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1825" y="588439"/>
            <a:ext cx="4759198" cy="241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1">
                <a:solidFill>
                  <a:schemeClr val="tx1"/>
                </a:solidFill>
                <a:latin typeface="Cooper Black"/>
                <a:cs typeface="Cooper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73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9"/>
              </a:spcBef>
            </a:pPr>
            <a:r>
              <a:rPr dirty="0" spc="-175"/>
              <a:t>THEIR</a:t>
            </a:r>
            <a:r>
              <a:rPr dirty="0" spc="-135"/>
              <a:t> </a:t>
            </a:r>
            <a:r>
              <a:rPr dirty="0" spc="-175"/>
              <a:t>CRIMES</a:t>
            </a:r>
          </a:p>
          <a:p>
            <a:pPr algn="ctr" marL="1458595" marR="1450975" indent="-1905">
              <a:lnSpc>
                <a:spcPts val="5530"/>
              </a:lnSpc>
              <a:spcBef>
                <a:spcPts val="375"/>
              </a:spcBef>
            </a:pPr>
            <a:r>
              <a:rPr dirty="0" sz="3600" spc="-5" i="0">
                <a:latin typeface="Cooper Black"/>
                <a:cs typeface="Cooper Black"/>
              </a:rPr>
              <a:t>By  </a:t>
            </a:r>
            <a:r>
              <a:rPr dirty="0" sz="3600" i="0">
                <a:latin typeface="Cooper Black"/>
                <a:cs typeface="Cooper Black"/>
              </a:rPr>
              <a:t>Various</a:t>
            </a:r>
            <a:endParaRPr sz="3600">
              <a:latin typeface="Cooper Black"/>
              <a:cs typeface="Cooper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8554" y="9087484"/>
            <a:ext cx="2743199" cy="67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68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MURDER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having </a:t>
            </a:r>
            <a:r>
              <a:rPr dirty="0" sz="1400" spc="-5">
                <a:latin typeface="Book Antiqua"/>
                <a:cs typeface="Book Antiqua"/>
              </a:rPr>
              <a:t>sufficient space </a:t>
            </a:r>
            <a:r>
              <a:rPr dirty="0" sz="1400">
                <a:latin typeface="Book Antiqua"/>
                <a:cs typeface="Book Antiqua"/>
              </a:rPr>
              <a:t>for a </a:t>
            </a:r>
            <a:r>
              <a:rPr dirty="0" sz="1400" spc="-5">
                <a:latin typeface="Book Antiqua"/>
                <a:cs typeface="Book Antiqua"/>
              </a:rPr>
              <a:t>complete catalogue, </a:t>
            </a:r>
            <a:r>
              <a:rPr dirty="0" sz="1400">
                <a:latin typeface="Book Antiqua"/>
                <a:cs typeface="Book Antiqua"/>
              </a:rPr>
              <a:t>we shall </a:t>
            </a:r>
            <a:r>
              <a:rPr dirty="0" sz="1400" spc="-5">
                <a:latin typeface="Book Antiqua"/>
                <a:cs typeface="Book Antiqua"/>
              </a:rPr>
              <a:t>here  simply mention the judicial </a:t>
            </a:r>
            <a:r>
              <a:rPr dirty="0" sz="1400">
                <a:latin typeface="Book Antiqua"/>
                <a:cs typeface="Book Antiqua"/>
              </a:rPr>
              <a:t>murders of Miss </a:t>
            </a:r>
            <a:r>
              <a:rPr dirty="0" sz="1400" spc="-5">
                <a:latin typeface="Book Antiqua"/>
                <a:cs typeface="Book Antiqua"/>
              </a:rPr>
              <a:t>Cavell, Eugene Jacquet,  Battisti,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others,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order to </a:t>
            </a:r>
            <a:r>
              <a:rPr dirty="0" sz="1400">
                <a:latin typeface="Book Antiqua"/>
                <a:cs typeface="Book Antiqua"/>
              </a:rPr>
              <a:t>honour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memory of those </a:t>
            </a:r>
            <a:r>
              <a:rPr dirty="0" sz="1400" spc="-5">
                <a:latin typeface="Book Antiqua"/>
                <a:cs typeface="Book Antiqua"/>
              </a:rPr>
              <a:t>noble  </a:t>
            </a:r>
            <a:r>
              <a:rPr dirty="0" sz="1400">
                <a:latin typeface="Book Antiqua"/>
                <a:cs typeface="Book Antiqua"/>
              </a:rPr>
              <a:t>victims. </a:t>
            </a:r>
            <a:r>
              <a:rPr dirty="0" sz="1400" spc="-5">
                <a:latin typeface="Book Antiqua"/>
                <a:cs typeface="Book Antiqua"/>
              </a:rPr>
              <a:t>For the same reason, as </a:t>
            </a:r>
            <a:r>
              <a:rPr dirty="0" sz="1400">
                <a:latin typeface="Book Antiqua"/>
                <a:cs typeface="Book Antiqua"/>
              </a:rPr>
              <a:t>they are </a:t>
            </a:r>
            <a:r>
              <a:rPr dirty="0" sz="1400" spc="-5">
                <a:latin typeface="Book Antiqua"/>
                <a:cs typeface="Book Antiqua"/>
              </a:rPr>
              <a:t>now well known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everyone,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content </a:t>
            </a:r>
            <a:r>
              <a:rPr dirty="0" sz="1400">
                <a:latin typeface="Book Antiqua"/>
                <a:cs typeface="Book Antiqua"/>
              </a:rPr>
              <a:t>ourselves with merely </a:t>
            </a:r>
            <a:r>
              <a:rPr dirty="0" sz="1400" spc="-5">
                <a:latin typeface="Book Antiqua"/>
                <a:cs typeface="Book Antiqua"/>
              </a:rPr>
              <a:t>recalling the criminal  torpedoing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Lusitania, Ancona, </a:t>
            </a:r>
            <a:r>
              <a:rPr dirty="0" sz="1400" i="1">
                <a:latin typeface="Book Antiqua"/>
                <a:cs typeface="Book Antiqua"/>
              </a:rPr>
              <a:t>Portugal, </a:t>
            </a:r>
            <a:r>
              <a:rPr dirty="0" sz="1400" spc="-5" i="1">
                <a:latin typeface="Book Antiqua"/>
                <a:cs typeface="Book Antiqua"/>
              </a:rPr>
              <a:t>Amiral-Ganteaume</a:t>
            </a:r>
            <a:r>
              <a:rPr dirty="0" sz="1400" spc="-5">
                <a:latin typeface="Book Antiqua"/>
                <a:cs typeface="Book Antiqua"/>
              </a:rPr>
              <a:t>…. 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merchant steamers, without </a:t>
            </a:r>
            <a:r>
              <a:rPr dirty="0" sz="1400">
                <a:latin typeface="Book Antiqua"/>
                <a:cs typeface="Book Antiqua"/>
              </a:rPr>
              <a:t>any military character </a:t>
            </a:r>
            <a:r>
              <a:rPr dirty="0" sz="1400" spc="-5">
                <a:latin typeface="Book Antiqua"/>
                <a:cs typeface="Book Antiqua"/>
              </a:rPr>
              <a:t>whatever,  </a:t>
            </a:r>
            <a:r>
              <a:rPr dirty="0" sz="1400">
                <a:latin typeface="Book Antiqua"/>
                <a:cs typeface="Book Antiqua"/>
              </a:rPr>
              <a:t>employed in </a:t>
            </a:r>
            <a:r>
              <a:rPr dirty="0" sz="1400" spc="-5">
                <a:latin typeface="Book Antiqua"/>
                <a:cs typeface="Book Antiqua"/>
              </a:rPr>
              <a:t>carrying passengers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every nationality, and the </a:t>
            </a:r>
            <a:r>
              <a:rPr dirty="0" sz="1400" spc="5">
                <a:latin typeface="Book Antiqua"/>
                <a:cs typeface="Book Antiqua"/>
              </a:rPr>
              <a:t>last- </a:t>
            </a:r>
            <a:r>
              <a:rPr dirty="0" sz="1400" spc="3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named </a:t>
            </a:r>
            <a:r>
              <a:rPr dirty="0" sz="1400" spc="-5">
                <a:latin typeface="Book Antiqua"/>
                <a:cs typeface="Book Antiqua"/>
              </a:rPr>
              <a:t>crowded with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refugees.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99"/>
              </a:lnSpc>
              <a:spcBef>
                <a:spcPts val="1375"/>
              </a:spcBef>
            </a:pPr>
            <a:r>
              <a:rPr dirty="0" sz="1400">
                <a:latin typeface="Book Antiqua"/>
                <a:cs typeface="Book Antiqua"/>
              </a:rPr>
              <a:t>We may </a:t>
            </a:r>
            <a:r>
              <a:rPr dirty="0" sz="1400" spc="-5">
                <a:latin typeface="Book Antiqua"/>
                <a:cs typeface="Book Antiqua"/>
              </a:rPr>
              <a:t>pass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crimes </a:t>
            </a:r>
            <a:r>
              <a:rPr dirty="0" sz="1400" spc="-5">
                <a:latin typeface="Book Antiqua"/>
                <a:cs typeface="Book Antiqua"/>
              </a:rPr>
              <a:t>committed </a:t>
            </a:r>
            <a:r>
              <a:rPr dirty="0" sz="1400" i="1">
                <a:latin typeface="Book Antiqua"/>
                <a:cs typeface="Book Antiqua"/>
              </a:rPr>
              <a:t>from a </a:t>
            </a:r>
            <a:r>
              <a:rPr dirty="0" sz="1400" spc="-5" i="1">
                <a:latin typeface="Book Antiqua"/>
                <a:cs typeface="Book Antiqua"/>
              </a:rPr>
              <a:t>distance</a:t>
            </a:r>
            <a:r>
              <a:rPr dirty="0" sz="1400" spc="-5">
                <a:latin typeface="Book Antiqua"/>
                <a:cs typeface="Book Antiqua"/>
              </a:rPr>
              <a:t>, so to speak,  </a:t>
            </a:r>
            <a:r>
              <a:rPr dirty="0" sz="1400">
                <a:latin typeface="Book Antiqua"/>
                <a:cs typeface="Book Antiqua"/>
              </a:rPr>
              <a:t>on unfortified </a:t>
            </a:r>
            <a:r>
              <a:rPr dirty="0" sz="1400" spc="-5">
                <a:latin typeface="Book Antiqua"/>
                <a:cs typeface="Book Antiqua"/>
              </a:rPr>
              <a:t>towns, with fieldpieces, </a:t>
            </a:r>
            <a:r>
              <a:rPr dirty="0" sz="1400">
                <a:latin typeface="Book Antiqua"/>
                <a:cs typeface="Book Antiqua"/>
              </a:rPr>
              <a:t>long-range </a:t>
            </a:r>
            <a:r>
              <a:rPr dirty="0" sz="1400" spc="-5">
                <a:latin typeface="Book Antiqua"/>
                <a:cs typeface="Book Antiqua"/>
              </a:rPr>
              <a:t>guns, aeroplanes,  </a:t>
            </a:r>
            <a:r>
              <a:rPr dirty="0" sz="1400">
                <a:latin typeface="Book Antiqua"/>
                <a:cs typeface="Book Antiqua"/>
              </a:rPr>
              <a:t>and Zeppelins, </a:t>
            </a:r>
            <a:r>
              <a:rPr dirty="0" sz="1400" spc="-5">
                <a:latin typeface="Book Antiqua"/>
                <a:cs typeface="Book Antiqua"/>
              </a:rPr>
              <a:t>merely noting that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Germans </a:t>
            </a:r>
            <a:r>
              <a:rPr dirty="0" sz="1400" spc="-10" i="1">
                <a:latin typeface="Book Antiqua"/>
                <a:cs typeface="Book Antiqua"/>
              </a:rPr>
              <a:t>were </a:t>
            </a:r>
            <a:r>
              <a:rPr dirty="0" sz="1400" spc="-5" i="1">
                <a:latin typeface="Book Antiqua"/>
                <a:cs typeface="Book Antiqua"/>
              </a:rPr>
              <a:t>the first </a:t>
            </a:r>
            <a:r>
              <a:rPr dirty="0" sz="1400" spc="-5">
                <a:latin typeface="Book Antiqua"/>
                <a:cs typeface="Book Antiqua"/>
              </a:rPr>
              <a:t>to fire  shells into the centre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towns indiscriminately. If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an  exception, </a:t>
            </a:r>
            <a:r>
              <a:rPr dirty="0" sz="1400">
                <a:latin typeface="Book Antiqua"/>
                <a:cs typeface="Book Antiqua"/>
              </a:rPr>
              <a:t>it was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aim at </a:t>
            </a:r>
            <a:r>
              <a:rPr dirty="0" sz="1400" spc="-5">
                <a:latin typeface="Book Antiqua"/>
                <a:cs typeface="Book Antiqua"/>
              </a:rPr>
              <a:t>the cathedral square, </a:t>
            </a:r>
            <a:r>
              <a:rPr dirty="0" sz="1400">
                <a:latin typeface="Book Antiqua"/>
                <a:cs typeface="Book Antiqua"/>
              </a:rPr>
              <a:t>when people were  leaving after </a:t>
            </a:r>
            <a:r>
              <a:rPr dirty="0" sz="1400" spc="-5">
                <a:latin typeface="Book Antiqua"/>
                <a:cs typeface="Book Antiqua"/>
              </a:rPr>
              <a:t>Mass, </a:t>
            </a:r>
            <a:r>
              <a:rPr dirty="0" sz="1400">
                <a:latin typeface="Book Antiqua"/>
                <a:cs typeface="Book Antiqua"/>
              </a:rPr>
              <a:t>as at </a:t>
            </a:r>
            <a:r>
              <a:rPr dirty="0" sz="1400" spc="-5">
                <a:latin typeface="Book Antiqua"/>
                <a:cs typeface="Book Antiqua"/>
              </a:rPr>
              <a:t>Nancy,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into the </a:t>
            </a:r>
            <a:r>
              <a:rPr dirty="0" sz="1400">
                <a:latin typeface="Book Antiqua"/>
                <a:cs typeface="Book Antiqua"/>
              </a:rPr>
              <a:t>market-place 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10">
                <a:latin typeface="Book Antiqua"/>
                <a:cs typeface="Book Antiqua"/>
              </a:rPr>
              <a:t>time  </a:t>
            </a:r>
            <a:r>
              <a:rPr dirty="0" sz="1400">
                <a:latin typeface="Book Antiqua"/>
                <a:cs typeface="Book Antiqua"/>
              </a:rPr>
              <a:t>when women are </a:t>
            </a:r>
            <a:r>
              <a:rPr dirty="0" sz="1400" spc="-5">
                <a:latin typeface="Book Antiqua"/>
                <a:cs typeface="Book Antiqua"/>
              </a:rPr>
              <a:t>busiest, as they did at</a:t>
            </a:r>
            <a:r>
              <a:rPr dirty="0" sz="1400" spc="-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Lunéville.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499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We only </a:t>
            </a:r>
            <a:r>
              <a:rPr dirty="0" sz="1400" spc="-5">
                <a:latin typeface="Book Antiqua"/>
                <a:cs typeface="Book Antiqua"/>
              </a:rPr>
              <a:t>mention </a:t>
            </a:r>
            <a:r>
              <a:rPr dirty="0" sz="1400">
                <a:latin typeface="Book Antiqua"/>
                <a:cs typeface="Book Antiqua"/>
              </a:rPr>
              <a:t>here </a:t>
            </a:r>
            <a:r>
              <a:rPr dirty="0" sz="1400" spc="-5">
                <a:latin typeface="Book Antiqua"/>
                <a:cs typeface="Book Antiqua"/>
              </a:rPr>
              <a:t>such outrages as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committed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close  </a:t>
            </a:r>
            <a:r>
              <a:rPr dirty="0" sz="1400">
                <a:latin typeface="Book Antiqua"/>
                <a:cs typeface="Book Antiqua"/>
              </a:rPr>
              <a:t>quarters with </a:t>
            </a:r>
            <a:r>
              <a:rPr dirty="0" sz="1400" spc="-5">
                <a:latin typeface="Book Antiqua"/>
                <a:cs typeface="Book Antiqua"/>
              </a:rPr>
              <a:t>hand-weapons, bayonets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rifles.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list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10">
                <a:latin typeface="Book Antiqua"/>
                <a:cs typeface="Book Antiqua"/>
              </a:rPr>
              <a:t>long  </a:t>
            </a:r>
            <a:r>
              <a:rPr dirty="0" sz="1400">
                <a:latin typeface="Book Antiqua"/>
                <a:cs typeface="Book Antiqua"/>
              </a:rPr>
              <a:t>one. Will </a:t>
            </a:r>
            <a:r>
              <a:rPr dirty="0" sz="1400" spc="-5">
                <a:latin typeface="Book Antiqua"/>
                <a:cs typeface="Book Antiqua"/>
              </a:rPr>
              <a:t>the exact </a:t>
            </a:r>
            <a:r>
              <a:rPr dirty="0" sz="1400">
                <a:latin typeface="Book Antiqua"/>
                <a:cs typeface="Book Antiqua"/>
              </a:rPr>
              <a:t>number of </a:t>
            </a:r>
            <a:r>
              <a:rPr dirty="0" sz="1400" spc="-5">
                <a:latin typeface="Book Antiqua"/>
                <a:cs typeface="Book Antiqua"/>
              </a:rPr>
              <a:t>victims </a:t>
            </a:r>
            <a:r>
              <a:rPr dirty="0" sz="1400">
                <a:latin typeface="Book Antiqua"/>
                <a:cs typeface="Book Antiqua"/>
              </a:rPr>
              <a:t>ever </a:t>
            </a:r>
            <a:r>
              <a:rPr dirty="0" sz="1400" spc="-5">
                <a:latin typeface="Book Antiqua"/>
                <a:cs typeface="Book Antiqua"/>
              </a:rPr>
              <a:t>be known? In </a:t>
            </a:r>
            <a:r>
              <a:rPr dirty="0" sz="1400">
                <a:latin typeface="Book Antiqua"/>
                <a:cs typeface="Book Antiqua"/>
              </a:rPr>
              <a:t>Belgium  alone it </a:t>
            </a:r>
            <a:r>
              <a:rPr dirty="0" sz="1400" spc="-5">
                <a:latin typeface="Book Antiqua"/>
                <a:cs typeface="Book Antiqua"/>
              </a:rPr>
              <a:t>has been proved that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now more </a:t>
            </a:r>
            <a:r>
              <a:rPr dirty="0" sz="1400" spc="-5">
                <a:latin typeface="Book Antiqua"/>
                <a:cs typeface="Book Antiqua"/>
              </a:rPr>
              <a:t>than </a:t>
            </a:r>
            <a:r>
              <a:rPr dirty="0" sz="1400">
                <a:latin typeface="Book Antiqua"/>
                <a:cs typeface="Book Antiqua"/>
              </a:rPr>
              <a:t>5,000 civilians  have </a:t>
            </a:r>
            <a:r>
              <a:rPr dirty="0" sz="1400" spc="-5">
                <a:latin typeface="Book Antiqua"/>
                <a:cs typeface="Book Antiqua"/>
              </a:rPr>
              <a:t>been assassinated: grown men, </a:t>
            </a:r>
            <a:r>
              <a:rPr dirty="0" sz="1400">
                <a:latin typeface="Book Antiqua"/>
                <a:cs typeface="Book Antiqua"/>
              </a:rPr>
              <a:t>old people, women and  children. They </a:t>
            </a:r>
            <a:r>
              <a:rPr dirty="0" sz="1400" spc="-5">
                <a:latin typeface="Book Antiqua"/>
                <a:cs typeface="Book Antiqua"/>
              </a:rPr>
              <a:t>slaughtered their </a:t>
            </a:r>
            <a:r>
              <a:rPr dirty="0" sz="1400" spc="-10">
                <a:latin typeface="Book Antiqua"/>
                <a:cs typeface="Book Antiqua"/>
              </a:rPr>
              <a:t>victims </a:t>
            </a:r>
            <a:r>
              <a:rPr dirty="0" sz="1400" spc="-5">
                <a:latin typeface="Book Antiqua"/>
                <a:cs typeface="Book Antiqua"/>
              </a:rPr>
              <a:t>sometimes one by </a:t>
            </a:r>
            <a:r>
              <a:rPr dirty="0" sz="1400">
                <a:latin typeface="Book Antiqua"/>
                <a:cs typeface="Book Antiqua"/>
              </a:rPr>
              <a:t>one,  </a:t>
            </a:r>
            <a:r>
              <a:rPr dirty="0" sz="1400" spc="-5">
                <a:latin typeface="Book Antiqua"/>
                <a:cs typeface="Book Antiqua"/>
              </a:rPr>
              <a:t>sometimes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groups, </a:t>
            </a:r>
            <a:r>
              <a:rPr dirty="0" sz="1400">
                <a:latin typeface="Book Antiqua"/>
                <a:cs typeface="Book Antiqua"/>
              </a:rPr>
              <a:t>often in </a:t>
            </a:r>
            <a:r>
              <a:rPr dirty="0" sz="1400" spc="-10">
                <a:latin typeface="Book Antiqua"/>
                <a:cs typeface="Book Antiqua"/>
              </a:rPr>
              <a:t>masses. </a:t>
            </a:r>
            <a:r>
              <a:rPr dirty="0" sz="1400">
                <a:latin typeface="Book Antiqua"/>
                <a:cs typeface="Book Antiqua"/>
              </a:rPr>
              <a:t>They were </a:t>
            </a:r>
            <a:r>
              <a:rPr dirty="0" sz="1400" spc="-5">
                <a:latin typeface="Book Antiqua"/>
                <a:cs typeface="Book Antiqua"/>
              </a:rPr>
              <a:t>not content </a:t>
            </a:r>
            <a:r>
              <a:rPr dirty="0" sz="1400">
                <a:latin typeface="Book Antiqua"/>
                <a:cs typeface="Book Antiqua"/>
              </a:rPr>
              <a:t>only  with </a:t>
            </a:r>
            <a:r>
              <a:rPr dirty="0" sz="1400" spc="-5">
                <a:latin typeface="Book Antiqua"/>
                <a:cs typeface="Book Antiqua"/>
              </a:rPr>
              <a:t>killing.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one place they organised round the </a:t>
            </a:r>
            <a:r>
              <a:rPr dirty="0" sz="1400">
                <a:latin typeface="Book Antiqua"/>
                <a:cs typeface="Book Antiqua"/>
              </a:rPr>
              <a:t>massacre </a:t>
            </a:r>
            <a:r>
              <a:rPr dirty="0" sz="1400" spc="-5">
                <a:latin typeface="Book Antiqua"/>
                <a:cs typeface="Book Antiqua"/>
              </a:rPr>
              <a:t>such  tragic scenes,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at </a:t>
            </a:r>
            <a:r>
              <a:rPr dirty="0" sz="1400">
                <a:latin typeface="Book Antiqua"/>
                <a:cs typeface="Book Antiqua"/>
              </a:rPr>
              <a:t>another </a:t>
            </a:r>
            <a:r>
              <a:rPr dirty="0" sz="1400" spc="-5">
                <a:latin typeface="Book Antiqua"/>
                <a:cs typeface="Book Antiqua"/>
              </a:rPr>
              <a:t>displayed </a:t>
            </a:r>
            <a:r>
              <a:rPr dirty="0" sz="1400">
                <a:latin typeface="Book Antiqua"/>
                <a:cs typeface="Book Antiqua"/>
              </a:rPr>
              <a:t>such </a:t>
            </a:r>
            <a:r>
              <a:rPr dirty="0" sz="1400" spc="-5">
                <a:latin typeface="Book Antiqua"/>
                <a:cs typeface="Book Antiqua"/>
              </a:rPr>
              <a:t>refinements </a:t>
            </a:r>
            <a:r>
              <a:rPr dirty="0" sz="1400">
                <a:latin typeface="Book Antiqua"/>
                <a:cs typeface="Book Antiqua"/>
              </a:rPr>
              <a:t>of cruelty,  </a:t>
            </a:r>
            <a:r>
              <a:rPr dirty="0" sz="1400" spc="-5">
                <a:latin typeface="Book Antiqua"/>
                <a:cs typeface="Book Antiqua"/>
              </a:rPr>
              <a:t>that reason falters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face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acts, and </a:t>
            </a:r>
            <a:r>
              <a:rPr dirty="0" sz="1400" spc="-5">
                <a:latin typeface="Book Antiqua"/>
                <a:cs typeface="Book Antiqua"/>
              </a:rPr>
              <a:t>asks what terrible  </a:t>
            </a:r>
            <a:r>
              <a:rPr dirty="0" sz="1400">
                <a:latin typeface="Book Antiqua"/>
                <a:cs typeface="Book Antiqua"/>
              </a:rPr>
              <a:t>madness </a:t>
            </a:r>
            <a:r>
              <a:rPr dirty="0" sz="1400" spc="-5">
                <a:latin typeface="Book Antiqua"/>
                <a:cs typeface="Book Antiqua"/>
              </a:rPr>
              <a:t>has brought this race to such </a:t>
            </a:r>
            <a:r>
              <a:rPr dirty="0" sz="1400">
                <a:latin typeface="Book Antiqua"/>
                <a:cs typeface="Book Antiqua"/>
              </a:rPr>
              <a:t>low </a:t>
            </a:r>
            <a:r>
              <a:rPr dirty="0" sz="1400" spc="-5">
                <a:latin typeface="Book Antiqua"/>
                <a:cs typeface="Book Antiqua"/>
              </a:rPr>
              <a:t>depths? Is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possible?  </a:t>
            </a:r>
            <a:r>
              <a:rPr dirty="0" sz="1400">
                <a:latin typeface="Book Antiqua"/>
                <a:cs typeface="Book Antiqua"/>
              </a:rPr>
              <a:t>Yes, it is. </a:t>
            </a:r>
            <a:r>
              <a:rPr dirty="0" sz="1400" spc="-5">
                <a:latin typeface="Book Antiqua"/>
                <a:cs typeface="Book Antiqua"/>
              </a:rPr>
              <a:t>Judge by the </a:t>
            </a:r>
            <a:r>
              <a:rPr dirty="0" sz="1400">
                <a:latin typeface="Book Antiqua"/>
                <a:cs typeface="Book Antiqua"/>
              </a:rPr>
              <a:t>following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examples:—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Forêt, the village schoolmaster was shot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refusing to trample  </a:t>
            </a:r>
            <a:r>
              <a:rPr dirty="0" sz="1400">
                <a:latin typeface="Book Antiqua"/>
                <a:cs typeface="Book Antiqua"/>
              </a:rPr>
              <a:t>under foot </a:t>
            </a:r>
            <a:r>
              <a:rPr dirty="0" sz="1400" spc="-5">
                <a:latin typeface="Book Antiqua"/>
                <a:cs typeface="Book Antiqua"/>
              </a:rPr>
              <a:t>the national flag, torn down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front of </a:t>
            </a:r>
            <a:r>
              <a:rPr dirty="0" sz="1400" spc="-5">
                <a:latin typeface="Book Antiqua"/>
                <a:cs typeface="Book Antiqua"/>
              </a:rPr>
              <a:t>the school. 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Schaffen, </a:t>
            </a:r>
            <a:r>
              <a:rPr dirty="0" sz="1400">
                <a:latin typeface="Book Antiqua"/>
                <a:cs typeface="Book Antiqua"/>
              </a:rPr>
              <a:t>A. </a:t>
            </a:r>
            <a:r>
              <a:rPr dirty="0" sz="1400" spc="-5">
                <a:latin typeface="Book Antiqua"/>
                <a:cs typeface="Book Antiqua"/>
              </a:rPr>
              <a:t>Willem was tied 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tree </a:t>
            </a:r>
            <a:r>
              <a:rPr dirty="0" sz="1400">
                <a:latin typeface="Book Antiqua"/>
                <a:cs typeface="Book Antiqua"/>
              </a:rPr>
              <a:t>and burnt </a:t>
            </a:r>
            <a:r>
              <a:rPr dirty="0" sz="1400" spc="-5">
                <a:latin typeface="Book Antiqua"/>
                <a:cs typeface="Book Antiqua"/>
              </a:rPr>
              <a:t>alive,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two  </a:t>
            </a:r>
            <a:r>
              <a:rPr dirty="0" sz="1400">
                <a:latin typeface="Book Antiqua"/>
                <a:cs typeface="Book Antiqua"/>
              </a:rPr>
              <a:t>other </a:t>
            </a:r>
            <a:r>
              <a:rPr dirty="0" sz="1400" spc="-5">
                <a:latin typeface="Book Antiqua"/>
                <a:cs typeface="Book Antiqua"/>
              </a:rPr>
              <a:t>unfortunate </a:t>
            </a:r>
            <a:r>
              <a:rPr dirty="0" sz="1400">
                <a:latin typeface="Book Antiqua"/>
                <a:cs typeface="Book Antiqua"/>
              </a:rPr>
              <a:t>men were </a:t>
            </a:r>
            <a:r>
              <a:rPr dirty="0" sz="1400" spc="-5">
                <a:latin typeface="Book Antiqua"/>
                <a:cs typeface="Book Antiqua"/>
              </a:rPr>
              <a:t>buried alive. Madame Luykx </a:t>
            </a:r>
            <a:r>
              <a:rPr dirty="0" sz="1400">
                <a:latin typeface="Book Antiqua"/>
                <a:cs typeface="Book Antiqua"/>
              </a:rPr>
              <a:t>and her  little girl, 12 </a:t>
            </a:r>
            <a:r>
              <a:rPr dirty="0" sz="1400" spc="-5">
                <a:latin typeface="Book Antiqua"/>
                <a:cs typeface="Book Antiqua"/>
              </a:rPr>
              <a:t>years old,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shot together </a:t>
            </a:r>
            <a:r>
              <a:rPr dirty="0" sz="1400">
                <a:latin typeface="Book Antiqua"/>
                <a:cs typeface="Book Antiqua"/>
              </a:rPr>
              <a:t>in a cellar. J. Reynders </a:t>
            </a:r>
            <a:r>
              <a:rPr dirty="0" sz="1400" spc="-5">
                <a:latin typeface="Book Antiqua"/>
                <a:cs typeface="Book Antiqua"/>
              </a:rPr>
              <a:t>and  his </a:t>
            </a:r>
            <a:r>
              <a:rPr dirty="0" sz="1400">
                <a:latin typeface="Book Antiqua"/>
                <a:cs typeface="Book Antiqua"/>
              </a:rPr>
              <a:t>young </a:t>
            </a:r>
            <a:r>
              <a:rPr dirty="0" sz="1400" spc="-5">
                <a:latin typeface="Book Antiqua"/>
                <a:cs typeface="Book Antiqua"/>
              </a:rPr>
              <a:t>nephew, 10 years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age, were both shot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street. At  </a:t>
            </a:r>
            <a:r>
              <a:rPr dirty="0" sz="1400" spc="-5">
                <a:latin typeface="Book Antiqua"/>
                <a:cs typeface="Book Antiqua"/>
              </a:rPr>
              <a:t>Sompuis,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old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named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Jacquemin,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aged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70,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bound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his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87293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bed by </a:t>
            </a:r>
            <a:r>
              <a:rPr dirty="0" sz="1400">
                <a:latin typeface="Book Antiqua"/>
                <a:cs typeface="Book Antiqua"/>
              </a:rPr>
              <a:t>an officer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left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without food </a:t>
            </a:r>
            <a:r>
              <a:rPr dirty="0" sz="1400" spc="-5">
                <a:latin typeface="Book Antiqua"/>
                <a:cs typeface="Book Antiqua"/>
              </a:rPr>
              <a:t>for three days, </a:t>
            </a:r>
            <a:r>
              <a:rPr dirty="0" sz="1400" spc="-10">
                <a:latin typeface="Book Antiqua"/>
                <a:cs typeface="Book Antiqua"/>
              </a:rPr>
              <a:t>dying  </a:t>
            </a:r>
            <a:r>
              <a:rPr dirty="0" sz="1400">
                <a:latin typeface="Book Antiqua"/>
                <a:cs typeface="Book Antiqua"/>
              </a:rPr>
              <a:t>soon after his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release.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 Westphalian </a:t>
            </a:r>
            <a:r>
              <a:rPr dirty="0" sz="1400" spc="-5">
                <a:latin typeface="Book Antiqua"/>
                <a:cs typeface="Book Antiqua"/>
              </a:rPr>
              <a:t>prisoner states, </a:t>
            </a:r>
            <a:r>
              <a:rPr dirty="0" sz="1400">
                <a:latin typeface="Book Antiqua"/>
                <a:cs typeface="Book Antiqua"/>
              </a:rPr>
              <a:t>"The </a:t>
            </a:r>
            <a:r>
              <a:rPr dirty="0" sz="1400" spc="-5">
                <a:latin typeface="Book Antiqua"/>
                <a:cs typeface="Book Antiqua"/>
              </a:rPr>
              <a:t>commanding </a:t>
            </a:r>
            <a:r>
              <a:rPr dirty="0" sz="1400">
                <a:latin typeface="Book Antiqua"/>
                <a:cs typeface="Book Antiqua"/>
              </a:rPr>
              <a:t>officer ordered us  </a:t>
            </a:r>
            <a:r>
              <a:rPr dirty="0" sz="1400" spc="-5">
                <a:latin typeface="Book Antiqua"/>
                <a:cs typeface="Book Antiqua"/>
              </a:rPr>
              <a:t>to shoot two women, </a:t>
            </a:r>
            <a:r>
              <a:rPr dirty="0" sz="1400">
                <a:latin typeface="Book Antiqua"/>
                <a:cs typeface="Book Antiqua"/>
              </a:rPr>
              <a:t>and we </a:t>
            </a:r>
            <a:r>
              <a:rPr dirty="0" sz="1400" spc="-5">
                <a:latin typeface="Book Antiqua"/>
                <a:cs typeface="Book Antiqua"/>
              </a:rPr>
              <a:t>did </a:t>
            </a:r>
            <a:r>
              <a:rPr dirty="0" sz="1400">
                <a:latin typeface="Book Antiqua"/>
                <a:cs typeface="Book Antiqua"/>
              </a:rPr>
              <a:t>so.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 was </a:t>
            </a:r>
            <a:r>
              <a:rPr dirty="0" sz="1400">
                <a:latin typeface="Book Antiqua"/>
                <a:cs typeface="Book Antiqua"/>
              </a:rPr>
              <a:t>holding a  child </a:t>
            </a:r>
            <a:r>
              <a:rPr dirty="0" sz="1400" spc="-5">
                <a:latin typeface="Book Antiqua"/>
                <a:cs typeface="Book Antiqua"/>
              </a:rPr>
              <a:t>by the hand, </a:t>
            </a:r>
            <a:r>
              <a:rPr dirty="0" sz="1400">
                <a:latin typeface="Book Antiqua"/>
                <a:cs typeface="Book Antiqua"/>
              </a:rPr>
              <a:t>and in falling she </a:t>
            </a:r>
            <a:r>
              <a:rPr dirty="0" sz="1400" spc="-5">
                <a:latin typeface="Book Antiqua"/>
                <a:cs typeface="Book Antiqua"/>
              </a:rPr>
              <a:t>dragged the </a:t>
            </a:r>
            <a:r>
              <a:rPr dirty="0" sz="1400">
                <a:latin typeface="Book Antiqua"/>
                <a:cs typeface="Book Antiqua"/>
              </a:rPr>
              <a:t>child over with  her. The officer </a:t>
            </a:r>
            <a:r>
              <a:rPr dirty="0" sz="1400" spc="-5">
                <a:latin typeface="Book Antiqua"/>
                <a:cs typeface="Book Antiqua"/>
              </a:rPr>
              <a:t>gave </a:t>
            </a:r>
            <a:r>
              <a:rPr dirty="0" sz="1400">
                <a:latin typeface="Book Antiqua"/>
                <a:cs typeface="Book Antiqua"/>
              </a:rPr>
              <a:t>orders </a:t>
            </a:r>
            <a:r>
              <a:rPr dirty="0" sz="1400" spc="-5">
                <a:latin typeface="Book Antiqua"/>
                <a:cs typeface="Book Antiqua"/>
              </a:rPr>
              <a:t>to shoot the </a:t>
            </a:r>
            <a:r>
              <a:rPr dirty="0" sz="1400">
                <a:latin typeface="Book Antiqua"/>
                <a:cs typeface="Book Antiqua"/>
              </a:rPr>
              <a:t>child, </a:t>
            </a:r>
            <a:r>
              <a:rPr dirty="0" sz="1400" spc="-5">
                <a:latin typeface="Book Antiqua"/>
                <a:cs typeface="Book Antiqua"/>
              </a:rPr>
              <a:t>because </a:t>
            </a:r>
            <a:r>
              <a:rPr dirty="0" sz="1400" spc="-10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could not 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left </a:t>
            </a:r>
            <a:r>
              <a:rPr dirty="0" sz="1400" spc="-5">
                <a:latin typeface="Book Antiqua"/>
                <a:cs typeface="Book Antiqua"/>
              </a:rPr>
              <a:t>alone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world." At </a:t>
            </a:r>
            <a:r>
              <a:rPr dirty="0" sz="1400" spc="-5">
                <a:latin typeface="Book Antiqua"/>
                <a:cs typeface="Book Antiqua"/>
              </a:rPr>
              <a:t>Rouves,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Government clerk </a:t>
            </a:r>
            <a:r>
              <a:rPr dirty="0" sz="1400">
                <a:latin typeface="Book Antiqua"/>
                <a:cs typeface="Book Antiqua"/>
              </a:rPr>
              <a:t>refused  </a:t>
            </a:r>
            <a:r>
              <a:rPr dirty="0" sz="1400" spc="-5">
                <a:latin typeface="Book Antiqua"/>
                <a:cs typeface="Book Antiqua"/>
              </a:rPr>
              <a:t>to tell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Bavarian </a:t>
            </a:r>
            <a:r>
              <a:rPr dirty="0" sz="1400">
                <a:latin typeface="Book Antiqua"/>
                <a:cs typeface="Book Antiqua"/>
              </a:rPr>
              <a:t>officer </a:t>
            </a:r>
            <a:r>
              <a:rPr dirty="0" sz="1400" spc="-5">
                <a:latin typeface="Book Antiqua"/>
                <a:cs typeface="Book Antiqua"/>
              </a:rPr>
              <a:t>the numbers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French regiments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neighbourhood.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officer </a:t>
            </a:r>
            <a:r>
              <a:rPr dirty="0" sz="1400" spc="-5">
                <a:latin typeface="Book Antiqua"/>
                <a:cs typeface="Book Antiqua"/>
              </a:rPr>
              <a:t>killed him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two shots </a:t>
            </a:r>
            <a:r>
              <a:rPr dirty="0" sz="1400" spc="5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his  </a:t>
            </a:r>
            <a:r>
              <a:rPr dirty="0" sz="1400">
                <a:latin typeface="Book Antiqua"/>
                <a:cs typeface="Book Antiqua"/>
              </a:rPr>
              <a:t>revolver. At </a:t>
            </a:r>
            <a:r>
              <a:rPr dirty="0" sz="1400" spc="-5">
                <a:latin typeface="Book Antiqua"/>
                <a:cs typeface="Book Antiqua"/>
              </a:rPr>
              <a:t>Crézancy, another officer shot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his own hand  young Lesaint, </a:t>
            </a:r>
            <a:r>
              <a:rPr dirty="0" sz="1400">
                <a:latin typeface="Book Antiqua"/>
                <a:cs typeface="Book Antiqua"/>
              </a:rPr>
              <a:t>18 </a:t>
            </a:r>
            <a:r>
              <a:rPr dirty="0" sz="1400" spc="-5">
                <a:latin typeface="Book Antiqua"/>
                <a:cs typeface="Book Antiqua"/>
              </a:rPr>
              <a:t>years old, "to prevent his being </a:t>
            </a:r>
            <a:r>
              <a:rPr dirty="0" sz="1400">
                <a:latin typeface="Book Antiqua"/>
                <a:cs typeface="Book Antiqua"/>
              </a:rPr>
              <a:t>a soldier </a:t>
            </a:r>
            <a:r>
              <a:rPr dirty="0" sz="1400" spc="-5">
                <a:latin typeface="Book Antiqua"/>
                <a:cs typeface="Book Antiqua"/>
              </a:rPr>
              <a:t>later </a:t>
            </a:r>
            <a:r>
              <a:rPr dirty="0" sz="1400">
                <a:latin typeface="Book Antiqua"/>
                <a:cs typeface="Book Antiqua"/>
              </a:rPr>
              <a:t>on."  At Emberménil, </a:t>
            </a:r>
            <a:r>
              <a:rPr dirty="0" sz="1400" spc="-5">
                <a:latin typeface="Book Antiqua"/>
                <a:cs typeface="Book Antiqua"/>
              </a:rPr>
              <a:t>Madame </a:t>
            </a:r>
            <a:r>
              <a:rPr dirty="0" sz="1400">
                <a:latin typeface="Book Antiqua"/>
                <a:cs typeface="Book Antiqua"/>
              </a:rPr>
              <a:t>Masson </a:t>
            </a:r>
            <a:r>
              <a:rPr dirty="0" sz="1400" spc="-5">
                <a:latin typeface="Book Antiqua"/>
                <a:cs typeface="Book Antiqua"/>
              </a:rPr>
              <a:t>was shot for having,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absolute  good faith, given some wrong information. </a:t>
            </a:r>
            <a:r>
              <a:rPr dirty="0" sz="1400" spc="-10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obviously </a:t>
            </a:r>
            <a:r>
              <a:rPr dirty="0" sz="1400">
                <a:latin typeface="Book Antiqua"/>
                <a:cs typeface="Book Antiqua"/>
              </a:rPr>
              <a:t>in  a </a:t>
            </a:r>
            <a:r>
              <a:rPr dirty="0" sz="1400" spc="-5">
                <a:latin typeface="Book Antiqua"/>
                <a:cs typeface="Book Antiqua"/>
              </a:rPr>
              <a:t>state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pregnancy they </a:t>
            </a:r>
            <a:r>
              <a:rPr dirty="0" sz="1400">
                <a:latin typeface="Book Antiqua"/>
                <a:cs typeface="Book Antiqua"/>
              </a:rPr>
              <a:t>made her sit down on a </a:t>
            </a:r>
            <a:r>
              <a:rPr dirty="0" sz="1400" spc="-5">
                <a:latin typeface="Book Antiqua"/>
                <a:cs typeface="Book Antiqua"/>
              </a:rPr>
              <a:t>bench to </a:t>
            </a:r>
            <a:r>
              <a:rPr dirty="0" sz="1400">
                <a:latin typeface="Book Antiqua"/>
                <a:cs typeface="Book Antiqua"/>
              </a:rPr>
              <a:t>meet her  fate. At </a:t>
            </a:r>
            <a:r>
              <a:rPr dirty="0" sz="1400" spc="-5">
                <a:latin typeface="Book Antiqua"/>
                <a:cs typeface="Book Antiqua"/>
              </a:rPr>
              <a:t>Ethe, two priests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shot </a:t>
            </a:r>
            <a:r>
              <a:rPr dirty="0" sz="1400">
                <a:latin typeface="Book Antiqua"/>
                <a:cs typeface="Book Antiqua"/>
              </a:rPr>
              <a:t>"for having </a:t>
            </a:r>
            <a:r>
              <a:rPr dirty="0" sz="1400" spc="-5">
                <a:latin typeface="Book Antiqua"/>
                <a:cs typeface="Book Antiqua"/>
              </a:rPr>
              <a:t>buried </a:t>
            </a:r>
            <a:r>
              <a:rPr dirty="0" sz="1400">
                <a:latin typeface="Book Antiqua"/>
                <a:cs typeface="Book Antiqua"/>
              </a:rPr>
              <a:t>some  </a:t>
            </a:r>
            <a:r>
              <a:rPr dirty="0" sz="1400" spc="-5">
                <a:latin typeface="Book Antiqua"/>
                <a:cs typeface="Book Antiqua"/>
              </a:rPr>
              <a:t>weapons."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Marquéglise,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superior </a:t>
            </a:r>
            <a:r>
              <a:rPr dirty="0" sz="1400">
                <a:latin typeface="Book Antiqua"/>
                <a:cs typeface="Book Antiqua"/>
              </a:rPr>
              <a:t>officer ordered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arrest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four </a:t>
            </a:r>
            <a:r>
              <a:rPr dirty="0" sz="1400" spc="-5">
                <a:latin typeface="Book Antiqua"/>
                <a:cs typeface="Book Antiqua"/>
              </a:rPr>
              <a:t>young fugitives. Learning that two </a:t>
            </a:r>
            <a:r>
              <a:rPr dirty="0" sz="1400">
                <a:latin typeface="Book Antiqua"/>
                <a:cs typeface="Book Antiqua"/>
              </a:rPr>
              <a:t>of them came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Belgium,  </a:t>
            </a:r>
            <a:r>
              <a:rPr dirty="0" sz="1400" spc="-5">
                <a:latin typeface="Book Antiqua"/>
                <a:cs typeface="Book Antiqua"/>
              </a:rPr>
              <a:t>he exclaimed, "The Belgians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filthy people,"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without more  ado took his revolver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shot them </a:t>
            </a:r>
            <a:r>
              <a:rPr dirty="0" sz="1400">
                <a:latin typeface="Book Antiqua"/>
                <a:cs typeface="Book Antiqua"/>
              </a:rPr>
              <a:t>one after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other. Three </a:t>
            </a:r>
            <a:r>
              <a:rPr dirty="0" sz="1400" spc="-5">
                <a:latin typeface="Book Antiqua"/>
                <a:cs typeface="Book Antiqua"/>
              </a:rPr>
              <a:t>were  killed </a:t>
            </a:r>
            <a:r>
              <a:rPr dirty="0" sz="1400">
                <a:latin typeface="Book Antiqua"/>
                <a:cs typeface="Book Antiqua"/>
              </a:rPr>
              <a:t>outright,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fourth </a:t>
            </a:r>
            <a:r>
              <a:rPr dirty="0" sz="1400" spc="-5">
                <a:latin typeface="Book Antiqua"/>
                <a:cs typeface="Book Antiqua"/>
              </a:rPr>
              <a:t>expired the </a:t>
            </a:r>
            <a:r>
              <a:rPr dirty="0" sz="1400">
                <a:latin typeface="Book Antiqua"/>
                <a:cs typeface="Book Antiqua"/>
              </a:rPr>
              <a:t>following</a:t>
            </a:r>
            <a:r>
              <a:rPr dirty="0" sz="1400" spc="-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From the crowd </a:t>
            </a:r>
            <a:r>
              <a:rPr dirty="0" sz="1400">
                <a:latin typeface="Book Antiqua"/>
                <a:cs typeface="Book Antiqua"/>
              </a:rPr>
              <a:t>of fugitives which </a:t>
            </a:r>
            <a:r>
              <a:rPr dirty="0" sz="1400" spc="-5">
                <a:latin typeface="Book Antiqua"/>
                <a:cs typeface="Book Antiqua"/>
              </a:rPr>
              <a:t>left Louvain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flames, the priests  </a:t>
            </a:r>
            <a:r>
              <a:rPr dirty="0" sz="1400">
                <a:latin typeface="Book Antiqua"/>
                <a:cs typeface="Book Antiqua"/>
              </a:rPr>
              <a:t>were singled out, </a:t>
            </a:r>
            <a:r>
              <a:rPr dirty="0" sz="1400" spc="-5">
                <a:latin typeface="Book Antiqua"/>
                <a:cs typeface="Book Antiqua"/>
              </a:rPr>
              <a:t>and searched.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one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Jesuit father, by  </a:t>
            </a:r>
            <a:r>
              <a:rPr dirty="0" sz="1400">
                <a:latin typeface="Book Antiqua"/>
                <a:cs typeface="Book Antiqua"/>
              </a:rPr>
              <a:t>name </a:t>
            </a:r>
            <a:r>
              <a:rPr dirty="0" sz="1400" spc="-5">
                <a:latin typeface="Book Antiqua"/>
                <a:cs typeface="Book Antiqua"/>
              </a:rPr>
              <a:t>Dupierreux, they </a:t>
            </a:r>
            <a:r>
              <a:rPr dirty="0" sz="1400">
                <a:latin typeface="Book Antiqua"/>
                <a:cs typeface="Book Antiqua"/>
              </a:rPr>
              <a:t>found a </a:t>
            </a:r>
            <a:r>
              <a:rPr dirty="0" sz="1400" spc="-5">
                <a:latin typeface="Book Antiqua"/>
                <a:cs typeface="Book Antiqua"/>
              </a:rPr>
              <a:t>note-book containing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following  </a:t>
            </a:r>
            <a:r>
              <a:rPr dirty="0" sz="1400" spc="-5">
                <a:latin typeface="Book Antiqua"/>
                <a:cs typeface="Book Antiqua"/>
              </a:rPr>
              <a:t>note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French, "When </a:t>
            </a:r>
            <a:r>
              <a:rPr dirty="0" sz="1400">
                <a:latin typeface="Book Antiqua"/>
                <a:cs typeface="Book Antiqua"/>
              </a:rPr>
              <a:t>I used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read about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10">
                <a:latin typeface="Book Antiqua"/>
                <a:cs typeface="Book Antiqua"/>
              </a:rPr>
              <a:t>Huns </a:t>
            </a:r>
            <a:r>
              <a:rPr dirty="0" sz="1400" spc="-5">
                <a:latin typeface="Book Antiqua"/>
                <a:cs typeface="Book Antiqua"/>
              </a:rPr>
              <a:t>under Attila  devastating towns,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smiled. </a:t>
            </a:r>
            <a:r>
              <a:rPr dirty="0" sz="1400">
                <a:latin typeface="Book Antiqua"/>
                <a:cs typeface="Book Antiqua"/>
              </a:rPr>
              <a:t>I smile no longer </a:t>
            </a:r>
            <a:r>
              <a:rPr dirty="0" sz="1400" spc="-5">
                <a:latin typeface="Book Antiqua"/>
                <a:cs typeface="Book Antiqua"/>
              </a:rPr>
              <a:t>now that </a:t>
            </a:r>
            <a:r>
              <a:rPr dirty="0" sz="1400">
                <a:latin typeface="Book Antiqua"/>
                <a:cs typeface="Book Antiqua"/>
              </a:rPr>
              <a:t>I have </a:t>
            </a:r>
            <a:r>
              <a:rPr dirty="0" sz="1400" spc="-5">
                <a:latin typeface="Book Antiqua"/>
                <a:cs typeface="Book Antiqua"/>
              </a:rPr>
              <a:t>seen  </a:t>
            </a:r>
            <a:r>
              <a:rPr dirty="0" sz="1400">
                <a:latin typeface="Book Antiqua"/>
                <a:cs typeface="Book Antiqua"/>
              </a:rPr>
              <a:t>with my </a:t>
            </a:r>
            <a:r>
              <a:rPr dirty="0" sz="1400" spc="-5">
                <a:latin typeface="Book Antiqua"/>
                <a:cs typeface="Book Antiqua"/>
              </a:rPr>
              <a:t>own </a:t>
            </a:r>
            <a:r>
              <a:rPr dirty="0" sz="1400">
                <a:latin typeface="Book Antiqua"/>
                <a:cs typeface="Book Antiqua"/>
              </a:rPr>
              <a:t>eyes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hordes of </a:t>
            </a:r>
            <a:r>
              <a:rPr dirty="0" sz="1400" spc="-5">
                <a:latin typeface="Book Antiqua"/>
                <a:cs typeface="Book Antiqua"/>
              </a:rPr>
              <a:t>to-day </a:t>
            </a:r>
            <a:r>
              <a:rPr dirty="0" sz="1400">
                <a:latin typeface="Book Antiqua"/>
                <a:cs typeface="Book Antiqua"/>
              </a:rPr>
              <a:t>setting fire </a:t>
            </a:r>
            <a:r>
              <a:rPr dirty="0" sz="1400" spc="-5">
                <a:latin typeface="Book Antiqua"/>
                <a:cs typeface="Book Antiqua"/>
              </a:rPr>
              <a:t>to the churches  </a:t>
            </a:r>
            <a:r>
              <a:rPr dirty="0" sz="1400">
                <a:latin typeface="Book Antiqua"/>
                <a:cs typeface="Book Antiqua"/>
              </a:rPr>
              <a:t>and library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Louvain." In </a:t>
            </a:r>
            <a:r>
              <a:rPr dirty="0" sz="1400">
                <a:latin typeface="Book Antiqua"/>
                <a:cs typeface="Book Antiqua"/>
              </a:rPr>
              <a:t>front of </a:t>
            </a:r>
            <a:r>
              <a:rPr dirty="0" sz="1400" spc="-5">
                <a:latin typeface="Book Antiqua"/>
                <a:cs typeface="Book Antiqua"/>
              </a:rPr>
              <a:t>the assembled troops the priests 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placed </a:t>
            </a:r>
            <a:r>
              <a:rPr dirty="0" sz="1400">
                <a:latin typeface="Book Antiqua"/>
                <a:cs typeface="Book Antiqua"/>
              </a:rPr>
              <a:t>in a semi-circle </a:t>
            </a:r>
            <a:r>
              <a:rPr dirty="0" sz="1400" spc="-5">
                <a:latin typeface="Book Antiqua"/>
                <a:cs typeface="Book Antiqua"/>
              </a:rPr>
              <a:t>round the </a:t>
            </a:r>
            <a:r>
              <a:rPr dirty="0" sz="1400">
                <a:latin typeface="Book Antiqua"/>
                <a:cs typeface="Book Antiqua"/>
              </a:rPr>
              <a:t>Jesuit </a:t>
            </a:r>
            <a:r>
              <a:rPr dirty="0" sz="1400" spc="-5">
                <a:latin typeface="Book Antiqua"/>
                <a:cs typeface="Book Antiqua"/>
              </a:rPr>
              <a:t>Father. </a:t>
            </a:r>
            <a:r>
              <a:rPr dirty="0" sz="140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incriminating phrase was read out,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translated into  </a:t>
            </a:r>
            <a:r>
              <a:rPr dirty="0" sz="1400" spc="-5">
                <a:latin typeface="Book Antiqua"/>
                <a:cs typeface="Book Antiqua"/>
              </a:rPr>
              <a:t>German. </a:t>
            </a:r>
            <a:r>
              <a:rPr dirty="0" sz="1400">
                <a:latin typeface="Book Antiqua"/>
                <a:cs typeface="Book Antiqua"/>
              </a:rPr>
              <a:t>The lieutenant said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constituted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incitement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>
                <a:latin typeface="Book Antiqua"/>
                <a:cs typeface="Book Antiqua"/>
              </a:rPr>
              <a:t>murder, and </a:t>
            </a:r>
            <a:r>
              <a:rPr dirty="0" sz="1400" spc="-5">
                <a:latin typeface="Book Antiqua"/>
                <a:cs typeface="Book Antiqua"/>
              </a:rPr>
              <a:t>that the </a:t>
            </a:r>
            <a:r>
              <a:rPr dirty="0" sz="1400">
                <a:latin typeface="Book Antiqua"/>
                <a:cs typeface="Book Antiqua"/>
              </a:rPr>
              <a:t>Jesuit </a:t>
            </a:r>
            <a:r>
              <a:rPr dirty="0" sz="1400" spc="-5">
                <a:latin typeface="Book Antiqua"/>
                <a:cs typeface="Book Antiqua"/>
              </a:rPr>
              <a:t>must be shot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spot. The sentence  was carried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forthwith,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other </a:t>
            </a:r>
            <a:r>
              <a:rPr dirty="0" sz="1400">
                <a:latin typeface="Book Antiqua"/>
                <a:cs typeface="Book Antiqua"/>
              </a:rPr>
              <a:t>priests, </a:t>
            </a:r>
            <a:r>
              <a:rPr dirty="0" sz="1400" spc="-5">
                <a:latin typeface="Book Antiqua"/>
                <a:cs typeface="Book Antiqua"/>
              </a:rPr>
              <a:t>his companions,  </a:t>
            </a:r>
            <a:r>
              <a:rPr dirty="0" sz="1400">
                <a:latin typeface="Book Antiqua"/>
                <a:cs typeface="Book Antiqua"/>
              </a:rPr>
              <a:t>were made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bury him where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-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fell.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Pin, some </a:t>
            </a:r>
            <a:r>
              <a:rPr dirty="0" sz="1400" spc="-5">
                <a:latin typeface="Book Antiqua"/>
                <a:cs typeface="Book Antiqua"/>
              </a:rPr>
              <a:t>Uhlans </a:t>
            </a:r>
            <a:r>
              <a:rPr dirty="0" sz="1400">
                <a:latin typeface="Book Antiqua"/>
                <a:cs typeface="Book Antiqua"/>
              </a:rPr>
              <a:t>found </a:t>
            </a:r>
            <a:r>
              <a:rPr dirty="0" sz="1400" spc="-5">
                <a:latin typeface="Book Antiqua"/>
                <a:cs typeface="Book Antiqua"/>
              </a:rPr>
              <a:t>two young boys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road.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10">
                <a:latin typeface="Book Antiqua"/>
                <a:cs typeface="Book Antiqua"/>
              </a:rPr>
              <a:t>tied  </a:t>
            </a:r>
            <a:r>
              <a:rPr dirty="0" sz="1400" spc="-5">
                <a:latin typeface="Book Antiqua"/>
                <a:cs typeface="Book Antiqua"/>
              </a:rPr>
              <a:t>them by the arms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their horses </a:t>
            </a:r>
            <a:r>
              <a:rPr dirty="0" sz="1400">
                <a:latin typeface="Book Antiqua"/>
                <a:cs typeface="Book Antiqua"/>
              </a:rPr>
              <a:t>and galloped off. The </a:t>
            </a:r>
            <a:r>
              <a:rPr dirty="0" sz="1400" spc="-5">
                <a:latin typeface="Book Antiqua"/>
                <a:cs typeface="Book Antiqua"/>
              </a:rPr>
              <a:t>bodies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poor lads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found </a:t>
            </a:r>
            <a:r>
              <a:rPr dirty="0" sz="1400">
                <a:latin typeface="Book Antiqua"/>
                <a:cs typeface="Book Antiqua"/>
              </a:rPr>
              <a:t>a few miles away—their </a:t>
            </a:r>
            <a:r>
              <a:rPr dirty="0" sz="1400" spc="-5">
                <a:latin typeface="Book Antiqua"/>
                <a:cs typeface="Book Antiqua"/>
              </a:rPr>
              <a:t>knees were </a:t>
            </a:r>
            <a:r>
              <a:rPr dirty="0" sz="1400">
                <a:latin typeface="Book Antiqua"/>
                <a:cs typeface="Book Antiqua"/>
              </a:rPr>
              <a:t>"literally  </a:t>
            </a:r>
            <a:r>
              <a:rPr dirty="0" sz="1400" spc="-5">
                <a:latin typeface="Book Antiqua"/>
                <a:cs typeface="Book Antiqua"/>
              </a:rPr>
              <a:t>crushed"; </a:t>
            </a:r>
            <a:r>
              <a:rPr dirty="0" sz="1400">
                <a:latin typeface="Book Antiqua"/>
                <a:cs typeface="Book Antiqua"/>
              </a:rPr>
              <a:t>one had </a:t>
            </a:r>
            <a:r>
              <a:rPr dirty="0" sz="1400" spc="-5">
                <a:latin typeface="Book Antiqua"/>
                <a:cs typeface="Book Antiqua"/>
              </a:rPr>
              <a:t>his throat cut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both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5">
                <a:latin typeface="Book Antiqua"/>
                <a:cs typeface="Book Antiqua"/>
              </a:rPr>
              <a:t>several </a:t>
            </a:r>
            <a:r>
              <a:rPr dirty="0" sz="1400" spc="-5">
                <a:latin typeface="Book Antiqua"/>
                <a:cs typeface="Book Antiqua"/>
              </a:rPr>
              <a:t>bullets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6855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heads. At </a:t>
            </a:r>
            <a:r>
              <a:rPr dirty="0" sz="1400" spc="-5">
                <a:latin typeface="Book Antiqua"/>
                <a:cs typeface="Book Antiqua"/>
              </a:rPr>
              <a:t>Sermaize,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labourer, named Brocard, and </a:t>
            </a:r>
            <a:r>
              <a:rPr dirty="0" sz="1400">
                <a:latin typeface="Book Antiqua"/>
                <a:cs typeface="Book Antiqua"/>
              </a:rPr>
              <a:t>his son, </a:t>
            </a:r>
            <a:r>
              <a:rPr dirty="0" sz="1400" spc="-10">
                <a:latin typeface="Book Antiqua"/>
                <a:cs typeface="Book Antiqua"/>
              </a:rPr>
              <a:t>were  </a:t>
            </a:r>
            <a:r>
              <a:rPr dirty="0" sz="1400">
                <a:latin typeface="Book Antiqua"/>
                <a:cs typeface="Book Antiqua"/>
              </a:rPr>
              <a:t>arrested. </a:t>
            </a:r>
            <a:r>
              <a:rPr dirty="0" sz="1400" spc="-5">
                <a:latin typeface="Book Antiqua"/>
                <a:cs typeface="Book Antiqua"/>
              </a:rPr>
              <a:t>His wife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daughter-in-law, mad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terror, threw  themselves </a:t>
            </a:r>
            <a:r>
              <a:rPr dirty="0" sz="1400">
                <a:latin typeface="Book Antiqua"/>
                <a:cs typeface="Book Antiqua"/>
              </a:rPr>
              <a:t>into a neighbouring </a:t>
            </a:r>
            <a:r>
              <a:rPr dirty="0" sz="1400" spc="-5">
                <a:latin typeface="Book Antiqua"/>
                <a:cs typeface="Book Antiqua"/>
              </a:rPr>
              <a:t>stream. </a:t>
            </a:r>
            <a:r>
              <a:rPr dirty="0" sz="1400">
                <a:latin typeface="Book Antiqua"/>
                <a:cs typeface="Book Antiqua"/>
              </a:rPr>
              <a:t>The old </a:t>
            </a:r>
            <a:r>
              <a:rPr dirty="0" sz="1400" spc="-5">
                <a:latin typeface="Book Antiqua"/>
                <a:cs typeface="Book Antiqua"/>
              </a:rPr>
              <a:t>man broke away,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ran to try and </a:t>
            </a:r>
            <a:r>
              <a:rPr dirty="0" sz="1400">
                <a:latin typeface="Book Antiqua"/>
                <a:cs typeface="Book Antiqua"/>
              </a:rPr>
              <a:t>save </a:t>
            </a:r>
            <a:r>
              <a:rPr dirty="0" sz="1400" spc="-5">
                <a:latin typeface="Book Antiqua"/>
                <a:cs typeface="Book Antiqua"/>
              </a:rPr>
              <a:t>them. The Germans dragged him away….  Four days later </a:t>
            </a:r>
            <a:r>
              <a:rPr dirty="0" sz="1400">
                <a:latin typeface="Book Antiqua"/>
                <a:cs typeface="Book Antiqua"/>
              </a:rPr>
              <a:t>Brocard 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son, on </a:t>
            </a:r>
            <a:r>
              <a:rPr dirty="0" sz="1400" spc="-5">
                <a:latin typeface="Book Antiqua"/>
                <a:cs typeface="Book Antiqua"/>
              </a:rPr>
              <a:t>being liberated, returned  </a:t>
            </a:r>
            <a:r>
              <a:rPr dirty="0" sz="1400">
                <a:latin typeface="Book Antiqua"/>
                <a:cs typeface="Book Antiqua"/>
              </a:rPr>
              <a:t>home, and </a:t>
            </a:r>
            <a:r>
              <a:rPr dirty="0" sz="1400" spc="-5">
                <a:latin typeface="Book Antiqua"/>
                <a:cs typeface="Book Antiqua"/>
              </a:rPr>
              <a:t>after </a:t>
            </a:r>
            <a:r>
              <a:rPr dirty="0" sz="1400">
                <a:latin typeface="Book Antiqua"/>
                <a:cs typeface="Book Antiqua"/>
              </a:rPr>
              <a:t>a search, found </a:t>
            </a:r>
            <a:r>
              <a:rPr dirty="0" sz="1400" spc="-5">
                <a:latin typeface="Book Antiqua"/>
                <a:cs typeface="Book Antiqua"/>
              </a:rPr>
              <a:t>the bodies.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two women, while  still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water, had been shot several times through the head. </a:t>
            </a:r>
            <a:r>
              <a:rPr dirty="0" sz="1400">
                <a:latin typeface="Book Antiqua"/>
                <a:cs typeface="Book Antiqua"/>
              </a:rPr>
              <a:t>A  </a:t>
            </a:r>
            <a:r>
              <a:rPr dirty="0" sz="1400" spc="-5">
                <a:latin typeface="Book Antiqua"/>
                <a:cs typeface="Book Antiqua"/>
              </a:rPr>
              <a:t>parish priest named </a:t>
            </a:r>
            <a:r>
              <a:rPr dirty="0" sz="1400">
                <a:latin typeface="Book Antiqua"/>
                <a:cs typeface="Book Antiqua"/>
              </a:rPr>
              <a:t>Dergent </a:t>
            </a:r>
            <a:r>
              <a:rPr dirty="0" sz="1400" spc="-5">
                <a:latin typeface="Book Antiqua"/>
                <a:cs typeface="Book Antiqua"/>
              </a:rPr>
              <a:t>was taken to Aerschot, stripped,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tied 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cross </a:t>
            </a:r>
            <a:r>
              <a:rPr dirty="0" sz="1400">
                <a:latin typeface="Book Antiqua"/>
                <a:cs typeface="Book Antiqua"/>
              </a:rPr>
              <a:t>in front of </a:t>
            </a:r>
            <a:r>
              <a:rPr dirty="0" sz="1400" spc="-5">
                <a:latin typeface="Book Antiqua"/>
                <a:cs typeface="Book Antiqua"/>
              </a:rPr>
              <a:t>the church; his fingers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toes were  </a:t>
            </a:r>
            <a:r>
              <a:rPr dirty="0" sz="1400">
                <a:latin typeface="Book Antiqua"/>
                <a:cs typeface="Book Antiqua"/>
              </a:rPr>
              <a:t>crushed and </a:t>
            </a:r>
            <a:r>
              <a:rPr dirty="0" sz="1400" spc="-5">
                <a:latin typeface="Book Antiqua"/>
                <a:cs typeface="Book Antiqua"/>
              </a:rPr>
              <a:t>broken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butt-end of a rifle. The </a:t>
            </a:r>
            <a:r>
              <a:rPr dirty="0" sz="1400" spc="-5">
                <a:latin typeface="Book Antiqua"/>
                <a:cs typeface="Book Antiqua"/>
              </a:rPr>
              <a:t>inhabitants 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made to pass </a:t>
            </a:r>
            <a:r>
              <a:rPr dirty="0" sz="1400">
                <a:latin typeface="Book Antiqua"/>
                <a:cs typeface="Book Antiqua"/>
              </a:rPr>
              <a:t>in front of him and were </a:t>
            </a:r>
            <a:r>
              <a:rPr dirty="0" sz="1400" spc="-5">
                <a:latin typeface="Book Antiqua"/>
                <a:cs typeface="Book Antiqua"/>
              </a:rPr>
              <a:t>each compelled to  </a:t>
            </a:r>
            <a:r>
              <a:rPr dirty="0" sz="1400">
                <a:latin typeface="Book Antiqua"/>
                <a:cs typeface="Book Antiqua"/>
              </a:rPr>
              <a:t>urinate on him in </a:t>
            </a:r>
            <a:r>
              <a:rPr dirty="0" sz="1400" spc="-5">
                <a:latin typeface="Book Antiqua"/>
                <a:cs typeface="Book Antiqua"/>
              </a:rPr>
              <a:t>turn; then he was </a:t>
            </a:r>
            <a:r>
              <a:rPr dirty="0" sz="1400">
                <a:latin typeface="Book Antiqua"/>
                <a:cs typeface="Book Antiqua"/>
              </a:rPr>
              <a:t>shot and </a:t>
            </a:r>
            <a:r>
              <a:rPr dirty="0" sz="1400" spc="-5">
                <a:latin typeface="Book Antiqua"/>
                <a:cs typeface="Book Antiqua"/>
              </a:rPr>
              <a:t>his body thrown into  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canal.</a:t>
            </a:r>
            <a:endParaRPr sz="1400">
              <a:latin typeface="Book Antiqua"/>
              <a:cs typeface="Book Antiqua"/>
            </a:endParaRPr>
          </a:p>
          <a:p>
            <a:pPr algn="just" marL="12700" marR="1079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Hériménil, </a:t>
            </a:r>
            <a:r>
              <a:rPr dirty="0" sz="1400" spc="-5">
                <a:latin typeface="Book Antiqua"/>
                <a:cs typeface="Book Antiqua"/>
              </a:rPr>
              <a:t>during the pillage, the inhabitants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shut </a:t>
            </a:r>
            <a:r>
              <a:rPr dirty="0" sz="1400">
                <a:latin typeface="Book Antiqua"/>
                <a:cs typeface="Book Antiqua"/>
              </a:rPr>
              <a:t>up in a  church, and </a:t>
            </a:r>
            <a:r>
              <a:rPr dirty="0" sz="1400" spc="-5">
                <a:latin typeface="Book Antiqua"/>
                <a:cs typeface="Book Antiqua"/>
              </a:rPr>
              <a:t>kept there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four days without food. When Madame  </a:t>
            </a:r>
            <a:r>
              <a:rPr dirty="0" sz="1400">
                <a:latin typeface="Book Antiqua"/>
                <a:cs typeface="Book Antiqua"/>
              </a:rPr>
              <a:t>Winger, </a:t>
            </a:r>
            <a:r>
              <a:rPr dirty="0" sz="1400" spc="-5">
                <a:latin typeface="Book Antiqua"/>
                <a:cs typeface="Book Antiqua"/>
              </a:rPr>
              <a:t>23 years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age, </a:t>
            </a:r>
            <a:r>
              <a:rPr dirty="0" sz="1400">
                <a:latin typeface="Book Antiqua"/>
                <a:cs typeface="Book Antiqua"/>
              </a:rPr>
              <a:t>and her </a:t>
            </a:r>
            <a:r>
              <a:rPr dirty="0" sz="1400" spc="-5">
                <a:latin typeface="Book Antiqua"/>
                <a:cs typeface="Book Antiqua"/>
              </a:rPr>
              <a:t>three </a:t>
            </a:r>
            <a:r>
              <a:rPr dirty="0" sz="1400">
                <a:latin typeface="Book Antiqua"/>
                <a:cs typeface="Book Antiqua"/>
              </a:rPr>
              <a:t>young </a:t>
            </a:r>
            <a:r>
              <a:rPr dirty="0" sz="1400" spc="-5">
                <a:latin typeface="Book Antiqua"/>
                <a:cs typeface="Book Antiqua"/>
              </a:rPr>
              <a:t>servants, one girl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two boys,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too </a:t>
            </a:r>
            <a:r>
              <a:rPr dirty="0" sz="1400">
                <a:latin typeface="Book Antiqua"/>
                <a:cs typeface="Book Antiqua"/>
              </a:rPr>
              <a:t>slow in </a:t>
            </a:r>
            <a:r>
              <a:rPr dirty="0" sz="1400" spc="-5">
                <a:latin typeface="Book Antiqua"/>
                <a:cs typeface="Book Antiqua"/>
              </a:rPr>
              <a:t>leaving </a:t>
            </a:r>
            <a:r>
              <a:rPr dirty="0" sz="1400">
                <a:latin typeface="Book Antiqua"/>
                <a:cs typeface="Book Antiqua"/>
              </a:rPr>
              <a:t>her farm </a:t>
            </a:r>
            <a:r>
              <a:rPr dirty="0" sz="1400" spc="-5">
                <a:latin typeface="Book Antiqua"/>
                <a:cs typeface="Book Antiqua"/>
              </a:rPr>
              <a:t>to go to the </a:t>
            </a:r>
            <a:r>
              <a:rPr dirty="0" sz="1400">
                <a:latin typeface="Book Antiqua"/>
                <a:cs typeface="Book Antiqua"/>
              </a:rPr>
              <a:t>church,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captain ordered his </a:t>
            </a:r>
            <a:r>
              <a:rPr dirty="0" sz="1400" spc="-5">
                <a:latin typeface="Book Antiqua"/>
                <a:cs typeface="Book Antiqua"/>
              </a:rPr>
              <a:t>men to fire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them. Four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dead</a:t>
            </a:r>
            <a:r>
              <a:rPr dirty="0" sz="1400" spc="-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bodies!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Germans arrived </a:t>
            </a:r>
            <a:r>
              <a:rPr dirty="0" sz="1400">
                <a:latin typeface="Book Antiqua"/>
                <a:cs typeface="Book Antiqua"/>
              </a:rPr>
              <a:t>at Monchy-Humières. A </a:t>
            </a:r>
            <a:r>
              <a:rPr dirty="0" sz="1400" spc="-5">
                <a:latin typeface="Book Antiqua"/>
                <a:cs typeface="Book Antiqua"/>
              </a:rPr>
              <a:t>group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inhabitants  </a:t>
            </a:r>
            <a:r>
              <a:rPr dirty="0" sz="1400">
                <a:latin typeface="Book Antiqua"/>
                <a:cs typeface="Book Antiqua"/>
              </a:rPr>
              <a:t>watched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marching </a:t>
            </a:r>
            <a:r>
              <a:rPr dirty="0" sz="1400" spc="-5">
                <a:latin typeface="Book Antiqua"/>
                <a:cs typeface="Book Antiqua"/>
              </a:rPr>
              <a:t>past. </a:t>
            </a:r>
            <a:r>
              <a:rPr dirty="0" sz="140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provocation whatever was  </a:t>
            </a:r>
            <a:r>
              <a:rPr dirty="0" sz="1400">
                <a:latin typeface="Book Antiqua"/>
                <a:cs typeface="Book Antiqua"/>
              </a:rPr>
              <a:t>offered, but an </a:t>
            </a:r>
            <a:r>
              <a:rPr dirty="0" sz="1400" spc="-5">
                <a:latin typeface="Book Antiqua"/>
                <a:cs typeface="Book Antiqua"/>
              </a:rPr>
              <a:t>officer thought that he </a:t>
            </a:r>
            <a:r>
              <a:rPr dirty="0" sz="1400">
                <a:latin typeface="Book Antiqua"/>
                <a:cs typeface="Book Antiqua"/>
              </a:rPr>
              <a:t>heard </a:t>
            </a:r>
            <a:r>
              <a:rPr dirty="0" sz="1400" spc="-5">
                <a:latin typeface="Book Antiqua"/>
                <a:cs typeface="Book Antiqua"/>
              </a:rPr>
              <a:t>someone utter the </a:t>
            </a:r>
            <a:r>
              <a:rPr dirty="0" sz="1400">
                <a:latin typeface="Book Antiqua"/>
                <a:cs typeface="Book Antiqua"/>
              </a:rPr>
              <a:t>word  </a:t>
            </a:r>
            <a:r>
              <a:rPr dirty="0" sz="1400" spc="-5">
                <a:latin typeface="Book Antiqua"/>
                <a:cs typeface="Book Antiqua"/>
              </a:rPr>
              <a:t>"Prussians." </a:t>
            </a:r>
            <a:r>
              <a:rPr dirty="0" sz="1400">
                <a:latin typeface="Book Antiqua"/>
                <a:cs typeface="Book Antiqua"/>
              </a:rPr>
              <a:t>He at </a:t>
            </a:r>
            <a:r>
              <a:rPr dirty="0" sz="1400" spc="-5">
                <a:latin typeface="Book Antiqua"/>
                <a:cs typeface="Book Antiqua"/>
              </a:rPr>
              <a:t>once called out three dragoons, </a:t>
            </a:r>
            <a:r>
              <a:rPr dirty="0" sz="1400">
                <a:latin typeface="Book Antiqua"/>
                <a:cs typeface="Book Antiqua"/>
              </a:rPr>
              <a:t>and ordered </a:t>
            </a:r>
            <a:r>
              <a:rPr dirty="0" sz="1400" spc="-5">
                <a:latin typeface="Book Antiqua"/>
                <a:cs typeface="Book Antiqua"/>
              </a:rPr>
              <a:t>them  to </a:t>
            </a:r>
            <a:r>
              <a:rPr dirty="0" sz="1400">
                <a:latin typeface="Book Antiqua"/>
                <a:cs typeface="Book Antiqua"/>
              </a:rPr>
              <a:t>fire </a:t>
            </a:r>
            <a:r>
              <a:rPr dirty="0" sz="1400" spc="-5">
                <a:latin typeface="Book Antiqua"/>
                <a:cs typeface="Book Antiqua"/>
              </a:rPr>
              <a:t>upon the group—one killed and two wounded—one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 latter being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little girl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four.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Sommeilles, </a:t>
            </a:r>
            <a:r>
              <a:rPr dirty="0" sz="1400" spc="-5">
                <a:latin typeface="Book Antiqua"/>
                <a:cs typeface="Book Antiqua"/>
              </a:rPr>
              <a:t>when the </a:t>
            </a:r>
            <a:r>
              <a:rPr dirty="0" sz="1400">
                <a:latin typeface="Book Antiqua"/>
                <a:cs typeface="Book Antiqua"/>
              </a:rPr>
              <a:t>fire—which destroyed </a:t>
            </a:r>
            <a:r>
              <a:rPr dirty="0" sz="1400" spc="-5">
                <a:latin typeface="Book Antiqua"/>
                <a:cs typeface="Book Antiqua"/>
              </a:rPr>
              <a:t>the whole place—  broke </a:t>
            </a:r>
            <a:r>
              <a:rPr dirty="0" sz="1400">
                <a:latin typeface="Book Antiqua"/>
                <a:cs typeface="Book Antiqua"/>
              </a:rPr>
              <a:t>out, </a:t>
            </a:r>
            <a:r>
              <a:rPr dirty="0" sz="1400" spc="-5">
                <a:latin typeface="Book Antiqua"/>
                <a:cs typeface="Book Antiqua"/>
              </a:rPr>
              <a:t>Madame </a:t>
            </a:r>
            <a:r>
              <a:rPr dirty="0" sz="1400">
                <a:latin typeface="Book Antiqua"/>
                <a:cs typeface="Book Antiqua"/>
              </a:rPr>
              <a:t>X. </a:t>
            </a:r>
            <a:r>
              <a:rPr dirty="0" sz="1400" spc="-5">
                <a:latin typeface="Book Antiqua"/>
                <a:cs typeface="Book Antiqua"/>
              </a:rPr>
              <a:t>took refuge </a:t>
            </a:r>
            <a:r>
              <a:rPr dirty="0" sz="1400">
                <a:latin typeface="Book Antiqua"/>
                <a:cs typeface="Book Antiqua"/>
              </a:rPr>
              <a:t>in a cellar </a:t>
            </a:r>
            <a:r>
              <a:rPr dirty="0" sz="1400" spc="-5">
                <a:latin typeface="Book Antiqua"/>
                <a:cs typeface="Book Antiqua"/>
              </a:rPr>
              <a:t>belonging to </a:t>
            </a:r>
            <a:r>
              <a:rPr dirty="0" sz="1400">
                <a:latin typeface="Book Antiqua"/>
                <a:cs typeface="Book Antiqua"/>
              </a:rPr>
              <a:t>M. </a:t>
            </a:r>
            <a:r>
              <a:rPr dirty="0" sz="1400" spc="-5">
                <a:latin typeface="Book Antiqua"/>
                <a:cs typeface="Book Antiqua"/>
              </a:rPr>
              <a:t>and  </a:t>
            </a:r>
            <a:r>
              <a:rPr dirty="0" sz="1400">
                <a:latin typeface="Book Antiqua"/>
                <a:cs typeface="Book Antiqua"/>
              </a:rPr>
              <a:t>Madame </a:t>
            </a:r>
            <a:r>
              <a:rPr dirty="0" sz="1400" spc="-5">
                <a:latin typeface="Book Antiqua"/>
                <a:cs typeface="Book Antiqua"/>
              </a:rPr>
              <a:t>Adnot, who were there,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their four children, the eldest 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girl </a:t>
            </a:r>
            <a:r>
              <a:rPr dirty="0" sz="1400">
                <a:latin typeface="Book Antiqua"/>
                <a:cs typeface="Book Antiqua"/>
              </a:rPr>
              <a:t>of 11 </a:t>
            </a:r>
            <a:r>
              <a:rPr dirty="0" sz="1400" spc="-5">
                <a:latin typeface="Book Antiqua"/>
                <a:cs typeface="Book Antiqua"/>
              </a:rPr>
              <a:t>years. </a:t>
            </a:r>
            <a:r>
              <a:rPr dirty="0" sz="1400">
                <a:latin typeface="Book Antiqua"/>
                <a:cs typeface="Book Antiqua"/>
              </a:rPr>
              <a:t>A few </a:t>
            </a:r>
            <a:r>
              <a:rPr dirty="0" sz="1400" spc="-5">
                <a:latin typeface="Book Antiqua"/>
                <a:cs typeface="Book Antiqua"/>
              </a:rPr>
              <a:t>days </a:t>
            </a:r>
            <a:r>
              <a:rPr dirty="0" sz="1400">
                <a:latin typeface="Book Antiqua"/>
                <a:cs typeface="Book Antiqua"/>
              </a:rPr>
              <a:t>after,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>
                <a:latin typeface="Book Antiqua"/>
                <a:cs typeface="Book Antiqua"/>
              </a:rPr>
              <a:t>returning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village, </a:t>
            </a:r>
            <a:r>
              <a:rPr dirty="0" sz="1400" spc="-5">
                <a:latin typeface="Book Antiqua"/>
                <a:cs typeface="Book Antiqua"/>
              </a:rPr>
              <a:t>our  </a:t>
            </a:r>
            <a:r>
              <a:rPr dirty="0" sz="1400">
                <a:latin typeface="Book Antiqua"/>
                <a:cs typeface="Book Antiqua"/>
              </a:rPr>
              <a:t>soldiers found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seven </a:t>
            </a:r>
            <a:r>
              <a:rPr dirty="0" sz="1400" spc="-5">
                <a:latin typeface="Book Antiqua"/>
                <a:cs typeface="Book Antiqua"/>
              </a:rPr>
              <a:t>bodies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cellar lying in a </a:t>
            </a:r>
            <a:r>
              <a:rPr dirty="0" sz="1400" spc="-10">
                <a:latin typeface="Book Antiqua"/>
                <a:cs typeface="Book Antiqua"/>
              </a:rPr>
              <a:t>pool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blood,  </a:t>
            </a:r>
            <a:r>
              <a:rPr dirty="0" sz="1400">
                <a:latin typeface="Book Antiqua"/>
                <a:cs typeface="Book Antiqua"/>
              </a:rPr>
              <a:t>several of </a:t>
            </a:r>
            <a:r>
              <a:rPr dirty="0" sz="1400" spc="-5">
                <a:latin typeface="Book Antiqua"/>
                <a:cs typeface="Book Antiqua"/>
              </a:rPr>
              <a:t>them being </a:t>
            </a:r>
            <a:r>
              <a:rPr dirty="0" sz="1400">
                <a:latin typeface="Book Antiqua"/>
                <a:cs typeface="Book Antiqua"/>
              </a:rPr>
              <a:t>horribly </a:t>
            </a:r>
            <a:r>
              <a:rPr dirty="0" sz="1400" spc="-5">
                <a:latin typeface="Book Antiqua"/>
                <a:cs typeface="Book Antiqua"/>
              </a:rPr>
              <a:t>mutilated. </a:t>
            </a:r>
            <a:r>
              <a:rPr dirty="0" sz="1400">
                <a:latin typeface="Book Antiqua"/>
                <a:cs typeface="Book Antiqua"/>
              </a:rPr>
              <a:t>Madame X. </a:t>
            </a:r>
            <a:r>
              <a:rPr dirty="0" sz="1400" spc="-10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her right  arm </a:t>
            </a:r>
            <a:r>
              <a:rPr dirty="0" sz="1400" spc="-5">
                <a:latin typeface="Book Antiqua"/>
                <a:cs typeface="Book Antiqua"/>
              </a:rPr>
              <a:t>severed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her body; 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girl's </a:t>
            </a:r>
            <a:r>
              <a:rPr dirty="0" sz="1400">
                <a:latin typeface="Book Antiqua"/>
                <a:cs typeface="Book Antiqua"/>
              </a:rPr>
              <a:t>foot had </a:t>
            </a:r>
            <a:r>
              <a:rPr dirty="0" sz="1400" spc="-5">
                <a:latin typeface="Book Antiqua"/>
                <a:cs typeface="Book Antiqua"/>
              </a:rPr>
              <a:t>been cut off, and  the </a:t>
            </a:r>
            <a:r>
              <a:rPr dirty="0" sz="1400">
                <a:latin typeface="Book Antiqua"/>
                <a:cs typeface="Book Antiqua"/>
              </a:rPr>
              <a:t>little </a:t>
            </a:r>
            <a:r>
              <a:rPr dirty="0" sz="1400" spc="-5">
                <a:latin typeface="Book Antiqua"/>
                <a:cs typeface="Book Antiqua"/>
              </a:rPr>
              <a:t>boy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five had his throat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cut.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At Louveigné a certain </a:t>
            </a:r>
            <a:r>
              <a:rPr dirty="0" sz="1400" spc="-5">
                <a:latin typeface="Book Antiqua"/>
                <a:cs typeface="Book Antiqua"/>
              </a:rPr>
              <a:t>number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men were </a:t>
            </a:r>
            <a:r>
              <a:rPr dirty="0" sz="1400" spc="-5">
                <a:latin typeface="Book Antiqua"/>
                <a:cs typeface="Book Antiqua"/>
              </a:rPr>
              <a:t>shut </a:t>
            </a:r>
            <a:r>
              <a:rPr dirty="0" sz="1400">
                <a:latin typeface="Book Antiqua"/>
                <a:cs typeface="Book Antiqua"/>
              </a:rPr>
              <a:t>up in a  </a:t>
            </a:r>
            <a:r>
              <a:rPr dirty="0" sz="1400" spc="-5">
                <a:latin typeface="Book Antiqua"/>
                <a:cs typeface="Book Antiqua"/>
              </a:rPr>
              <a:t>blacksmith's </a:t>
            </a:r>
            <a:r>
              <a:rPr dirty="0" sz="1400">
                <a:latin typeface="Book Antiqua"/>
                <a:cs typeface="Book Antiqua"/>
              </a:rPr>
              <a:t>shop; in </a:t>
            </a:r>
            <a:r>
              <a:rPr dirty="0" sz="1400" spc="-5">
                <a:latin typeface="Book Antiqua"/>
                <a:cs typeface="Book Antiqua"/>
              </a:rPr>
              <a:t>the afternoon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murderers opened the door  </a:t>
            </a:r>
            <a:r>
              <a:rPr dirty="0" sz="1400">
                <a:latin typeface="Book Antiqua"/>
                <a:cs typeface="Book Antiqua"/>
              </a:rPr>
              <a:t>as if it were a </a:t>
            </a:r>
            <a:r>
              <a:rPr dirty="0" sz="1400" spc="-5">
                <a:latin typeface="Book Antiqua"/>
                <a:cs typeface="Book Antiqua"/>
              </a:rPr>
              <a:t>pigeon-shooting competition, drove the </a:t>
            </a:r>
            <a:r>
              <a:rPr dirty="0" sz="1400">
                <a:latin typeface="Book Antiqua"/>
                <a:cs typeface="Book Antiqua"/>
              </a:rPr>
              <a:t>prisoners </a:t>
            </a:r>
            <a:r>
              <a:rPr dirty="0" sz="1400" spc="-5">
                <a:latin typeface="Book Antiqua"/>
                <a:cs typeface="Book Antiqua"/>
              </a:rPr>
              <a:t>out,  </a:t>
            </a:r>
            <a:r>
              <a:rPr dirty="0" sz="1400">
                <a:latin typeface="Book Antiqua"/>
                <a:cs typeface="Book Antiqua"/>
              </a:rPr>
              <a:t>and shot them </a:t>
            </a:r>
            <a:r>
              <a:rPr dirty="0" sz="1400" spc="-5">
                <a:latin typeface="Book Antiqua"/>
                <a:cs typeface="Book Antiqua"/>
              </a:rPr>
              <a:t>down—a ghastly group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17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corpses.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7293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At Senlis </a:t>
            </a:r>
            <a:r>
              <a:rPr dirty="0" sz="1400" spc="-5">
                <a:latin typeface="Book Antiqua"/>
                <a:cs typeface="Book Antiqua"/>
              </a:rPr>
              <a:t>the heroic </a:t>
            </a:r>
            <a:r>
              <a:rPr dirty="0" sz="1400">
                <a:latin typeface="Book Antiqua"/>
                <a:cs typeface="Book Antiqua"/>
              </a:rPr>
              <a:t>Mayor, M. </a:t>
            </a:r>
            <a:r>
              <a:rPr dirty="0" sz="1400" spc="-5">
                <a:latin typeface="Book Antiqua"/>
                <a:cs typeface="Book Antiqua"/>
              </a:rPr>
              <a:t>Odent, </a:t>
            </a:r>
            <a:r>
              <a:rPr dirty="0" sz="1400">
                <a:latin typeface="Book Antiqua"/>
                <a:cs typeface="Book Antiqua"/>
              </a:rPr>
              <a:t>and six members of </a:t>
            </a:r>
            <a:r>
              <a:rPr dirty="0" sz="1400" spc="-5">
                <a:latin typeface="Book Antiqua"/>
                <a:cs typeface="Book Antiqua"/>
              </a:rPr>
              <a:t>his staff 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shot.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Gerbéviller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forced </a:t>
            </a:r>
            <a:r>
              <a:rPr dirty="0" sz="1400" spc="-5">
                <a:latin typeface="Book Antiqua"/>
                <a:cs typeface="Book Antiqua"/>
              </a:rPr>
              <a:t>their way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house </a:t>
            </a:r>
            <a:r>
              <a:rPr dirty="0" sz="1400">
                <a:latin typeface="Book Antiqua"/>
                <a:cs typeface="Book Antiqua"/>
              </a:rPr>
              <a:t>of M. and  Madame </a:t>
            </a:r>
            <a:r>
              <a:rPr dirty="0" sz="1400" spc="-5">
                <a:latin typeface="Book Antiqua"/>
                <a:cs typeface="Book Antiqua"/>
              </a:rPr>
              <a:t>Lingenheld; </a:t>
            </a:r>
            <a:r>
              <a:rPr dirty="0" sz="1400">
                <a:latin typeface="Book Antiqua"/>
                <a:cs typeface="Book Antiqua"/>
              </a:rPr>
              <a:t>seized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son, </a:t>
            </a:r>
            <a:r>
              <a:rPr dirty="0" sz="1400" spc="-5">
                <a:latin typeface="Book Antiqua"/>
                <a:cs typeface="Book Antiqua"/>
              </a:rPr>
              <a:t>aged </a:t>
            </a:r>
            <a:r>
              <a:rPr dirty="0" sz="1400">
                <a:latin typeface="Book Antiqua"/>
                <a:cs typeface="Book Antiqua"/>
              </a:rPr>
              <a:t>36, </a:t>
            </a:r>
            <a:r>
              <a:rPr dirty="0" sz="1400" spc="-5">
                <a:latin typeface="Book Antiqua"/>
                <a:cs typeface="Book Antiqua"/>
              </a:rPr>
              <a:t>exempt </a:t>
            </a:r>
            <a:r>
              <a:rPr dirty="0" sz="1400" spc="-10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service,  and </a:t>
            </a:r>
            <a:r>
              <a:rPr dirty="0" sz="1400" spc="-5">
                <a:latin typeface="Book Antiqua"/>
                <a:cs typeface="Book Antiqua"/>
              </a:rPr>
              <a:t>wearing the badge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Red Cross, </a:t>
            </a:r>
            <a:r>
              <a:rPr dirty="0" sz="1400" spc="-5">
                <a:latin typeface="Book Antiqua"/>
                <a:cs typeface="Book Antiqua"/>
              </a:rPr>
              <a:t>tied his hands, </a:t>
            </a:r>
            <a:r>
              <a:rPr dirty="0" sz="1400">
                <a:latin typeface="Book Antiqua"/>
                <a:cs typeface="Book Antiqua"/>
              </a:rPr>
              <a:t>dragged  him into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street and </a:t>
            </a:r>
            <a:r>
              <a:rPr dirty="0" sz="1400" spc="-5">
                <a:latin typeface="Book Antiqua"/>
                <a:cs typeface="Book Antiqua"/>
              </a:rPr>
              <a:t>shot him. </a:t>
            </a:r>
            <a:r>
              <a:rPr dirty="0" sz="1400" spc="5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returned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look for </a:t>
            </a:r>
            <a:r>
              <a:rPr dirty="0" sz="1400" spc="-5">
                <a:latin typeface="Book Antiqua"/>
                <a:cs typeface="Book Antiqua"/>
              </a:rPr>
              <a:t>the  father, </a:t>
            </a:r>
            <a:r>
              <a:rPr dirty="0" sz="1400">
                <a:latin typeface="Book Antiqua"/>
                <a:cs typeface="Book Antiqua"/>
              </a:rPr>
              <a:t>an old man of </a:t>
            </a:r>
            <a:r>
              <a:rPr dirty="0" sz="1400" spc="-5">
                <a:latin typeface="Book Antiqua"/>
                <a:cs typeface="Book Antiqua"/>
              </a:rPr>
              <a:t>70. Meanwhile the </a:t>
            </a:r>
            <a:r>
              <a:rPr dirty="0" sz="1400">
                <a:latin typeface="Book Antiqua"/>
                <a:cs typeface="Book Antiqua"/>
              </a:rPr>
              <a:t>mother, mad with </a:t>
            </a:r>
            <a:r>
              <a:rPr dirty="0" sz="1400" spc="-5">
                <a:latin typeface="Book Antiqua"/>
                <a:cs typeface="Book Antiqua"/>
              </a:rPr>
              <a:t>terror,  </a:t>
            </a:r>
            <a:r>
              <a:rPr dirty="0" sz="1400">
                <a:latin typeface="Book Antiqua"/>
                <a:cs typeface="Book Antiqua"/>
              </a:rPr>
              <a:t>made her </a:t>
            </a:r>
            <a:r>
              <a:rPr dirty="0" sz="1400" spc="-5">
                <a:latin typeface="Book Antiqua"/>
                <a:cs typeface="Book Antiqua"/>
              </a:rPr>
              <a:t>escape. </a:t>
            </a:r>
            <a:r>
              <a:rPr dirty="0" sz="1400">
                <a:latin typeface="Book Antiqua"/>
                <a:cs typeface="Book Antiqua"/>
              </a:rPr>
              <a:t>On coming </a:t>
            </a:r>
            <a:r>
              <a:rPr dirty="0" sz="1400" spc="-5">
                <a:latin typeface="Book Antiqua"/>
                <a:cs typeface="Book Antiqua"/>
              </a:rPr>
              <a:t>out she saw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son lying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 ground. </a:t>
            </a:r>
            <a:r>
              <a:rPr dirty="0" sz="1400" spc="-10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still showed signs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life, they threw paraffin </a:t>
            </a:r>
            <a:r>
              <a:rPr dirty="0" sz="1400">
                <a:latin typeface="Book Antiqua"/>
                <a:cs typeface="Book Antiqua"/>
              </a:rPr>
              <a:t>over  him and </a:t>
            </a:r>
            <a:r>
              <a:rPr dirty="0" sz="1400" spc="-5">
                <a:latin typeface="Book Antiqua"/>
                <a:cs typeface="Book Antiqua"/>
              </a:rPr>
              <a:t>roasted him. </a:t>
            </a:r>
            <a:r>
              <a:rPr dirty="0" sz="1400">
                <a:latin typeface="Book Antiqua"/>
                <a:cs typeface="Book Antiqua"/>
              </a:rPr>
              <a:t>The father </a:t>
            </a:r>
            <a:r>
              <a:rPr dirty="0" sz="1400" spc="-5">
                <a:latin typeface="Book Antiqua"/>
                <a:cs typeface="Book Antiqua"/>
              </a:rPr>
              <a:t>was shot later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fourteen  other old </a:t>
            </a:r>
            <a:r>
              <a:rPr dirty="0" sz="1400" spc="-5">
                <a:latin typeface="Book Antiqua"/>
                <a:cs typeface="Book Antiqua"/>
              </a:rPr>
              <a:t>men. More than 150 victims </a:t>
            </a:r>
            <a:r>
              <a:rPr dirty="0" sz="1400">
                <a:latin typeface="Book Antiqua"/>
                <a:cs typeface="Book Antiqua"/>
              </a:rPr>
              <a:t>were identified in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parish.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Nomeny, </a:t>
            </a:r>
            <a:r>
              <a:rPr dirty="0" sz="1400">
                <a:latin typeface="Book Antiqua"/>
                <a:cs typeface="Book Antiqua"/>
              </a:rPr>
              <a:t>M. </a:t>
            </a:r>
            <a:r>
              <a:rPr dirty="0" sz="1400" spc="-5">
                <a:latin typeface="Book Antiqua"/>
                <a:cs typeface="Book Antiqua"/>
              </a:rPr>
              <a:t>Vassé provided shelter </a:t>
            </a:r>
            <a:r>
              <a:rPr dirty="0" sz="1400">
                <a:latin typeface="Book Antiqua"/>
                <a:cs typeface="Book Antiqua"/>
              </a:rPr>
              <a:t>for a </a:t>
            </a:r>
            <a:r>
              <a:rPr dirty="0" sz="1400" spc="-5">
                <a:latin typeface="Book Antiqua"/>
                <a:cs typeface="Book Antiqua"/>
              </a:rPr>
              <a:t>number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neighbours 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cellar. Fifty soldiers got </a:t>
            </a:r>
            <a:r>
              <a:rPr dirty="0" sz="1400">
                <a:latin typeface="Book Antiqua"/>
                <a:cs typeface="Book Antiqua"/>
              </a:rPr>
              <a:t>in and </a:t>
            </a:r>
            <a:r>
              <a:rPr dirty="0" sz="1400" spc="-5">
                <a:latin typeface="Book Antiqua"/>
                <a:cs typeface="Book Antiqua"/>
              </a:rPr>
              <a:t>set </a:t>
            </a:r>
            <a:r>
              <a:rPr dirty="0" sz="1400">
                <a:latin typeface="Book Antiqua"/>
                <a:cs typeface="Book Antiqua"/>
              </a:rPr>
              <a:t>fire </a:t>
            </a:r>
            <a:r>
              <a:rPr dirty="0" sz="1400" spc="-5">
                <a:latin typeface="Book Antiqua"/>
                <a:cs typeface="Book Antiqua"/>
              </a:rPr>
              <a:t>to the house. </a:t>
            </a:r>
            <a:r>
              <a:rPr dirty="0" sz="140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escape  the flames the refugees rushed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shot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 spc="-10">
                <a:latin typeface="Book Antiqua"/>
                <a:cs typeface="Book Antiqua"/>
              </a:rPr>
              <a:t>they  </a:t>
            </a:r>
            <a:r>
              <a:rPr dirty="0" sz="1400" spc="-5">
                <a:latin typeface="Book Antiqua"/>
                <a:cs typeface="Book Antiqua"/>
              </a:rPr>
              <a:t>emerged. </a:t>
            </a:r>
            <a:r>
              <a:rPr dirty="0" sz="1400">
                <a:latin typeface="Book Antiqua"/>
                <a:cs typeface="Book Antiqua"/>
              </a:rPr>
              <a:t>Mentré </a:t>
            </a:r>
            <a:r>
              <a:rPr dirty="0" sz="1400" spc="-5">
                <a:latin typeface="Book Antiqua"/>
                <a:cs typeface="Book Antiqua"/>
              </a:rPr>
              <a:t>was killed </a:t>
            </a:r>
            <a:r>
              <a:rPr dirty="0" sz="1400">
                <a:latin typeface="Book Antiqua"/>
                <a:cs typeface="Book Antiqua"/>
              </a:rPr>
              <a:t>first; his son Léon, with his little </a:t>
            </a:r>
            <a:r>
              <a:rPr dirty="0" sz="1400" spc="5">
                <a:latin typeface="Book Antiqua"/>
                <a:cs typeface="Book Antiqua"/>
              </a:rPr>
              <a:t>eight- </a:t>
            </a:r>
            <a:r>
              <a:rPr dirty="0" sz="1400" spc="3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year-old sister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arms, </a:t>
            </a:r>
            <a:r>
              <a:rPr dirty="0" sz="1400">
                <a:latin typeface="Book Antiqua"/>
                <a:cs typeface="Book Antiqua"/>
              </a:rPr>
              <a:t>fell </a:t>
            </a:r>
            <a:r>
              <a:rPr dirty="0" sz="1400" spc="-5">
                <a:latin typeface="Book Antiqua"/>
                <a:cs typeface="Book Antiqua"/>
              </a:rPr>
              <a:t>next: as he was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quite dead they  put the </a:t>
            </a:r>
            <a:r>
              <a:rPr dirty="0" sz="1400">
                <a:latin typeface="Book Antiqua"/>
                <a:cs typeface="Book Antiqua"/>
              </a:rPr>
              <a:t>barrel of a </a:t>
            </a:r>
            <a:r>
              <a:rPr dirty="0" sz="1400" spc="-5">
                <a:latin typeface="Book Antiqua"/>
                <a:cs typeface="Book Antiqua"/>
              </a:rPr>
              <a:t>rifle to his ear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blew his brains out. </a:t>
            </a:r>
            <a:r>
              <a:rPr dirty="0" sz="1400" spc="10">
                <a:latin typeface="Book Antiqua"/>
                <a:cs typeface="Book Antiqua"/>
              </a:rPr>
              <a:t>Then </a:t>
            </a:r>
            <a:r>
              <a:rPr dirty="0" sz="1400" spc="-10">
                <a:latin typeface="Book Antiqua"/>
                <a:cs typeface="Book Antiqua"/>
              </a:rPr>
              <a:t>came  </a:t>
            </a:r>
            <a:r>
              <a:rPr dirty="0" sz="1400" spc="-5">
                <a:latin typeface="Book Antiqua"/>
                <a:cs typeface="Book Antiqua"/>
              </a:rPr>
              <a:t>the turn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family </a:t>
            </a:r>
            <a:r>
              <a:rPr dirty="0" sz="1400">
                <a:latin typeface="Book Antiqua"/>
                <a:cs typeface="Book Antiqua"/>
              </a:rPr>
              <a:t>named </a:t>
            </a:r>
            <a:r>
              <a:rPr dirty="0" sz="1400" spc="-5">
                <a:latin typeface="Book Antiqua"/>
                <a:cs typeface="Book Antiqua"/>
              </a:rPr>
              <a:t>Kieffer. The </a:t>
            </a:r>
            <a:r>
              <a:rPr dirty="0" sz="1400">
                <a:latin typeface="Book Antiqua"/>
                <a:cs typeface="Book Antiqua"/>
              </a:rPr>
              <a:t>mother </a:t>
            </a:r>
            <a:r>
              <a:rPr dirty="0" sz="1400" spc="-5">
                <a:latin typeface="Book Antiqua"/>
                <a:cs typeface="Book Antiqua"/>
              </a:rPr>
              <a:t>was wounded; the  father, his boy and girl, aged respectively 10 </a:t>
            </a:r>
            <a:r>
              <a:rPr dirty="0" sz="1400">
                <a:latin typeface="Book Antiqua"/>
                <a:cs typeface="Book Antiqua"/>
              </a:rPr>
              <a:t>and 3, were </a:t>
            </a:r>
            <a:r>
              <a:rPr dirty="0" sz="1400" spc="-5">
                <a:latin typeface="Book Antiqua"/>
                <a:cs typeface="Book Antiqua"/>
              </a:rPr>
              <a:t>shot </a:t>
            </a:r>
            <a:r>
              <a:rPr dirty="0" sz="1400">
                <a:latin typeface="Book Antiqua"/>
                <a:cs typeface="Book Antiqua"/>
              </a:rPr>
              <a:t>down.  They fell on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fury. Striffler, Guillaume,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Vassé </a:t>
            </a:r>
            <a:r>
              <a:rPr dirty="0" sz="1400">
                <a:latin typeface="Book Antiqua"/>
                <a:cs typeface="Book Antiqua"/>
              </a:rPr>
              <a:t>were  </a:t>
            </a:r>
            <a:r>
              <a:rPr dirty="0" sz="1400" spc="-5">
                <a:latin typeface="Book Antiqua"/>
                <a:cs typeface="Book Antiqua"/>
              </a:rPr>
              <a:t>afterwards massacred. </a:t>
            </a:r>
            <a:r>
              <a:rPr dirty="0" sz="1400">
                <a:latin typeface="Book Antiqua"/>
                <a:cs typeface="Book Antiqua"/>
              </a:rPr>
              <a:t>Young Mlle. </a:t>
            </a:r>
            <a:r>
              <a:rPr dirty="0" sz="1400" spc="-5">
                <a:latin typeface="Book Antiqua"/>
                <a:cs typeface="Book Antiqua"/>
              </a:rPr>
              <a:t>Simonin, 17 </a:t>
            </a:r>
            <a:r>
              <a:rPr dirty="0" sz="1400">
                <a:latin typeface="Book Antiqua"/>
                <a:cs typeface="Book Antiqua"/>
              </a:rPr>
              <a:t>years </a:t>
            </a:r>
            <a:r>
              <a:rPr dirty="0" sz="1400" spc="-5">
                <a:latin typeface="Book Antiqua"/>
                <a:cs typeface="Book Antiqua"/>
              </a:rPr>
              <a:t>old, </a:t>
            </a:r>
            <a:r>
              <a:rPr dirty="0" sz="1400">
                <a:latin typeface="Book Antiqua"/>
                <a:cs typeface="Book Antiqua"/>
              </a:rPr>
              <a:t>and her  small </a:t>
            </a:r>
            <a:r>
              <a:rPr dirty="0" sz="1400" spc="-5">
                <a:latin typeface="Book Antiqua"/>
                <a:cs typeface="Book Antiqua"/>
              </a:rPr>
              <a:t>sister, </a:t>
            </a:r>
            <a:r>
              <a:rPr dirty="0" sz="1400">
                <a:latin typeface="Book Antiqua"/>
                <a:cs typeface="Book Antiqua"/>
              </a:rPr>
              <a:t>afraid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leave their refuge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cellar, were </a:t>
            </a:r>
            <a:r>
              <a:rPr dirty="0" sz="1400" spc="-5">
                <a:latin typeface="Book Antiqua"/>
                <a:cs typeface="Book Antiqua"/>
              </a:rPr>
              <a:t>eventually  driven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by the flames,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immediately shot at. The younger  </a:t>
            </a:r>
            <a:r>
              <a:rPr dirty="0" sz="1400">
                <a:latin typeface="Book Antiqua"/>
                <a:cs typeface="Book Antiqua"/>
              </a:rPr>
              <a:t>child had an elbow </a:t>
            </a:r>
            <a:r>
              <a:rPr dirty="0" sz="1400" spc="-5">
                <a:latin typeface="Book Antiqua"/>
                <a:cs typeface="Book Antiqua"/>
              </a:rPr>
              <a:t>almost blown off by </a:t>
            </a:r>
            <a:r>
              <a:rPr dirty="0" sz="1400">
                <a:latin typeface="Book Antiqua"/>
                <a:cs typeface="Book Antiqua"/>
              </a:rPr>
              <a:t>a bullet; as </a:t>
            </a:r>
            <a:r>
              <a:rPr dirty="0" sz="1400" spc="-5">
                <a:latin typeface="Book Antiqua"/>
                <a:cs typeface="Book Antiqua"/>
              </a:rPr>
              <a:t>the elder girl lay  wounded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ground, </a:t>
            </a:r>
            <a:r>
              <a:rPr dirty="0" sz="1400">
                <a:latin typeface="Book Antiqua"/>
                <a:cs typeface="Book Antiqua"/>
              </a:rPr>
              <a:t>she </a:t>
            </a:r>
            <a:r>
              <a:rPr dirty="0" sz="1400" spc="-5">
                <a:latin typeface="Book Antiqua"/>
                <a:cs typeface="Book Antiqua"/>
              </a:rPr>
              <a:t>was deliberately kicked by </a:t>
            </a:r>
            <a:r>
              <a:rPr dirty="0" sz="1400">
                <a:latin typeface="Book Antiqua"/>
                <a:cs typeface="Book Antiqua"/>
              </a:rPr>
              <a:t>a soldier.  At </a:t>
            </a:r>
            <a:r>
              <a:rPr dirty="0" sz="1400" spc="-5">
                <a:latin typeface="Book Antiqua"/>
                <a:cs typeface="Book Antiqua"/>
              </a:rPr>
              <a:t>Nomeny 40 victims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identified.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99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And now we come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some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wholesale slaughters.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Louvain,  </a:t>
            </a:r>
            <a:r>
              <a:rPr dirty="0" sz="1400">
                <a:latin typeface="Book Antiqua"/>
                <a:cs typeface="Book Antiqua"/>
              </a:rPr>
              <a:t>more </a:t>
            </a:r>
            <a:r>
              <a:rPr dirty="0" sz="1400" spc="-5">
                <a:latin typeface="Book Antiqua"/>
                <a:cs typeface="Book Antiqua"/>
              </a:rPr>
              <a:t>than 100 victims; </a:t>
            </a:r>
            <a:r>
              <a:rPr dirty="0" sz="1400">
                <a:latin typeface="Book Antiqua"/>
                <a:cs typeface="Book Antiqua"/>
              </a:rPr>
              <a:t>at Aerschot, over </a:t>
            </a:r>
            <a:r>
              <a:rPr dirty="0" sz="1400" spc="-5">
                <a:latin typeface="Book Antiqua"/>
                <a:cs typeface="Book Antiqua"/>
              </a:rPr>
              <a:t>150;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Soumagne, 165; at  Ethe, </a:t>
            </a:r>
            <a:r>
              <a:rPr dirty="0" sz="1400">
                <a:latin typeface="Book Antiqua"/>
                <a:cs typeface="Book Antiqua"/>
              </a:rPr>
              <a:t>197; at </a:t>
            </a:r>
            <a:r>
              <a:rPr dirty="0" sz="1400" spc="-5">
                <a:latin typeface="Book Antiqua"/>
                <a:cs typeface="Book Antiqua"/>
              </a:rPr>
              <a:t>Andenne, </a:t>
            </a:r>
            <a:r>
              <a:rPr dirty="0" sz="1400">
                <a:latin typeface="Book Antiqua"/>
                <a:cs typeface="Book Antiqua"/>
              </a:rPr>
              <a:t>over 300; at </a:t>
            </a:r>
            <a:r>
              <a:rPr dirty="0" sz="1400" spc="-5">
                <a:latin typeface="Book Antiqua"/>
                <a:cs typeface="Book Antiqua"/>
              </a:rPr>
              <a:t>Tamines, 400; </a:t>
            </a:r>
            <a:r>
              <a:rPr dirty="0" sz="1400">
                <a:latin typeface="Book Antiqua"/>
                <a:cs typeface="Book Antiqua"/>
              </a:rPr>
              <a:t>at Dinant, </a:t>
            </a:r>
            <a:r>
              <a:rPr dirty="0" sz="1400" spc="-5">
                <a:latin typeface="Book Antiqua"/>
                <a:cs typeface="Book Antiqua"/>
              </a:rPr>
              <a:t>upwards 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600,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whom 71 </a:t>
            </a:r>
            <a:r>
              <a:rPr dirty="0" sz="1400">
                <a:latin typeface="Book Antiqua"/>
                <a:cs typeface="Book Antiqua"/>
              </a:rPr>
              <a:t>were women, </a:t>
            </a:r>
            <a:r>
              <a:rPr dirty="0" sz="1400" spc="-5">
                <a:latin typeface="Book Antiqua"/>
                <a:cs typeface="Book Antiqua"/>
              </a:rPr>
              <a:t>34 </a:t>
            </a:r>
            <a:r>
              <a:rPr dirty="0" sz="1400">
                <a:latin typeface="Book Antiqua"/>
                <a:cs typeface="Book Antiqua"/>
              </a:rPr>
              <a:t>old men of over seventy, 6  children from five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nine years old, and </a:t>
            </a:r>
            <a:r>
              <a:rPr dirty="0" sz="1400">
                <a:latin typeface="Book Antiqua"/>
                <a:cs typeface="Book Antiqua"/>
              </a:rPr>
              <a:t>11 </a:t>
            </a:r>
            <a:r>
              <a:rPr dirty="0" sz="1400" spc="-5">
                <a:latin typeface="Book Antiqua"/>
                <a:cs typeface="Book Antiqua"/>
              </a:rPr>
              <a:t>under </a:t>
            </a:r>
            <a:r>
              <a:rPr dirty="0" sz="1400">
                <a:latin typeface="Book Antiqua"/>
                <a:cs typeface="Book Antiqua"/>
              </a:rPr>
              <a:t>five. At Aerschot,  a </a:t>
            </a:r>
            <a:r>
              <a:rPr dirty="0" sz="1400" spc="-5">
                <a:latin typeface="Book Antiqua"/>
                <a:cs typeface="Book Antiqua"/>
              </a:rPr>
              <a:t>first batch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78 </a:t>
            </a:r>
            <a:r>
              <a:rPr dirty="0" sz="1400">
                <a:latin typeface="Book Antiqua"/>
                <a:cs typeface="Book Antiqua"/>
              </a:rPr>
              <a:t>men were </a:t>
            </a:r>
            <a:r>
              <a:rPr dirty="0" sz="1400" spc="-5">
                <a:latin typeface="Book Antiqua"/>
                <a:cs typeface="Book Antiqua"/>
              </a:rPr>
              <a:t>taken </a:t>
            </a:r>
            <a:r>
              <a:rPr dirty="0" sz="1400" spc="-10">
                <a:latin typeface="Book Antiqua"/>
                <a:cs typeface="Book Antiqua"/>
              </a:rPr>
              <a:t>out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town, and ordered </a:t>
            </a:r>
            <a:r>
              <a:rPr dirty="0" sz="1400" spc="-5">
                <a:latin typeface="Book Antiqua"/>
                <a:cs typeface="Book Antiqua"/>
              </a:rPr>
              <a:t>to  advance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groups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three, </a:t>
            </a:r>
            <a:r>
              <a:rPr dirty="0" sz="1400">
                <a:latin typeface="Book Antiqua"/>
                <a:cs typeface="Book Antiqua"/>
              </a:rPr>
              <a:t>holding each other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hand, when  </a:t>
            </a:r>
            <a:r>
              <a:rPr dirty="0" sz="1400" spc="-5">
                <a:latin typeface="Book Antiqua"/>
                <a:cs typeface="Book Antiqua"/>
              </a:rPr>
              <a:t>they were made to pass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front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some German Military Police,  </a:t>
            </a:r>
            <a:r>
              <a:rPr dirty="0" sz="1400">
                <a:latin typeface="Book Antiqua"/>
                <a:cs typeface="Book Antiqua"/>
              </a:rPr>
              <a:t>who shot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all at short </a:t>
            </a:r>
            <a:r>
              <a:rPr dirty="0" sz="1400" spc="-5">
                <a:latin typeface="Book Antiqua"/>
                <a:cs typeface="Book Antiqua"/>
              </a:rPr>
              <a:t>range with revolvers. Others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their  </a:t>
            </a:r>
            <a:r>
              <a:rPr dirty="0" sz="1400">
                <a:latin typeface="Book Antiqua"/>
                <a:cs typeface="Book Antiqua"/>
              </a:rPr>
              <a:t>hands bound </a:t>
            </a:r>
            <a:r>
              <a:rPr dirty="0" sz="1400" spc="-5">
                <a:latin typeface="Book Antiqua"/>
                <a:cs typeface="Book Antiqua"/>
              </a:rPr>
              <a:t>so tightly that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screamed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pain: they spent  the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night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lying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on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ground,</a:t>
            </a:r>
            <a:r>
              <a:rPr dirty="0" sz="1400" spc="16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shot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next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day.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Many,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88639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before execution,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compelled to dig their own graves. </a:t>
            </a:r>
            <a:r>
              <a:rPr dirty="0" sz="1400" spc="-10">
                <a:latin typeface="Book Antiqua"/>
                <a:cs typeface="Book Antiqua"/>
              </a:rPr>
              <a:t>At  </a:t>
            </a:r>
            <a:r>
              <a:rPr dirty="0" sz="1400" spc="-5">
                <a:latin typeface="Book Antiqua"/>
                <a:cs typeface="Book Antiqua"/>
              </a:rPr>
              <a:t>Dinant, the </a:t>
            </a:r>
            <a:r>
              <a:rPr dirty="0" sz="1400">
                <a:latin typeface="Book Antiqua"/>
                <a:cs typeface="Book Antiqua"/>
              </a:rPr>
              <a:t>victims were placed in </a:t>
            </a:r>
            <a:r>
              <a:rPr dirty="0" sz="1400" spc="-5">
                <a:latin typeface="Book Antiqua"/>
                <a:cs typeface="Book Antiqua"/>
              </a:rPr>
              <a:t>two </a:t>
            </a:r>
            <a:r>
              <a:rPr dirty="0" sz="1400">
                <a:latin typeface="Book Antiqua"/>
                <a:cs typeface="Book Antiqua"/>
              </a:rPr>
              <a:t>rows, </a:t>
            </a:r>
            <a:r>
              <a:rPr dirty="0" sz="1400" spc="-5">
                <a:latin typeface="Book Antiqua"/>
                <a:cs typeface="Book Antiqua"/>
              </a:rPr>
              <a:t>the first kneeling, the  </a:t>
            </a:r>
            <a:r>
              <a:rPr dirty="0" sz="1400">
                <a:latin typeface="Book Antiqua"/>
                <a:cs typeface="Book Antiqua"/>
              </a:rPr>
              <a:t>second </a:t>
            </a:r>
            <a:r>
              <a:rPr dirty="0" sz="1400" spc="-5">
                <a:latin typeface="Book Antiqua"/>
                <a:cs typeface="Book Antiqua"/>
              </a:rPr>
              <a:t>standing. Then came the </a:t>
            </a:r>
            <a:r>
              <a:rPr dirty="0" sz="1400">
                <a:latin typeface="Book Antiqua"/>
                <a:cs typeface="Book Antiqua"/>
              </a:rPr>
              <a:t>order—"Fire!" At </a:t>
            </a:r>
            <a:r>
              <a:rPr dirty="0" sz="1400" spc="-5">
                <a:latin typeface="Book Antiqua"/>
                <a:cs typeface="Book Antiqua"/>
              </a:rPr>
              <a:t>Tamines, several  </a:t>
            </a:r>
            <a:r>
              <a:rPr dirty="0" sz="1400">
                <a:latin typeface="Book Antiqua"/>
                <a:cs typeface="Book Antiqua"/>
              </a:rPr>
              <a:t>hundred men were massed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Place </a:t>
            </a:r>
            <a:r>
              <a:rPr dirty="0" sz="1400" spc="-5">
                <a:latin typeface="Book Antiqua"/>
                <a:cs typeface="Book Antiqua"/>
              </a:rPr>
              <a:t>Saint-Martin,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bank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Sambre. The </a:t>
            </a:r>
            <a:r>
              <a:rPr dirty="0" sz="1400" spc="-5">
                <a:latin typeface="Book Antiqua"/>
                <a:cs typeface="Book Antiqua"/>
              </a:rPr>
              <a:t>assassins stood ten yards away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fired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volley.  </a:t>
            </a:r>
            <a:r>
              <a:rPr dirty="0" sz="1400">
                <a:latin typeface="Book Antiqua"/>
                <a:cs typeface="Book Antiqua"/>
              </a:rPr>
              <a:t>All fell, but some were </a:t>
            </a:r>
            <a:r>
              <a:rPr dirty="0" sz="1400" spc="-5">
                <a:latin typeface="Book Antiqua"/>
                <a:cs typeface="Book Antiqua"/>
              </a:rPr>
              <a:t>not wounded. </a:t>
            </a:r>
            <a:r>
              <a:rPr dirty="0" sz="1400">
                <a:latin typeface="Book Antiqua"/>
                <a:cs typeface="Book Antiqua"/>
              </a:rPr>
              <a:t>The officer in </a:t>
            </a:r>
            <a:r>
              <a:rPr dirty="0" sz="1400" spc="-5">
                <a:latin typeface="Book Antiqua"/>
                <a:cs typeface="Book Antiqua"/>
              </a:rPr>
              <a:t>command  </a:t>
            </a:r>
            <a:r>
              <a:rPr dirty="0" sz="1400">
                <a:latin typeface="Book Antiqua"/>
                <a:cs typeface="Book Antiqua"/>
              </a:rPr>
              <a:t>ordered </a:t>
            </a:r>
            <a:r>
              <a:rPr dirty="0" sz="1400" spc="-5">
                <a:latin typeface="Book Antiqua"/>
                <a:cs typeface="Book Antiqua"/>
              </a:rPr>
              <a:t>them to </a:t>
            </a:r>
            <a:r>
              <a:rPr dirty="0" sz="1400">
                <a:latin typeface="Book Antiqua"/>
                <a:cs typeface="Book Antiqua"/>
              </a:rPr>
              <a:t>"stand </a:t>
            </a:r>
            <a:r>
              <a:rPr dirty="0" sz="1400" spc="-5">
                <a:latin typeface="Book Antiqua"/>
                <a:cs typeface="Book Antiqua"/>
              </a:rPr>
              <a:t>up." </a:t>
            </a:r>
            <a:r>
              <a:rPr dirty="0" sz="1400">
                <a:latin typeface="Book Antiqua"/>
                <a:cs typeface="Book Antiqua"/>
              </a:rPr>
              <a:t>A second volley </a:t>
            </a:r>
            <a:r>
              <a:rPr dirty="0" sz="1400" spc="-5">
                <a:latin typeface="Book Antiqua"/>
                <a:cs typeface="Book Antiqua"/>
              </a:rPr>
              <a:t>was fired.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soon as  the </a:t>
            </a:r>
            <a:r>
              <a:rPr dirty="0" sz="1400">
                <a:latin typeface="Book Antiqua"/>
                <a:cs typeface="Book Antiqua"/>
              </a:rPr>
              <a:t>firing finished, </a:t>
            </a:r>
            <a:r>
              <a:rPr dirty="0" sz="1400" spc="-5">
                <a:latin typeface="Book Antiqua"/>
                <a:cs typeface="Book Antiqua"/>
              </a:rPr>
              <a:t>there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frightful scene which lasted until the  evening—the killing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wounded.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soldiers, some wearing  the badge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Red Cross, </a:t>
            </a:r>
            <a:r>
              <a:rPr dirty="0" sz="1400" spc="-5">
                <a:latin typeface="Book Antiqua"/>
                <a:cs typeface="Book Antiqua"/>
              </a:rPr>
              <a:t>approached their </a:t>
            </a:r>
            <a:r>
              <a:rPr dirty="0" sz="1400">
                <a:latin typeface="Book Antiqua"/>
                <a:cs typeface="Book Antiqua"/>
              </a:rPr>
              <a:t>victims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light of  small </a:t>
            </a:r>
            <a:r>
              <a:rPr dirty="0" sz="1400" spc="-5">
                <a:latin typeface="Book Antiqua"/>
                <a:cs typeface="Book Antiqua"/>
              </a:rPr>
              <a:t>lanterns, </a:t>
            </a:r>
            <a:r>
              <a:rPr dirty="0" sz="1400">
                <a:latin typeface="Book Antiqua"/>
                <a:cs typeface="Book Antiqua"/>
              </a:rPr>
              <a:t>and passed </a:t>
            </a:r>
            <a:r>
              <a:rPr dirty="0" sz="1400" spc="-5">
                <a:latin typeface="Book Antiqua"/>
                <a:cs typeface="Book Antiqua"/>
              </a:rPr>
              <a:t>through their </a:t>
            </a:r>
            <a:r>
              <a:rPr dirty="0" sz="1400">
                <a:latin typeface="Book Antiqua"/>
                <a:cs typeface="Book Antiqua"/>
              </a:rPr>
              <a:t>ranks, </a:t>
            </a:r>
            <a:r>
              <a:rPr dirty="0" sz="1400" spc="-5">
                <a:latin typeface="Book Antiqua"/>
                <a:cs typeface="Book Antiqua"/>
              </a:rPr>
              <a:t>clubbing them with  the </a:t>
            </a:r>
            <a:r>
              <a:rPr dirty="0" sz="1400">
                <a:latin typeface="Book Antiqua"/>
                <a:cs typeface="Book Antiqua"/>
              </a:rPr>
              <a:t>butt end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rifles,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stabbing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bayonets. </a:t>
            </a:r>
            <a:r>
              <a:rPr dirty="0" sz="1400">
                <a:latin typeface="Book Antiqua"/>
                <a:cs typeface="Book Antiqua"/>
              </a:rPr>
              <a:t>A perfect  </a:t>
            </a:r>
            <a:r>
              <a:rPr dirty="0" sz="1400" spc="-5">
                <a:latin typeface="Book Antiqua"/>
                <a:cs typeface="Book Antiqua"/>
              </a:rPr>
              <a:t>shambles!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In these </a:t>
            </a:r>
            <a:r>
              <a:rPr dirty="0" sz="1400">
                <a:latin typeface="Book Antiqua"/>
                <a:cs typeface="Book Antiqua"/>
              </a:rPr>
              <a:t>horrors we </a:t>
            </a:r>
            <a:r>
              <a:rPr dirty="0" sz="1400" spc="-5">
                <a:latin typeface="Book Antiqua"/>
                <a:cs typeface="Book Antiqua"/>
              </a:rPr>
              <a:t>do not </a:t>
            </a:r>
            <a:r>
              <a:rPr dirty="0" sz="1400">
                <a:latin typeface="Book Antiqua"/>
                <a:cs typeface="Book Antiqua"/>
              </a:rPr>
              <a:t>discern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musical </a:t>
            </a:r>
            <a:r>
              <a:rPr dirty="0" sz="1400" spc="-5">
                <a:latin typeface="Book Antiqua"/>
                <a:cs typeface="Book Antiqua"/>
              </a:rPr>
              <a:t>note,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the  acknowledgment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"Old </a:t>
            </a:r>
            <a:r>
              <a:rPr dirty="0" sz="1400">
                <a:latin typeface="Book Antiqua"/>
                <a:cs typeface="Book Antiqua"/>
              </a:rPr>
              <a:t>German </a:t>
            </a:r>
            <a:r>
              <a:rPr dirty="0" sz="1400" spc="-5">
                <a:latin typeface="Book Antiqua"/>
                <a:cs typeface="Book Antiqua"/>
              </a:rPr>
              <a:t>God." </a:t>
            </a:r>
            <a:r>
              <a:rPr dirty="0" sz="1400">
                <a:latin typeface="Book Antiqua"/>
                <a:cs typeface="Book Antiqua"/>
              </a:rPr>
              <a:t>Yet, here is a  </a:t>
            </a:r>
            <a:r>
              <a:rPr dirty="0" sz="1400" spc="-5">
                <a:latin typeface="Book Antiqua"/>
                <a:cs typeface="Book Antiqua"/>
              </a:rPr>
              <a:t>specimen:—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At Andenne, </a:t>
            </a:r>
            <a:r>
              <a:rPr dirty="0" sz="1400" spc="-5">
                <a:latin typeface="Book Antiqua"/>
                <a:cs typeface="Book Antiqua"/>
              </a:rPr>
              <a:t>Colonel Schumann,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command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Potsdam </a:t>
            </a:r>
            <a:r>
              <a:rPr dirty="0" sz="1400">
                <a:latin typeface="Book Antiqua"/>
                <a:cs typeface="Book Antiqua"/>
              </a:rPr>
              <a:t>Rifles,  </a:t>
            </a:r>
            <a:r>
              <a:rPr dirty="0" sz="1400" spc="-5">
                <a:latin typeface="Book Antiqua"/>
                <a:cs typeface="Book Antiqua"/>
              </a:rPr>
              <a:t>organised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grand </a:t>
            </a:r>
            <a:r>
              <a:rPr dirty="0" sz="1400">
                <a:latin typeface="Book Antiqua"/>
                <a:cs typeface="Book Antiqua"/>
              </a:rPr>
              <a:t>concert in </a:t>
            </a:r>
            <a:r>
              <a:rPr dirty="0" sz="1400" spc="-5">
                <a:latin typeface="Book Antiqua"/>
                <a:cs typeface="Book Antiqua"/>
              </a:rPr>
              <a:t>the evening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Place </a:t>
            </a:r>
            <a:r>
              <a:rPr dirty="0" sz="1400" spc="-10">
                <a:latin typeface="Book Antiqua"/>
                <a:cs typeface="Book Antiqua"/>
              </a:rPr>
              <a:t>des </a:t>
            </a:r>
            <a:r>
              <a:rPr dirty="0" sz="1400" spc="-5">
                <a:latin typeface="Book Antiqua"/>
                <a:cs typeface="Book Antiqua"/>
              </a:rPr>
              <a:t>Tilleuls. 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entertainment </a:t>
            </a:r>
            <a:r>
              <a:rPr dirty="0" sz="1400">
                <a:latin typeface="Book Antiqua"/>
                <a:cs typeface="Book Antiqua"/>
              </a:rPr>
              <a:t>ended with a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prayer!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now </a:t>
            </a:r>
            <a:r>
              <a:rPr dirty="0" sz="1400" spc="-5">
                <a:latin typeface="Book Antiqua"/>
                <a:cs typeface="Book Antiqua"/>
              </a:rPr>
              <a:t>remains for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to publish </a:t>
            </a:r>
            <a:r>
              <a:rPr dirty="0" sz="1400">
                <a:latin typeface="Book Antiqua"/>
                <a:cs typeface="Book Antiqua"/>
              </a:rPr>
              <a:t>a few </a:t>
            </a:r>
            <a:r>
              <a:rPr dirty="0" sz="1400" spc="-5">
                <a:latin typeface="Book Antiqua"/>
                <a:cs typeface="Book Antiqua"/>
              </a:rPr>
              <a:t>extracts </a:t>
            </a:r>
            <a:r>
              <a:rPr dirty="0" sz="1400">
                <a:latin typeface="Book Antiqua"/>
                <a:cs typeface="Book Antiqua"/>
              </a:rPr>
              <a:t>from note-books  found </a:t>
            </a:r>
            <a:r>
              <a:rPr dirty="0" sz="1400" spc="-5">
                <a:latin typeface="Book Antiqua"/>
                <a:cs typeface="Book Antiqua"/>
              </a:rPr>
              <a:t>upon officers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privates. Some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short items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the  following:—"Pepinster, </a:t>
            </a:r>
            <a:r>
              <a:rPr dirty="0" sz="1400">
                <a:latin typeface="Book Antiqua"/>
                <a:cs typeface="Book Antiqua"/>
              </a:rPr>
              <a:t>12th </a:t>
            </a:r>
            <a:r>
              <a:rPr dirty="0" sz="1400" spc="-5">
                <a:latin typeface="Book Antiqua"/>
                <a:cs typeface="Book Antiqua"/>
              </a:rPr>
              <a:t>August. Burgomaster, </a:t>
            </a:r>
            <a:r>
              <a:rPr dirty="0" sz="1400">
                <a:latin typeface="Book Antiqua"/>
                <a:cs typeface="Book Antiqua"/>
              </a:rPr>
              <a:t>Priest and  </a:t>
            </a:r>
            <a:r>
              <a:rPr dirty="0" sz="1400" spc="-5">
                <a:latin typeface="Book Antiqua"/>
                <a:cs typeface="Book Antiqua"/>
              </a:rPr>
              <a:t>Schoolmaster shot,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houses </a:t>
            </a:r>
            <a:r>
              <a:rPr dirty="0" sz="1400">
                <a:latin typeface="Book Antiqua"/>
                <a:cs typeface="Book Antiqua"/>
              </a:rPr>
              <a:t>burnt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 ground. </a:t>
            </a:r>
            <a:r>
              <a:rPr dirty="0" sz="1400">
                <a:latin typeface="Book Antiqua"/>
                <a:cs typeface="Book Antiqua"/>
              </a:rPr>
              <a:t>We resume </a:t>
            </a:r>
            <a:r>
              <a:rPr dirty="0" sz="1400" spc="-5">
                <a:latin typeface="Book Antiqua"/>
                <a:cs typeface="Book Antiqua"/>
              </a:rPr>
              <a:t>our  </a:t>
            </a:r>
            <a:r>
              <a:rPr dirty="0" sz="1400">
                <a:latin typeface="Book Antiqua"/>
                <a:cs typeface="Book Antiqua"/>
              </a:rPr>
              <a:t>march." Another, </a:t>
            </a:r>
            <a:r>
              <a:rPr dirty="0" sz="1400" spc="-5">
                <a:latin typeface="Book Antiqua"/>
                <a:cs typeface="Book Antiqua"/>
              </a:rPr>
              <a:t>"Villers-en-Fagne, </a:t>
            </a:r>
            <a:r>
              <a:rPr dirty="0" sz="1400">
                <a:latin typeface="Book Antiqua"/>
                <a:cs typeface="Book Antiqua"/>
              </a:rPr>
              <a:t>village in </a:t>
            </a:r>
            <a:r>
              <a:rPr dirty="0" sz="1400" spc="-5">
                <a:latin typeface="Book Antiqua"/>
                <a:cs typeface="Book Antiqua"/>
              </a:rPr>
              <a:t>flames. The  population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notified the French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approach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 grenadiers; thereupon the hussars set </a:t>
            </a:r>
            <a:r>
              <a:rPr dirty="0" sz="1400">
                <a:latin typeface="Book Antiqua"/>
                <a:cs typeface="Book Antiqua"/>
              </a:rPr>
              <a:t>fire </a:t>
            </a:r>
            <a:r>
              <a:rPr dirty="0" sz="1400" spc="-5">
                <a:latin typeface="Book Antiqua"/>
                <a:cs typeface="Book Antiqua"/>
              </a:rPr>
              <a:t>to the village, the Parish  </a:t>
            </a:r>
            <a:r>
              <a:rPr dirty="0" sz="1400">
                <a:latin typeface="Book Antiqua"/>
                <a:cs typeface="Book Antiqua"/>
              </a:rPr>
              <a:t>Priest and others </a:t>
            </a:r>
            <a:r>
              <a:rPr dirty="0" sz="1400" spc="-5">
                <a:latin typeface="Book Antiqua"/>
                <a:cs typeface="Book Antiqua"/>
              </a:rPr>
              <a:t>being</a:t>
            </a:r>
            <a:r>
              <a:rPr dirty="0" sz="1400" spc="-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shot."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Others </a:t>
            </a:r>
            <a:r>
              <a:rPr dirty="0" sz="1400">
                <a:latin typeface="Book Antiqua"/>
                <a:cs typeface="Book Antiqua"/>
              </a:rPr>
              <a:t>enter into details of </a:t>
            </a:r>
            <a:r>
              <a:rPr dirty="0" sz="1400" spc="-5">
                <a:latin typeface="Book Antiqua"/>
                <a:cs typeface="Book Antiqua"/>
              </a:rPr>
              <a:t>the executions. "</a:t>
            </a:r>
            <a:r>
              <a:rPr dirty="0" sz="1400" spc="-5" i="1">
                <a:latin typeface="Book Antiqua"/>
                <a:cs typeface="Book Antiqua"/>
              </a:rPr>
              <a:t>Leffe.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shoot everyone 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fires </a:t>
            </a:r>
            <a:r>
              <a:rPr dirty="0" sz="1400">
                <a:latin typeface="Book Antiqua"/>
                <a:cs typeface="Book Antiqua"/>
              </a:rPr>
              <a:t>on our </a:t>
            </a:r>
            <a:r>
              <a:rPr dirty="0" sz="1400" spc="-5">
                <a:latin typeface="Book Antiqua"/>
                <a:cs typeface="Book Antiqua"/>
              </a:rPr>
              <a:t>men.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put three,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behind the other, </a:t>
            </a:r>
            <a:r>
              <a:rPr dirty="0" sz="1400">
                <a:latin typeface="Book Antiqua"/>
                <a:cs typeface="Book Antiqua"/>
              </a:rPr>
              <a:t>and a  Marburg </a:t>
            </a:r>
            <a:r>
              <a:rPr dirty="0" sz="1400" spc="-5">
                <a:latin typeface="Book Antiqua"/>
                <a:cs typeface="Book Antiqua"/>
              </a:rPr>
              <a:t>rifleman kills them outright </a:t>
            </a:r>
            <a:r>
              <a:rPr dirty="0" sz="1400">
                <a:latin typeface="Book Antiqua"/>
                <a:cs typeface="Book Antiqua"/>
              </a:rPr>
              <a:t>with a single </a:t>
            </a:r>
            <a:r>
              <a:rPr dirty="0" sz="1400" spc="-5">
                <a:latin typeface="Book Antiqua"/>
                <a:cs typeface="Book Antiqua"/>
              </a:rPr>
              <a:t>shot. </a:t>
            </a:r>
            <a:r>
              <a:rPr dirty="0" sz="1400" spc="10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war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knife."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Another </a:t>
            </a:r>
            <a:r>
              <a:rPr dirty="0" sz="1400" spc="-5">
                <a:latin typeface="Book Antiqua"/>
                <a:cs typeface="Book Antiqua"/>
              </a:rPr>
              <a:t>expresses something other than enthusiasm for </a:t>
            </a:r>
            <a:r>
              <a:rPr dirty="0" sz="1400">
                <a:latin typeface="Book Antiqua"/>
                <a:cs typeface="Book Antiqua"/>
              </a:rPr>
              <a:t>such </a:t>
            </a:r>
            <a:r>
              <a:rPr dirty="0" sz="1400" spc="-5">
                <a:latin typeface="Book Antiqua"/>
                <a:cs typeface="Book Antiqua"/>
              </a:rPr>
              <a:t>work.  </a:t>
            </a:r>
            <a:r>
              <a:rPr dirty="0" sz="1400">
                <a:latin typeface="Book Antiqua"/>
                <a:cs typeface="Book Antiqua"/>
              </a:rPr>
              <a:t>"Considering </a:t>
            </a:r>
            <a:r>
              <a:rPr dirty="0" sz="1400" spc="-5">
                <a:latin typeface="Book Antiqua"/>
                <a:cs typeface="Book Antiqua"/>
              </a:rPr>
              <a:t>that the King </a:t>
            </a:r>
            <a:r>
              <a:rPr dirty="0" sz="1400">
                <a:latin typeface="Book Antiqua"/>
                <a:cs typeface="Book Antiqua"/>
              </a:rPr>
              <a:t>(of </a:t>
            </a:r>
            <a:r>
              <a:rPr dirty="0" sz="1400" spc="-5">
                <a:latin typeface="Book Antiqua"/>
                <a:cs typeface="Book Antiqua"/>
              </a:rPr>
              <a:t>the Belgians) has given </a:t>
            </a:r>
            <a:r>
              <a:rPr dirty="0" sz="1400">
                <a:latin typeface="Book Antiqua"/>
                <a:cs typeface="Book Antiqua"/>
              </a:rPr>
              <a:t>orders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>
                <a:latin typeface="Book Antiqua"/>
                <a:cs typeface="Book Antiqua"/>
              </a:rPr>
              <a:t>defend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country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possible means,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been </a:t>
            </a:r>
            <a:r>
              <a:rPr dirty="0" sz="1400">
                <a:latin typeface="Book Antiqua"/>
                <a:cs typeface="Book Antiqua"/>
              </a:rPr>
              <a:t>ordered </a:t>
            </a:r>
            <a:r>
              <a:rPr dirty="0" sz="1400" spc="-5">
                <a:latin typeface="Book Antiqua"/>
                <a:cs typeface="Book Antiqua"/>
              </a:rPr>
              <a:t>to  shoot every </a:t>
            </a:r>
            <a:r>
              <a:rPr dirty="0" sz="1400">
                <a:latin typeface="Book Antiqua"/>
                <a:cs typeface="Book Antiqua"/>
              </a:rPr>
              <a:t>male inhabitant. At Dinant more </a:t>
            </a:r>
            <a:r>
              <a:rPr dirty="0" sz="1400" spc="-5">
                <a:latin typeface="Book Antiqua"/>
                <a:cs typeface="Book Antiqua"/>
              </a:rPr>
              <a:t>than 100 were  </a:t>
            </a:r>
            <a:r>
              <a:rPr dirty="0" sz="1400">
                <a:latin typeface="Book Antiqua"/>
                <a:cs typeface="Book Antiqua"/>
              </a:rPr>
              <a:t>collected in a </a:t>
            </a:r>
            <a:r>
              <a:rPr dirty="0" sz="1400" spc="-5">
                <a:latin typeface="Book Antiqua"/>
                <a:cs typeface="Book Antiqua"/>
              </a:rPr>
              <a:t>crowd </a:t>
            </a:r>
            <a:r>
              <a:rPr dirty="0" sz="1400">
                <a:latin typeface="Book Antiqua"/>
                <a:cs typeface="Book Antiqua"/>
              </a:rPr>
              <a:t>and shot. A </a:t>
            </a:r>
            <a:r>
              <a:rPr dirty="0" sz="1400" spc="-5">
                <a:latin typeface="Book Antiqua"/>
                <a:cs typeface="Book Antiqua"/>
              </a:rPr>
              <a:t>dreadful Sunday." </a:t>
            </a:r>
            <a:r>
              <a:rPr dirty="0" sz="1400">
                <a:latin typeface="Book Antiqua"/>
                <a:cs typeface="Book Antiqua"/>
              </a:rPr>
              <a:t>Another,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an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7293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aesthete, </a:t>
            </a:r>
            <a:r>
              <a:rPr dirty="0" sz="1400" spc="-5">
                <a:latin typeface="Book Antiqua"/>
                <a:cs typeface="Book Antiqua"/>
              </a:rPr>
              <a:t>writes </a:t>
            </a:r>
            <a:r>
              <a:rPr dirty="0" sz="1400">
                <a:latin typeface="Book Antiqua"/>
                <a:cs typeface="Book Antiqua"/>
              </a:rPr>
              <a:t>as follows: </a:t>
            </a:r>
            <a:r>
              <a:rPr dirty="0" sz="1400" spc="-5">
                <a:latin typeface="Book Antiqua"/>
                <a:cs typeface="Book Antiqua"/>
              </a:rPr>
              <a:t>"During the </a:t>
            </a:r>
            <a:r>
              <a:rPr dirty="0" sz="1400">
                <a:latin typeface="Book Antiqua"/>
                <a:cs typeface="Book Antiqua"/>
              </a:rPr>
              <a:t>night </a:t>
            </a:r>
            <a:r>
              <a:rPr dirty="0" sz="1400" spc="-5">
                <a:latin typeface="Book Antiqua"/>
                <a:cs typeface="Book Antiqua"/>
              </a:rPr>
              <a:t>many more civilians  </a:t>
            </a:r>
            <a:r>
              <a:rPr dirty="0" sz="1400">
                <a:latin typeface="Book Antiqua"/>
                <a:cs typeface="Book Antiqua"/>
              </a:rPr>
              <a:t>were shot, so </a:t>
            </a:r>
            <a:r>
              <a:rPr dirty="0" sz="1400" spc="-1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5">
                <a:latin typeface="Book Antiqua"/>
                <a:cs typeface="Book Antiqua"/>
              </a:rPr>
              <a:t>able to count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200. Women  </a:t>
            </a:r>
            <a:r>
              <a:rPr dirty="0" sz="1400">
                <a:latin typeface="Book Antiqua"/>
                <a:cs typeface="Book Antiqua"/>
              </a:rPr>
              <a:t>and children, with lamps in </a:t>
            </a:r>
            <a:r>
              <a:rPr dirty="0" sz="1400" spc="-5">
                <a:latin typeface="Book Antiqua"/>
                <a:cs typeface="Book Antiqua"/>
              </a:rPr>
              <a:t>their hands, </a:t>
            </a:r>
            <a:r>
              <a:rPr dirty="0" sz="1400" spc="5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compelled to witness  the </a:t>
            </a:r>
            <a:r>
              <a:rPr dirty="0" sz="1400">
                <a:latin typeface="Book Antiqua"/>
                <a:cs typeface="Book Antiqua"/>
              </a:rPr>
              <a:t>horrible sight. We </a:t>
            </a:r>
            <a:r>
              <a:rPr dirty="0" sz="1400" spc="-5">
                <a:latin typeface="Book Antiqua"/>
                <a:cs typeface="Book Antiqua"/>
              </a:rPr>
              <a:t>afterwards ate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rice </a:t>
            </a:r>
            <a:r>
              <a:rPr dirty="0" sz="1400">
                <a:latin typeface="Book Antiqua"/>
                <a:cs typeface="Book Antiqua"/>
              </a:rPr>
              <a:t>among </a:t>
            </a:r>
            <a:r>
              <a:rPr dirty="0" sz="1400" spc="-5">
                <a:latin typeface="Book Antiqua"/>
                <a:cs typeface="Book Antiqua"/>
              </a:rPr>
              <a:t>the dead  bodies. Sadly beautiful."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adds </a:t>
            </a:r>
            <a:r>
              <a:rPr dirty="0" sz="1400">
                <a:latin typeface="Book Antiqua"/>
                <a:cs typeface="Book Antiqua"/>
              </a:rPr>
              <a:t>(in </a:t>
            </a:r>
            <a:r>
              <a:rPr dirty="0" sz="1400" spc="-5">
                <a:latin typeface="Book Antiqua"/>
                <a:cs typeface="Book Antiqua"/>
              </a:rPr>
              <a:t>shorthand) "Captain Hermann  was </a:t>
            </a:r>
            <a:r>
              <a:rPr dirty="0" sz="1400">
                <a:latin typeface="Book Antiqua"/>
                <a:cs typeface="Book Antiqua"/>
              </a:rPr>
              <a:t>drunk."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899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Again another: </a:t>
            </a: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Dinant.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been </a:t>
            </a:r>
            <a:r>
              <a:rPr dirty="0" sz="1400">
                <a:latin typeface="Book Antiqua"/>
                <a:cs typeface="Book Antiqua"/>
              </a:rPr>
              <a:t>firing on </a:t>
            </a:r>
            <a:r>
              <a:rPr dirty="0" sz="1400" spc="-5">
                <a:latin typeface="Book Antiqua"/>
                <a:cs typeface="Book Antiqua"/>
              </a:rPr>
              <a:t>everyone who  showed himself, </a:t>
            </a:r>
            <a:r>
              <a:rPr dirty="0" sz="1400" spc="-10">
                <a:latin typeface="Book Antiqua"/>
                <a:cs typeface="Book Antiqua"/>
              </a:rPr>
              <a:t>or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those thrown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houses, </a:t>
            </a:r>
            <a:r>
              <a:rPr dirty="0" sz="1400">
                <a:latin typeface="Book Antiqua"/>
                <a:cs typeface="Book Antiqua"/>
              </a:rPr>
              <a:t>men or  women. </a:t>
            </a:r>
            <a:r>
              <a:rPr dirty="0" sz="1400" spc="-5">
                <a:latin typeface="Book Antiqua"/>
                <a:cs typeface="Book Antiqua"/>
              </a:rPr>
              <a:t>The bodies </a:t>
            </a:r>
            <a:r>
              <a:rPr dirty="0" sz="1400">
                <a:latin typeface="Book Antiqua"/>
                <a:cs typeface="Book Antiqua"/>
              </a:rPr>
              <a:t>lie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streets, </a:t>
            </a:r>
            <a:r>
              <a:rPr dirty="0" sz="1400" spc="-5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heaps a </a:t>
            </a:r>
            <a:r>
              <a:rPr dirty="0" sz="1400" spc="-5">
                <a:latin typeface="Book Antiqua"/>
                <a:cs typeface="Book Antiqua"/>
              </a:rPr>
              <a:t>yard</a:t>
            </a:r>
            <a:r>
              <a:rPr dirty="0" sz="1400" spc="-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deep."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4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Saxon </a:t>
            </a:r>
            <a:r>
              <a:rPr dirty="0" sz="1400">
                <a:latin typeface="Book Antiqua"/>
                <a:cs typeface="Book Antiqua"/>
              </a:rPr>
              <a:t>officer </a:t>
            </a:r>
            <a:r>
              <a:rPr dirty="0" sz="1400" spc="-5">
                <a:latin typeface="Book Antiqua"/>
                <a:cs typeface="Book Antiqua"/>
              </a:rPr>
              <a:t>writes: </a:t>
            </a:r>
            <a:r>
              <a:rPr dirty="0" sz="1400">
                <a:latin typeface="Book Antiqua"/>
                <a:cs typeface="Book Antiqua"/>
              </a:rPr>
              <a:t>"My </a:t>
            </a:r>
            <a:r>
              <a:rPr dirty="0" sz="1400" spc="-5">
                <a:latin typeface="Book Antiqua"/>
                <a:cs typeface="Book Antiqua"/>
              </a:rPr>
              <a:t>company </a:t>
            </a:r>
            <a:r>
              <a:rPr dirty="0" sz="1400">
                <a:latin typeface="Book Antiqua"/>
                <a:cs typeface="Book Antiqua"/>
              </a:rPr>
              <a:t>is at </a:t>
            </a:r>
            <a:r>
              <a:rPr dirty="0" sz="1400" spc="-5">
                <a:latin typeface="Book Antiqua"/>
                <a:cs typeface="Book Antiqua"/>
              </a:rPr>
              <a:t>Bouvignes.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men  behave </a:t>
            </a:r>
            <a:r>
              <a:rPr dirty="0" sz="1400">
                <a:latin typeface="Book Antiqua"/>
                <a:cs typeface="Book Antiqua"/>
              </a:rPr>
              <a:t>like </a:t>
            </a:r>
            <a:r>
              <a:rPr dirty="0" sz="1400" spc="-5">
                <a:latin typeface="Book Antiqua"/>
                <a:cs typeface="Book Antiqua"/>
              </a:rPr>
              <a:t>vandals: everything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upset; the </a:t>
            </a:r>
            <a:r>
              <a:rPr dirty="0" sz="1400">
                <a:latin typeface="Book Antiqua"/>
                <a:cs typeface="Book Antiqua"/>
              </a:rPr>
              <a:t>sight of </a:t>
            </a:r>
            <a:r>
              <a:rPr dirty="0" sz="1400" spc="-5">
                <a:latin typeface="Book Antiqua"/>
                <a:cs typeface="Book Antiqua"/>
              </a:rPr>
              <a:t>the slaughtered  inhabitants </a:t>
            </a:r>
            <a:r>
              <a:rPr dirty="0" sz="1400">
                <a:latin typeface="Book Antiqua"/>
                <a:cs typeface="Book Antiqua"/>
              </a:rPr>
              <a:t>defies all description; not a house is left </a:t>
            </a:r>
            <a:r>
              <a:rPr dirty="0" sz="1400" spc="-5">
                <a:latin typeface="Book Antiqua"/>
                <a:cs typeface="Book Antiqua"/>
              </a:rPr>
              <a:t>standing. </a:t>
            </a:r>
            <a:r>
              <a:rPr dirty="0" sz="1400">
                <a:latin typeface="Book Antiqua"/>
                <a:cs typeface="Book Antiqua"/>
              </a:rPr>
              <a:t>We  have </a:t>
            </a:r>
            <a:r>
              <a:rPr dirty="0" sz="1400" spc="-5">
                <a:latin typeface="Book Antiqua"/>
                <a:cs typeface="Book Antiqua"/>
              </a:rPr>
              <a:t>dragged </a:t>
            </a:r>
            <a:r>
              <a:rPr dirty="0" sz="1400">
                <a:latin typeface="Book Antiqua"/>
                <a:cs typeface="Book Antiqua"/>
              </a:rPr>
              <a:t>out of every corner all </a:t>
            </a:r>
            <a:r>
              <a:rPr dirty="0" sz="1400" spc="-5">
                <a:latin typeface="Book Antiqua"/>
                <a:cs typeface="Book Antiqua"/>
              </a:rPr>
              <a:t>survivors,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after another,  men, </a:t>
            </a:r>
            <a:r>
              <a:rPr dirty="0" sz="1400">
                <a:latin typeface="Book Antiqua"/>
                <a:cs typeface="Book Antiqua"/>
              </a:rPr>
              <a:t>women, and children, found in a </a:t>
            </a:r>
            <a:r>
              <a:rPr dirty="0" sz="1400" spc="-5">
                <a:latin typeface="Book Antiqua"/>
                <a:cs typeface="Book Antiqua"/>
              </a:rPr>
              <a:t>burning cloister,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have  shot them 'en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masse.'"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The following </a:t>
            </a:r>
            <a:r>
              <a:rPr dirty="0" sz="1400" spc="-5">
                <a:latin typeface="Book Antiqua"/>
                <a:cs typeface="Book Antiqua"/>
              </a:rPr>
              <a:t>depositions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massacres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Nomeny are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by  prisoners, </a:t>
            </a:r>
            <a:r>
              <a:rPr dirty="0" sz="1400">
                <a:latin typeface="Book Antiqua"/>
                <a:cs typeface="Book Antiqua"/>
              </a:rPr>
              <a:t>one a </a:t>
            </a:r>
            <a:r>
              <a:rPr dirty="0" sz="1400" spc="-5">
                <a:latin typeface="Book Antiqua"/>
                <a:cs typeface="Book Antiqua"/>
              </a:rPr>
              <a:t>Bavarian </a:t>
            </a:r>
            <a:r>
              <a:rPr dirty="0" sz="1400">
                <a:latin typeface="Book Antiqua"/>
                <a:cs typeface="Book Antiqua"/>
              </a:rPr>
              <a:t>officer 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Reserve, </a:t>
            </a:r>
            <a:r>
              <a:rPr dirty="0" sz="1400" spc="-5">
                <a:latin typeface="Book Antiqua"/>
                <a:cs typeface="Book Antiqua"/>
              </a:rPr>
              <a:t>the other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private 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same </a:t>
            </a:r>
            <a:r>
              <a:rPr dirty="0" sz="1400" spc="-5">
                <a:latin typeface="Book Antiqua"/>
                <a:cs typeface="Book Antiqua"/>
              </a:rPr>
              <a:t>regiment. </a:t>
            </a:r>
            <a:r>
              <a:rPr dirty="0" sz="1400">
                <a:latin typeface="Book Antiqua"/>
                <a:cs typeface="Book Antiqua"/>
              </a:rPr>
              <a:t>The lieutenant </a:t>
            </a:r>
            <a:r>
              <a:rPr dirty="0" sz="1400" spc="-5">
                <a:latin typeface="Book Antiqua"/>
                <a:cs typeface="Book Antiqua"/>
              </a:rPr>
              <a:t>says: "I gathered the  </a:t>
            </a:r>
            <a:r>
              <a:rPr dirty="0" sz="1400">
                <a:latin typeface="Book Antiqua"/>
                <a:cs typeface="Book Antiqua"/>
              </a:rPr>
              <a:t>impression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impossible for the </a:t>
            </a:r>
            <a:r>
              <a:rPr dirty="0" sz="1400">
                <a:latin typeface="Book Antiqua"/>
                <a:cs typeface="Book Antiqua"/>
              </a:rPr>
              <a:t>officers at </a:t>
            </a:r>
            <a:r>
              <a:rPr dirty="0" sz="1400" spc="-5">
                <a:latin typeface="Book Antiqua"/>
                <a:cs typeface="Book Antiqua"/>
              </a:rPr>
              <a:t>Nomeny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prevent such acts.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far as </a:t>
            </a:r>
            <a:r>
              <a:rPr dirty="0" sz="1400">
                <a:latin typeface="Book Antiqua"/>
                <a:cs typeface="Book Antiqua"/>
              </a:rPr>
              <a:t>I can </a:t>
            </a:r>
            <a:r>
              <a:rPr dirty="0" sz="1400" spc="-5">
                <a:latin typeface="Book Antiqua"/>
                <a:cs typeface="Book Antiqua"/>
              </a:rPr>
              <a:t>judge, the </a:t>
            </a:r>
            <a:r>
              <a:rPr dirty="0" sz="1400">
                <a:latin typeface="Book Antiqua"/>
                <a:cs typeface="Book Antiqua"/>
              </a:rPr>
              <a:t>crimes </a:t>
            </a:r>
            <a:r>
              <a:rPr dirty="0" sz="1400" spc="-5">
                <a:latin typeface="Book Antiqua"/>
                <a:cs typeface="Book Antiqua"/>
              </a:rPr>
              <a:t>committed </a:t>
            </a:r>
            <a:r>
              <a:rPr dirty="0" sz="1400" spc="5">
                <a:latin typeface="Book Antiqua"/>
                <a:cs typeface="Book Antiqua"/>
              </a:rPr>
              <a:t>there, 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horrified </a:t>
            </a:r>
            <a:r>
              <a:rPr dirty="0" sz="1400" spc="-5">
                <a:latin typeface="Book Antiqua"/>
                <a:cs typeface="Book Antiqua"/>
              </a:rPr>
              <a:t>all the </a:t>
            </a:r>
            <a:r>
              <a:rPr dirty="0" sz="1400">
                <a:latin typeface="Book Antiqua"/>
                <a:cs typeface="Book Antiqua"/>
              </a:rPr>
              <a:t>soldiers </a:t>
            </a:r>
            <a:r>
              <a:rPr dirty="0" sz="1400" spc="-5">
                <a:latin typeface="Book Antiqua"/>
                <a:cs typeface="Book Antiqua"/>
              </a:rPr>
              <a:t>who were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Nomeny later </a:t>
            </a:r>
            <a:r>
              <a:rPr dirty="0" sz="1400">
                <a:latin typeface="Book Antiqua"/>
                <a:cs typeface="Book Antiqua"/>
              </a:rPr>
              <a:t>on, </a:t>
            </a:r>
            <a:r>
              <a:rPr dirty="0" sz="1400" spc="-5">
                <a:latin typeface="Book Antiqua"/>
                <a:cs typeface="Book Antiqua"/>
              </a:rPr>
              <a:t>must  be put down 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acts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unnatural brutes." The soldier says, </a:t>
            </a:r>
            <a:r>
              <a:rPr dirty="0" sz="1400">
                <a:latin typeface="Book Antiqua"/>
                <a:cs typeface="Book Antiqua"/>
              </a:rPr>
              <a:t>"At  five o'clock </a:t>
            </a:r>
            <a:r>
              <a:rPr dirty="0" sz="1400" spc="-5">
                <a:latin typeface="Book Antiqua"/>
                <a:cs typeface="Book Antiqua"/>
              </a:rPr>
              <a:t>regimental </a:t>
            </a:r>
            <a:r>
              <a:rPr dirty="0" sz="1400">
                <a:latin typeface="Book Antiqua"/>
                <a:cs typeface="Book Antiqua"/>
              </a:rPr>
              <a:t>orders were received </a:t>
            </a:r>
            <a:r>
              <a:rPr dirty="0" sz="1400" spc="-5">
                <a:latin typeface="Book Antiqua"/>
                <a:cs typeface="Book Antiqua"/>
              </a:rPr>
              <a:t>to kill </a:t>
            </a:r>
            <a:r>
              <a:rPr dirty="0" sz="1400">
                <a:latin typeface="Book Antiqua"/>
                <a:cs typeface="Book Antiqua"/>
              </a:rPr>
              <a:t>every </a:t>
            </a:r>
            <a:r>
              <a:rPr dirty="0" sz="1400" spc="-5">
                <a:latin typeface="Book Antiqua"/>
                <a:cs typeface="Book Antiqua"/>
              </a:rPr>
              <a:t>male  </a:t>
            </a:r>
            <a:r>
              <a:rPr dirty="0" sz="1400">
                <a:latin typeface="Book Antiqua"/>
                <a:cs typeface="Book Antiqua"/>
              </a:rPr>
              <a:t>inhabitant of </a:t>
            </a:r>
            <a:r>
              <a:rPr dirty="0" sz="1400" spc="-5">
                <a:latin typeface="Book Antiqua"/>
                <a:cs typeface="Book Antiqua"/>
              </a:rPr>
              <a:t>Nomeny,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to raze everything to the ground; </a:t>
            </a:r>
            <a:r>
              <a:rPr dirty="0" sz="1400">
                <a:latin typeface="Book Antiqua"/>
                <a:cs typeface="Book Antiqua"/>
              </a:rPr>
              <a:t>we  forced our </a:t>
            </a:r>
            <a:r>
              <a:rPr dirty="0" sz="1400" spc="-5">
                <a:latin typeface="Book Antiqua"/>
                <a:cs typeface="Book Antiqua"/>
              </a:rPr>
              <a:t>way into the houses." Here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more </a:t>
            </a:r>
            <a:r>
              <a:rPr dirty="0" sz="1400">
                <a:latin typeface="Book Antiqua"/>
                <a:cs typeface="Book Antiqua"/>
              </a:rPr>
              <a:t>detailed </a:t>
            </a:r>
            <a:r>
              <a:rPr dirty="0" sz="1400" spc="-5">
                <a:latin typeface="Book Antiqua"/>
                <a:cs typeface="Book Antiqua"/>
              </a:rPr>
              <a:t>account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massacre </a:t>
            </a:r>
            <a:r>
              <a:rPr dirty="0" sz="1400">
                <a:latin typeface="Book Antiqua"/>
                <a:cs typeface="Book Antiqua"/>
              </a:rPr>
              <a:t>near </a:t>
            </a:r>
            <a:r>
              <a:rPr dirty="0" sz="1400" spc="-5">
                <a:latin typeface="Book Antiqua"/>
                <a:cs typeface="Book Antiqua"/>
              </a:rPr>
              <a:t>Blamont. </a:t>
            </a:r>
            <a:r>
              <a:rPr dirty="0" sz="1400">
                <a:latin typeface="Book Antiqua"/>
                <a:cs typeface="Book Antiqua"/>
              </a:rPr>
              <a:t>"All </a:t>
            </a:r>
            <a:r>
              <a:rPr dirty="0" sz="1400" spc="-5">
                <a:latin typeface="Book Antiqua"/>
                <a:cs typeface="Book Antiqua"/>
              </a:rPr>
              <a:t>the villagers fled: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terrible; their  beards thick </a:t>
            </a:r>
            <a:r>
              <a:rPr dirty="0" sz="1400">
                <a:latin typeface="Book Antiqua"/>
                <a:cs typeface="Book Antiqua"/>
              </a:rPr>
              <a:t>with blood, and </a:t>
            </a:r>
            <a:r>
              <a:rPr dirty="0" sz="1400" spc="-5">
                <a:latin typeface="Book Antiqua"/>
                <a:cs typeface="Book Antiqua"/>
              </a:rPr>
              <a:t>what faces!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dreadful to look  at.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dead </a:t>
            </a:r>
            <a:r>
              <a:rPr dirty="0" sz="1400">
                <a:latin typeface="Book Antiqua"/>
                <a:cs typeface="Book Antiqua"/>
              </a:rPr>
              <a:t>were all </a:t>
            </a:r>
            <a:r>
              <a:rPr dirty="0" sz="1400" spc="-5">
                <a:latin typeface="Book Antiqua"/>
                <a:cs typeface="Book Antiqua"/>
              </a:rPr>
              <a:t>buried, </a:t>
            </a:r>
            <a:r>
              <a:rPr dirty="0" sz="1400">
                <a:latin typeface="Book Antiqua"/>
                <a:cs typeface="Book Antiqua"/>
              </a:rPr>
              <a:t>numbering </a:t>
            </a:r>
            <a:r>
              <a:rPr dirty="0" sz="1400" spc="-5">
                <a:latin typeface="Book Antiqua"/>
                <a:cs typeface="Book Antiqua"/>
              </a:rPr>
              <a:t>sixty. </a:t>
            </a:r>
            <a:r>
              <a:rPr dirty="0" sz="1400">
                <a:latin typeface="Book Antiqua"/>
                <a:cs typeface="Book Antiqua"/>
              </a:rPr>
              <a:t>Among </a:t>
            </a:r>
            <a:r>
              <a:rPr dirty="0" sz="1400" spc="-5">
                <a:latin typeface="Book Antiqua"/>
                <a:cs typeface="Book Antiqua"/>
              </a:rPr>
              <a:t>them were  </a:t>
            </a:r>
            <a:r>
              <a:rPr dirty="0" sz="1400">
                <a:latin typeface="Book Antiqua"/>
                <a:cs typeface="Book Antiqua"/>
              </a:rPr>
              <a:t>many old men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women, and one </a:t>
            </a:r>
            <a:r>
              <a:rPr dirty="0" sz="1400" spc="-5">
                <a:latin typeface="Book Antiqua"/>
                <a:cs typeface="Book Antiqua"/>
              </a:rPr>
              <a:t>unfortunate woman half  </a:t>
            </a:r>
            <a:r>
              <a:rPr dirty="0" sz="1400">
                <a:latin typeface="Book Antiqua"/>
                <a:cs typeface="Book Antiqua"/>
              </a:rPr>
              <a:t>confined—the </a:t>
            </a:r>
            <a:r>
              <a:rPr dirty="0" sz="1400" spc="-5">
                <a:latin typeface="Book Antiqua"/>
                <a:cs typeface="Book Antiqua"/>
              </a:rPr>
              <a:t>whole being frightful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look </a:t>
            </a:r>
            <a:r>
              <a:rPr dirty="0" sz="1400" spc="-5">
                <a:latin typeface="Book Antiqua"/>
                <a:cs typeface="Book Antiqua"/>
              </a:rPr>
              <a:t>at. </a:t>
            </a:r>
            <a:r>
              <a:rPr dirty="0" sz="1400">
                <a:latin typeface="Book Antiqua"/>
                <a:cs typeface="Book Antiqua"/>
              </a:rPr>
              <a:t>Three </a:t>
            </a:r>
            <a:r>
              <a:rPr dirty="0" sz="1400" spc="-5">
                <a:latin typeface="Book Antiqua"/>
                <a:cs typeface="Book Antiqua"/>
              </a:rPr>
              <a:t>children were  </a:t>
            </a:r>
            <a:r>
              <a:rPr dirty="0" sz="1400">
                <a:latin typeface="Book Antiqua"/>
                <a:cs typeface="Book Antiqua"/>
              </a:rPr>
              <a:t>clasped in </a:t>
            </a:r>
            <a:r>
              <a:rPr dirty="0" sz="1400" spc="-5">
                <a:latin typeface="Book Antiqua"/>
                <a:cs typeface="Book Antiqua"/>
              </a:rPr>
              <a:t>each other's </a:t>
            </a:r>
            <a:r>
              <a:rPr dirty="0" sz="1400">
                <a:latin typeface="Book Antiqua"/>
                <a:cs typeface="Book Antiqua"/>
              </a:rPr>
              <a:t>arms, and had </a:t>
            </a:r>
            <a:r>
              <a:rPr dirty="0" sz="1400" spc="-5">
                <a:latin typeface="Book Antiqua"/>
                <a:cs typeface="Book Antiqua"/>
              </a:rPr>
              <a:t>died thus.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Altar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vaulting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church were destroyed </a:t>
            </a:r>
            <a:r>
              <a:rPr dirty="0" sz="1400">
                <a:latin typeface="Book Antiqua"/>
                <a:cs typeface="Book Antiqua"/>
              </a:rPr>
              <a:t>because </a:t>
            </a:r>
            <a:r>
              <a:rPr dirty="0" sz="1400" spc="-1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 </a:t>
            </a:r>
            <a:r>
              <a:rPr dirty="0" sz="1400" spc="-5">
                <a:latin typeface="Book Antiqua"/>
                <a:cs typeface="Book Antiqua"/>
              </a:rPr>
              <a:t>telephone communicating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enemy. </a:t>
            </a:r>
            <a:r>
              <a:rPr dirty="0" sz="140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morning, </a:t>
            </a:r>
            <a:r>
              <a:rPr dirty="0" sz="1400">
                <a:latin typeface="Book Antiqua"/>
                <a:cs typeface="Book Antiqua"/>
              </a:rPr>
              <a:t>2nd  </a:t>
            </a:r>
            <a:r>
              <a:rPr dirty="0" sz="1400" spc="-5">
                <a:latin typeface="Book Antiqua"/>
                <a:cs typeface="Book Antiqua"/>
              </a:rPr>
              <a:t>September,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survivors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expelled.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saw four </a:t>
            </a:r>
            <a:r>
              <a:rPr dirty="0" sz="1400">
                <a:latin typeface="Book Antiqua"/>
                <a:cs typeface="Book Antiqua"/>
              </a:rPr>
              <a:t>small </a:t>
            </a:r>
            <a:r>
              <a:rPr dirty="0" sz="1400" spc="-10">
                <a:latin typeface="Book Antiqua"/>
                <a:cs typeface="Book Antiqua"/>
              </a:rPr>
              <a:t>boys  </a:t>
            </a:r>
            <a:r>
              <a:rPr dirty="0" sz="1400" spc="-5">
                <a:latin typeface="Book Antiqua"/>
                <a:cs typeface="Book Antiqua"/>
              </a:rPr>
              <a:t>carrying away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two sticks </a:t>
            </a:r>
            <a:r>
              <a:rPr dirty="0" sz="1400">
                <a:latin typeface="Book Antiqua"/>
                <a:cs typeface="Book Antiqua"/>
              </a:rPr>
              <a:t>a cradle containing a </a:t>
            </a:r>
            <a:r>
              <a:rPr dirty="0" sz="1400" spc="-5">
                <a:latin typeface="Book Antiqua"/>
                <a:cs typeface="Book Antiqua"/>
              </a:rPr>
              <a:t>baby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five or six  </a:t>
            </a:r>
            <a:r>
              <a:rPr dirty="0" sz="1400" spc="-5">
                <a:latin typeface="Book Antiqua"/>
                <a:cs typeface="Book Antiqua"/>
              </a:rPr>
              <a:t>months.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dreadful to </a:t>
            </a:r>
            <a:r>
              <a:rPr dirty="0" sz="1400">
                <a:latin typeface="Book Antiqua"/>
                <a:cs typeface="Book Antiqua"/>
              </a:rPr>
              <a:t>see. Blow for </a:t>
            </a:r>
            <a:r>
              <a:rPr dirty="0" sz="1400" spc="-5">
                <a:latin typeface="Book Antiqua"/>
                <a:cs typeface="Book Antiqua"/>
              </a:rPr>
              <a:t>blow: thunder against  thunder! Every </a:t>
            </a:r>
            <a:r>
              <a:rPr dirty="0" sz="1400" spc="-10">
                <a:latin typeface="Book Antiqua"/>
                <a:cs typeface="Book Antiqua"/>
              </a:rPr>
              <a:t>thing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given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to pillage.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also saw </a:t>
            </a:r>
            <a:r>
              <a:rPr dirty="0" sz="1400">
                <a:latin typeface="Book Antiqua"/>
                <a:cs typeface="Book Antiqua"/>
              </a:rPr>
              <a:t>a mother</a:t>
            </a:r>
            <a:r>
              <a:rPr dirty="0" sz="1400" spc="2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with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2900" cy="4603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two </a:t>
            </a:r>
            <a:r>
              <a:rPr dirty="0" sz="1400">
                <a:latin typeface="Book Antiqua"/>
                <a:cs typeface="Book Antiqua"/>
              </a:rPr>
              <a:t>children; one had a </a:t>
            </a:r>
            <a:r>
              <a:rPr dirty="0" sz="1400" spc="-5">
                <a:latin typeface="Book Antiqua"/>
                <a:cs typeface="Book Antiqua"/>
              </a:rPr>
              <a:t>big wound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head, </a:t>
            </a:r>
            <a:r>
              <a:rPr dirty="0" sz="1400">
                <a:latin typeface="Book Antiqua"/>
                <a:cs typeface="Book Antiqua"/>
              </a:rPr>
              <a:t>and one eye  </a:t>
            </a:r>
            <a:r>
              <a:rPr dirty="0" sz="1400" spc="-5">
                <a:latin typeface="Book Antiqua"/>
                <a:cs typeface="Book Antiqua"/>
              </a:rPr>
              <a:t>knocked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out."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64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OUTRAGES ON WOMEN AND CHILDREN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499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>
                <a:latin typeface="Book Antiqua"/>
                <a:cs typeface="Book Antiqua"/>
              </a:rPr>
              <a:t>write a long and </a:t>
            </a:r>
            <a:r>
              <a:rPr dirty="0" sz="1400" spc="-5">
                <a:latin typeface="Book Antiqua"/>
                <a:cs typeface="Book Antiqua"/>
              </a:rPr>
              <a:t>heartbreaking chapter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this pitiful  subject, </a:t>
            </a:r>
            <a:r>
              <a:rPr dirty="0" sz="1400">
                <a:latin typeface="Book Antiqua"/>
                <a:cs typeface="Book Antiqua"/>
              </a:rPr>
              <a:t>but let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following </a:t>
            </a:r>
            <a:r>
              <a:rPr dirty="0" sz="1400" spc="-5">
                <a:latin typeface="Book Antiqua"/>
                <a:cs typeface="Book Antiqua"/>
              </a:rPr>
              <a:t>suffice. </a:t>
            </a:r>
            <a:r>
              <a:rPr dirty="0" sz="1400">
                <a:latin typeface="Book Antiqua"/>
                <a:cs typeface="Book Antiqua"/>
              </a:rPr>
              <a:t>The Report of </a:t>
            </a:r>
            <a:r>
              <a:rPr dirty="0" sz="1400" spc="-5">
                <a:latin typeface="Book Antiqua"/>
                <a:cs typeface="Book Antiqua"/>
              </a:rPr>
              <a:t>the French  </a:t>
            </a:r>
            <a:r>
              <a:rPr dirty="0" sz="1400">
                <a:latin typeface="Book Antiqua"/>
                <a:cs typeface="Book Antiqua"/>
              </a:rPr>
              <a:t>Commission of </a:t>
            </a:r>
            <a:r>
              <a:rPr dirty="0" sz="1400" spc="-5">
                <a:latin typeface="Book Antiqua"/>
                <a:cs typeface="Book Antiqua"/>
              </a:rPr>
              <a:t>Enquiry concludes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words, "Outrages 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women and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 spc="-10">
                <a:latin typeface="Book Antiqua"/>
                <a:cs typeface="Book Antiqua"/>
              </a:rPr>
              <a:t>girls </a:t>
            </a:r>
            <a:r>
              <a:rPr dirty="0" sz="1400" spc="-5">
                <a:latin typeface="Book Antiqua"/>
                <a:cs typeface="Book Antiqua"/>
              </a:rPr>
              <a:t>have been </a:t>
            </a:r>
            <a:r>
              <a:rPr dirty="0" sz="1400">
                <a:latin typeface="Book Antiqua"/>
                <a:cs typeface="Book Antiqua"/>
              </a:rPr>
              <a:t>common </a:t>
            </a:r>
            <a:r>
              <a:rPr dirty="0" sz="1400" i="1">
                <a:latin typeface="Book Antiqua"/>
                <a:cs typeface="Book Antiqua"/>
              </a:rPr>
              <a:t>to an </a:t>
            </a:r>
            <a:r>
              <a:rPr dirty="0" sz="1400" spc="-5" i="1">
                <a:latin typeface="Book Antiqua"/>
                <a:cs typeface="Book Antiqua"/>
              </a:rPr>
              <a:t>unheard-of  </a:t>
            </a:r>
            <a:r>
              <a:rPr dirty="0" sz="1400" spc="-5" i="1">
                <a:latin typeface="Book Antiqua"/>
                <a:cs typeface="Book Antiqua"/>
              </a:rPr>
              <a:t>extent</a:t>
            </a:r>
            <a:r>
              <a:rPr dirty="0" sz="1400" spc="-5">
                <a:latin typeface="Book Antiqua"/>
                <a:cs typeface="Book Antiqua"/>
              </a:rPr>
              <a:t>." </a:t>
            </a:r>
            <a:r>
              <a:rPr dirty="0" sz="140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doubt the </a:t>
            </a:r>
            <a:r>
              <a:rPr dirty="0" sz="1400">
                <a:latin typeface="Book Antiqua"/>
                <a:cs typeface="Book Antiqua"/>
              </a:rPr>
              <a:t>bulk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these crimes </a:t>
            </a:r>
            <a:r>
              <a:rPr dirty="0" sz="1400">
                <a:latin typeface="Book Antiqua"/>
                <a:cs typeface="Book Antiqua"/>
              </a:rPr>
              <a:t>will never </a:t>
            </a:r>
            <a:r>
              <a:rPr dirty="0" sz="1400" spc="-10">
                <a:latin typeface="Book Antiqua"/>
                <a:cs typeface="Book Antiqua"/>
              </a:rPr>
              <a:t>come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light,  for it needs a </a:t>
            </a:r>
            <a:r>
              <a:rPr dirty="0" sz="1400" spc="-5">
                <a:latin typeface="Book Antiqua"/>
                <a:cs typeface="Book Antiqua"/>
              </a:rPr>
              <a:t>concatenation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special circumstances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such acts to  be </a:t>
            </a:r>
            <a:r>
              <a:rPr dirty="0" sz="1400">
                <a:latin typeface="Book Antiqua"/>
                <a:cs typeface="Book Antiqua"/>
              </a:rPr>
              <a:t>committed in public. </a:t>
            </a:r>
            <a:r>
              <a:rPr dirty="0" sz="1400" spc="-5">
                <a:latin typeface="Book Antiqua"/>
                <a:cs typeface="Book Antiqua"/>
              </a:rPr>
              <a:t>Unfortunately </a:t>
            </a:r>
            <a:r>
              <a:rPr dirty="0" sz="1400">
                <a:latin typeface="Book Antiqua"/>
                <a:cs typeface="Book Antiqua"/>
              </a:rPr>
              <a:t>and only </a:t>
            </a:r>
            <a:r>
              <a:rPr dirty="0" sz="1400" spc="-5">
                <a:latin typeface="Book Antiqua"/>
                <a:cs typeface="Book Antiqua"/>
              </a:rPr>
              <a:t>too </a:t>
            </a:r>
            <a:r>
              <a:rPr dirty="0" sz="1400" spc="5">
                <a:latin typeface="Book Antiqua"/>
                <a:cs typeface="Book Antiqua"/>
              </a:rPr>
              <a:t>often </a:t>
            </a:r>
            <a:r>
              <a:rPr dirty="0" sz="1400" spc="-5">
                <a:latin typeface="Book Antiqua"/>
                <a:cs typeface="Book Antiqua"/>
              </a:rPr>
              <a:t>these  circumstances </a:t>
            </a:r>
            <a:r>
              <a:rPr dirty="0" sz="1400" spc="-10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existed, </a:t>
            </a:r>
            <a:r>
              <a:rPr dirty="0" sz="1400" i="1">
                <a:latin typeface="Book Antiqua"/>
                <a:cs typeface="Book Antiqua"/>
              </a:rPr>
              <a:t>e.g.</a:t>
            </a:r>
            <a:r>
              <a:rPr dirty="0" sz="1400">
                <a:latin typeface="Book Antiqua"/>
                <a:cs typeface="Book Antiqua"/>
              </a:rPr>
              <a:t>, at </a:t>
            </a:r>
            <a:r>
              <a:rPr dirty="0" sz="1400" spc="-5">
                <a:latin typeface="Book Antiqua"/>
                <a:cs typeface="Book Antiqua"/>
              </a:rPr>
              <a:t>Beton-Bazoches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Sancy-les-  </a:t>
            </a:r>
            <a:r>
              <a:rPr dirty="0" sz="1400">
                <a:latin typeface="Book Antiqua"/>
                <a:cs typeface="Book Antiqua"/>
              </a:rPr>
              <a:t>Provins, a </a:t>
            </a:r>
            <a:r>
              <a:rPr dirty="0" sz="1400" spc="-5">
                <a:latin typeface="Book Antiqua"/>
                <a:cs typeface="Book Antiqua"/>
              </a:rPr>
              <a:t>young girl, </a:t>
            </a:r>
            <a:r>
              <a:rPr dirty="0" sz="1400">
                <a:latin typeface="Book Antiqua"/>
                <a:cs typeface="Book Antiqua"/>
              </a:rPr>
              <a:t>and at </a:t>
            </a:r>
            <a:r>
              <a:rPr dirty="0" sz="1400" spc="-5">
                <a:latin typeface="Book Antiqua"/>
                <a:cs typeface="Book Antiqua"/>
              </a:rPr>
              <a:t>St. </a:t>
            </a:r>
            <a:r>
              <a:rPr dirty="0" sz="1400">
                <a:latin typeface="Book Antiqua"/>
                <a:cs typeface="Book Antiqua"/>
              </a:rPr>
              <a:t>Denis-les-Rebaix, a </a:t>
            </a:r>
            <a:r>
              <a:rPr dirty="0" sz="1400" spc="-5">
                <a:latin typeface="Book Antiqua"/>
                <a:cs typeface="Book Antiqua"/>
              </a:rPr>
              <a:t>mother-in-law  </a:t>
            </a:r>
            <a:r>
              <a:rPr dirty="0" sz="1400">
                <a:latin typeface="Book Antiqua"/>
                <a:cs typeface="Book Antiqua"/>
              </a:rPr>
              <a:t>and a little </a:t>
            </a:r>
            <a:r>
              <a:rPr dirty="0" sz="1400" spc="-5">
                <a:latin typeface="Book Antiqua"/>
                <a:cs typeface="Book Antiqua"/>
              </a:rPr>
              <a:t>boy </a:t>
            </a:r>
            <a:r>
              <a:rPr dirty="0" sz="1400">
                <a:latin typeface="Book Antiqua"/>
                <a:cs typeface="Book Antiqua"/>
              </a:rPr>
              <a:t>of eight </a:t>
            </a:r>
            <a:r>
              <a:rPr dirty="0" sz="1400" spc="-5">
                <a:latin typeface="Book Antiqua"/>
                <a:cs typeface="Book Antiqua"/>
              </a:rPr>
              <a:t>years old, and </a:t>
            </a:r>
            <a:r>
              <a:rPr dirty="0" sz="1400">
                <a:latin typeface="Book Antiqua"/>
                <a:cs typeface="Book Antiqua"/>
              </a:rPr>
              <a:t>at Coulommiers a </a:t>
            </a:r>
            <a:r>
              <a:rPr dirty="0" sz="1400" spc="-5">
                <a:latin typeface="Book Antiqua"/>
                <a:cs typeface="Book Antiqua"/>
              </a:rPr>
              <a:t>husband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two </a:t>
            </a:r>
            <a:r>
              <a:rPr dirty="0" sz="1400">
                <a:latin typeface="Book Antiqua"/>
                <a:cs typeface="Book Antiqua"/>
              </a:rPr>
              <a:t>children, were </a:t>
            </a:r>
            <a:r>
              <a:rPr dirty="0" sz="1400" spc="-5">
                <a:latin typeface="Book Antiqua"/>
                <a:cs typeface="Book Antiqua"/>
              </a:rPr>
              <a:t>witnesses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outrages committed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mother of </a:t>
            </a:r>
            <a:r>
              <a:rPr dirty="0" sz="1400" spc="-5">
                <a:latin typeface="Book Antiqua"/>
                <a:cs typeface="Book Antiqua"/>
              </a:rPr>
              <a:t>the family. Sometimes the attacks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individual and  sometimes committed by bodies </a:t>
            </a:r>
            <a:r>
              <a:rPr dirty="0" sz="1400">
                <a:latin typeface="Book Antiqua"/>
                <a:cs typeface="Book Antiqua"/>
              </a:rPr>
              <a:t>of men, </a:t>
            </a:r>
            <a:r>
              <a:rPr dirty="0" sz="1400" i="1">
                <a:latin typeface="Book Antiqua"/>
                <a:cs typeface="Book Antiqua"/>
              </a:rPr>
              <a:t>e.g.</a:t>
            </a:r>
            <a:r>
              <a:rPr dirty="0" sz="1400">
                <a:latin typeface="Book Antiqua"/>
                <a:cs typeface="Book Antiqua"/>
              </a:rPr>
              <a:t>, at </a:t>
            </a:r>
            <a:r>
              <a:rPr dirty="0" sz="1400" spc="-5">
                <a:latin typeface="Book Antiqua"/>
                <a:cs typeface="Book Antiqua"/>
              </a:rPr>
              <a:t>Melen-Labouxhe,  </a:t>
            </a:r>
            <a:r>
              <a:rPr dirty="0" sz="1400">
                <a:latin typeface="Book Antiqua"/>
                <a:cs typeface="Book Antiqua"/>
              </a:rPr>
              <a:t>Margaret W.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violated </a:t>
            </a:r>
            <a:r>
              <a:rPr dirty="0" sz="1400" spc="-5">
                <a:latin typeface="Book Antiqua"/>
                <a:cs typeface="Book Antiqua"/>
              </a:rPr>
              <a:t>by twenty German soldiers,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shot  by the side </a:t>
            </a:r>
            <a:r>
              <a:rPr dirty="0" sz="1400">
                <a:latin typeface="Book Antiqua"/>
                <a:cs typeface="Book Antiqua"/>
              </a:rPr>
              <a:t>of her father and </a:t>
            </a:r>
            <a:r>
              <a:rPr dirty="0" sz="1400" spc="-5">
                <a:latin typeface="Book Antiqua"/>
                <a:cs typeface="Book Antiqua"/>
              </a:rPr>
              <a:t>mother.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did not even respect  </a:t>
            </a:r>
            <a:r>
              <a:rPr dirty="0" sz="1400">
                <a:latin typeface="Book Antiqua"/>
                <a:cs typeface="Book Antiqua"/>
              </a:rPr>
              <a:t>nuns.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did not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spare grandmothers (Louppy-le-Château,  Vitry-en-Perthois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…).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Nor did they respect </a:t>
            </a:r>
            <a:r>
              <a:rPr dirty="0" sz="1400">
                <a:latin typeface="Book Antiqua"/>
                <a:cs typeface="Book Antiqua"/>
              </a:rPr>
              <a:t>children…. At Cirey, a </a:t>
            </a:r>
            <a:r>
              <a:rPr dirty="0" sz="1400" spc="-5">
                <a:latin typeface="Book Antiqua"/>
                <a:cs typeface="Book Antiqua"/>
              </a:rPr>
              <a:t>witness </a:t>
            </a:r>
            <a:r>
              <a:rPr dirty="0" sz="1400" spc="-10">
                <a:latin typeface="Book Antiqua"/>
                <a:cs typeface="Book Antiqua"/>
              </a:rPr>
              <a:t>(a </a:t>
            </a:r>
            <a:r>
              <a:rPr dirty="0" sz="1400" spc="-5">
                <a:latin typeface="Book Antiqua"/>
                <a:cs typeface="Book Antiqua"/>
              </a:rPr>
              <a:t>University  professor), whose statements one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us took </a:t>
            </a:r>
            <a:r>
              <a:rPr dirty="0" sz="1400">
                <a:latin typeface="Book Antiqua"/>
                <a:cs typeface="Book Antiqua"/>
              </a:rPr>
              <a:t>down a </a:t>
            </a:r>
            <a:r>
              <a:rPr dirty="0" sz="1400" spc="-5">
                <a:latin typeface="Book Antiqua"/>
                <a:cs typeface="Book Antiqua"/>
              </a:rPr>
              <a:t>few days after  the tragedy, </a:t>
            </a:r>
            <a:r>
              <a:rPr dirty="0" sz="1400">
                <a:latin typeface="Book Antiqua"/>
                <a:cs typeface="Book Antiqua"/>
              </a:rPr>
              <a:t>cried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Bavarian officer, "Have you </a:t>
            </a:r>
            <a:r>
              <a:rPr dirty="0" sz="1400">
                <a:latin typeface="Book Antiqua"/>
                <a:cs typeface="Book Antiqua"/>
              </a:rPr>
              <a:t>no children in  Germany?" All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officer </a:t>
            </a:r>
            <a:r>
              <a:rPr dirty="0" sz="1400" spc="-5">
                <a:latin typeface="Book Antiqua"/>
                <a:cs typeface="Book Antiqua"/>
              </a:rPr>
              <a:t>said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reply </a:t>
            </a:r>
            <a:r>
              <a:rPr dirty="0" sz="1400">
                <a:latin typeface="Book Antiqua"/>
                <a:cs typeface="Book Antiqua"/>
              </a:rPr>
              <a:t>was, "My mother never bore  swine </a:t>
            </a:r>
            <a:r>
              <a:rPr dirty="0" sz="1400" spc="-5">
                <a:latin typeface="Book Antiqua"/>
                <a:cs typeface="Book Antiqua"/>
              </a:rPr>
              <a:t>like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you."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99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Now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they </a:t>
            </a:r>
            <a:r>
              <a:rPr dirty="0" sz="1400">
                <a:latin typeface="Book Antiqua"/>
                <a:cs typeface="Book Antiqua"/>
              </a:rPr>
              <a:t>let </a:t>
            </a:r>
            <a:r>
              <a:rPr dirty="0" sz="1400" spc="-5">
                <a:latin typeface="Book Antiqua"/>
                <a:cs typeface="Book Antiqua"/>
              </a:rPr>
              <a:t>themselves </a:t>
            </a:r>
            <a:r>
              <a:rPr dirty="0" sz="1400">
                <a:latin typeface="Book Antiqua"/>
                <a:cs typeface="Book Antiqua"/>
              </a:rPr>
              <a:t>loose on a whole family; </a:t>
            </a:r>
            <a:r>
              <a:rPr dirty="0" sz="1400" spc="-5">
                <a:latin typeface="Book Antiqua"/>
                <a:cs typeface="Book Antiqua"/>
              </a:rPr>
              <a:t>at  Louppy, the mother </a:t>
            </a:r>
            <a:r>
              <a:rPr dirty="0" sz="1400">
                <a:latin typeface="Book Antiqua"/>
                <a:cs typeface="Book Antiqua"/>
              </a:rPr>
              <a:t>and her </a:t>
            </a:r>
            <a:r>
              <a:rPr dirty="0" sz="1400" spc="-5">
                <a:latin typeface="Book Antiqua"/>
                <a:cs typeface="Book Antiqua"/>
              </a:rPr>
              <a:t>two young </a:t>
            </a:r>
            <a:r>
              <a:rPr dirty="0" sz="1400" spc="-10">
                <a:latin typeface="Book Antiqua"/>
                <a:cs typeface="Book Antiqua"/>
              </a:rPr>
              <a:t>girls </a:t>
            </a:r>
            <a:r>
              <a:rPr dirty="0" sz="1400" spc="-5">
                <a:latin typeface="Book Antiqua"/>
                <a:cs typeface="Book Antiqua"/>
              </a:rPr>
              <a:t>aged thirteen </a:t>
            </a:r>
            <a:r>
              <a:rPr dirty="0" sz="1400">
                <a:latin typeface="Book Antiqua"/>
                <a:cs typeface="Book Antiqua"/>
              </a:rPr>
              <a:t>and  eight, respectively, were </a:t>
            </a:r>
            <a:r>
              <a:rPr dirty="0" sz="1400" spc="-5">
                <a:latin typeface="Book Antiqua"/>
                <a:cs typeface="Book Antiqua"/>
              </a:rPr>
              <a:t>simultaneous </a:t>
            </a:r>
            <a:r>
              <a:rPr dirty="0" sz="1400">
                <a:latin typeface="Book Antiqua"/>
                <a:cs typeface="Book Antiqua"/>
              </a:rPr>
              <a:t>victims of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r>
              <a:rPr dirty="0" sz="1400" spc="-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savagery.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outrages sometimes lasted till death.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Nimy, the </a:t>
            </a:r>
            <a:r>
              <a:rPr dirty="0" sz="1400">
                <a:latin typeface="Book Antiqua"/>
                <a:cs typeface="Book Antiqua"/>
              </a:rPr>
              <a:t>martyrdom  of little </a:t>
            </a:r>
            <a:r>
              <a:rPr dirty="0" sz="1400" spc="-5">
                <a:latin typeface="Book Antiqua"/>
                <a:cs typeface="Book Antiqua"/>
              </a:rPr>
              <a:t>Irma G. </a:t>
            </a:r>
            <a:r>
              <a:rPr dirty="0" sz="1400">
                <a:latin typeface="Book Antiqua"/>
                <a:cs typeface="Book Antiqua"/>
              </a:rPr>
              <a:t>lasted six hours </a:t>
            </a:r>
            <a:r>
              <a:rPr dirty="0" sz="1400" spc="-5">
                <a:latin typeface="Book Antiqua"/>
                <a:cs typeface="Book Antiqua"/>
              </a:rPr>
              <a:t>till death delivered </a:t>
            </a:r>
            <a:r>
              <a:rPr dirty="0" sz="1400">
                <a:latin typeface="Book Antiqua"/>
                <a:cs typeface="Book Antiqua"/>
              </a:rPr>
              <a:t>her from her  </a:t>
            </a:r>
            <a:r>
              <a:rPr dirty="0" sz="1400" spc="-5">
                <a:latin typeface="Book Antiqua"/>
                <a:cs typeface="Book Antiqua"/>
              </a:rPr>
              <a:t>sufferings.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her </a:t>
            </a:r>
            <a:r>
              <a:rPr dirty="0" sz="1400">
                <a:latin typeface="Book Antiqua"/>
                <a:cs typeface="Book Antiqua"/>
              </a:rPr>
              <a:t>father </a:t>
            </a:r>
            <a:r>
              <a:rPr dirty="0" sz="1400" spc="-5">
                <a:latin typeface="Book Antiqua"/>
                <a:cs typeface="Book Antiqua"/>
              </a:rPr>
              <a:t>tried to </a:t>
            </a:r>
            <a:r>
              <a:rPr dirty="0" sz="1400">
                <a:latin typeface="Book Antiqua"/>
                <a:cs typeface="Book Antiqua"/>
              </a:rPr>
              <a:t>rescue her </a:t>
            </a:r>
            <a:r>
              <a:rPr dirty="0" sz="1400" spc="-5">
                <a:latin typeface="Book Antiqua"/>
                <a:cs typeface="Book Antiqua"/>
              </a:rPr>
              <a:t>he was shot, </a:t>
            </a:r>
            <a:r>
              <a:rPr dirty="0" sz="1400">
                <a:latin typeface="Book Antiqua"/>
                <a:cs typeface="Book Antiqua"/>
              </a:rPr>
              <a:t>and her  mother </a:t>
            </a:r>
            <a:r>
              <a:rPr dirty="0" sz="1400" spc="-5">
                <a:latin typeface="Book Antiqua"/>
                <a:cs typeface="Book Antiqua"/>
              </a:rPr>
              <a:t>was seriously wounded. Indeed, </a:t>
            </a:r>
            <a:r>
              <a:rPr dirty="0" sz="1400">
                <a:latin typeface="Book Antiqua"/>
                <a:cs typeface="Book Antiqua"/>
              </a:rPr>
              <a:t>it was certain </a:t>
            </a:r>
            <a:r>
              <a:rPr dirty="0" sz="1400" spc="-5">
                <a:latin typeface="Book Antiqua"/>
                <a:cs typeface="Book Antiqua"/>
              </a:rPr>
              <a:t>destruction  to </a:t>
            </a:r>
            <a:r>
              <a:rPr dirty="0" sz="1400">
                <a:latin typeface="Book Antiqua"/>
                <a:cs typeface="Book Antiqua"/>
              </a:rPr>
              <a:t>any frenzied </a:t>
            </a:r>
            <a:r>
              <a:rPr dirty="0" sz="1400" spc="-5">
                <a:latin typeface="Book Antiqua"/>
                <a:cs typeface="Book Antiqua"/>
              </a:rPr>
              <a:t>parent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tried to defend </a:t>
            </a:r>
            <a:r>
              <a:rPr dirty="0" sz="1400" spc="5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child.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clergyman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Dixmude </a:t>
            </a:r>
            <a:r>
              <a:rPr dirty="0" sz="1400" spc="-5">
                <a:latin typeface="Book Antiqua"/>
                <a:cs typeface="Book Antiqua"/>
              </a:rPr>
              <a:t>says, </a:t>
            </a:r>
            <a:r>
              <a:rPr dirty="0" sz="1400">
                <a:latin typeface="Book Antiqua"/>
                <a:cs typeface="Book Antiqua"/>
              </a:rPr>
              <a:t>"The </a:t>
            </a:r>
            <a:r>
              <a:rPr dirty="0" sz="1400" spc="-5">
                <a:latin typeface="Book Antiqua"/>
                <a:cs typeface="Book Antiqua"/>
              </a:rPr>
              <a:t>burgomaster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Handzaeme was </a:t>
            </a:r>
            <a:r>
              <a:rPr dirty="0" sz="1400">
                <a:latin typeface="Book Antiqua"/>
                <a:cs typeface="Book Antiqua"/>
              </a:rPr>
              <a:t>shot for </a:t>
            </a:r>
            <a:r>
              <a:rPr dirty="0" sz="1400" spc="-5">
                <a:latin typeface="Book Antiqua"/>
                <a:cs typeface="Book Antiqua"/>
              </a:rPr>
              <a:t>trying  to protect his daughter." </a:t>
            </a:r>
            <a:r>
              <a:rPr dirty="0" sz="1400">
                <a:latin typeface="Book Antiqua"/>
                <a:cs typeface="Book Antiqua"/>
              </a:rPr>
              <a:t>And how many other </a:t>
            </a:r>
            <a:r>
              <a:rPr dirty="0" sz="1400" spc="-5">
                <a:latin typeface="Book Antiqua"/>
                <a:cs typeface="Book Antiqua"/>
              </a:rPr>
              <a:t>cases have occurred!  </a:t>
            </a:r>
            <a:r>
              <a:rPr dirty="0" sz="1400">
                <a:latin typeface="Book Antiqua"/>
                <a:cs typeface="Book Antiqua"/>
              </a:rPr>
              <a:t>We have </a:t>
            </a:r>
            <a:r>
              <a:rPr dirty="0" sz="1400" spc="-5">
                <a:latin typeface="Book Antiqua"/>
                <a:cs typeface="Book Antiqua"/>
              </a:rPr>
              <a:t>not the heart to continue the list.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9250" cy="864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KILLING THE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WOUNDED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800"/>
              </a:lnSpc>
              <a:spcBef>
                <a:spcPts val="1380"/>
              </a:spcBef>
            </a:pPr>
            <a:r>
              <a:rPr dirty="0" sz="1400">
                <a:latin typeface="Book Antiqua"/>
                <a:cs typeface="Book Antiqua"/>
              </a:rPr>
              <a:t>There are </a:t>
            </a:r>
            <a:r>
              <a:rPr dirty="0" sz="1400" spc="-5" i="1">
                <a:latin typeface="Book Antiqua"/>
                <a:cs typeface="Book Antiqua"/>
              </a:rPr>
              <a:t>great numbers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wounded who,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solemn oath, </a:t>
            </a:r>
            <a:r>
              <a:rPr dirty="0" sz="1400" spc="-5">
                <a:latin typeface="Book Antiqua"/>
                <a:cs typeface="Book Antiqua"/>
              </a:rPr>
              <a:t>have  </a:t>
            </a:r>
            <a:r>
              <a:rPr dirty="0" sz="1400">
                <a:latin typeface="Book Antiqua"/>
                <a:cs typeface="Book Antiqua"/>
              </a:rPr>
              <a:t>related how, </a:t>
            </a:r>
            <a:r>
              <a:rPr dirty="0" sz="1400" spc="-5">
                <a:latin typeface="Book Antiqua"/>
                <a:cs typeface="Book Antiqua"/>
              </a:rPr>
              <a:t>when </a:t>
            </a:r>
            <a:r>
              <a:rPr dirty="0" sz="1400">
                <a:latin typeface="Book Antiqua"/>
                <a:cs typeface="Book Antiqua"/>
              </a:rPr>
              <a:t>lying on </a:t>
            </a:r>
            <a:r>
              <a:rPr dirty="0" sz="1400" spc="-5">
                <a:latin typeface="Book Antiqua"/>
                <a:cs typeface="Book Antiqua"/>
              </a:rPr>
              <a:t>the field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battle, they saw their  wounded comrades </a:t>
            </a:r>
            <a:r>
              <a:rPr dirty="0" sz="1400">
                <a:latin typeface="Book Antiqua"/>
                <a:cs typeface="Book Antiqua"/>
              </a:rPr>
              <a:t>"finished off" </a:t>
            </a:r>
            <a:r>
              <a:rPr dirty="0" sz="1400" spc="-5">
                <a:latin typeface="Book Antiqua"/>
                <a:cs typeface="Book Antiqua"/>
              </a:rPr>
              <a:t>by rifle </a:t>
            </a:r>
            <a:r>
              <a:rPr dirty="0" sz="1400">
                <a:latin typeface="Book Antiqua"/>
                <a:cs typeface="Book Antiqua"/>
              </a:rPr>
              <a:t>or revolver </a:t>
            </a:r>
            <a:r>
              <a:rPr dirty="0" sz="1400" spc="-5">
                <a:latin typeface="Book Antiqua"/>
                <a:cs typeface="Book Antiqua"/>
              </a:rPr>
              <a:t>shots,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by  blows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butt-ends,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by bayonet stabs,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kicked to death by  German soldiers, non-commissioned officers, and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by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officers.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cannot pause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analyse these innumerable depositions. </a:t>
            </a: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-10">
                <a:latin typeface="Book Antiqua"/>
                <a:cs typeface="Book Antiqua"/>
              </a:rPr>
              <a:t>is  </a:t>
            </a:r>
            <a:r>
              <a:rPr dirty="0" sz="1400">
                <a:latin typeface="Book Antiqua"/>
                <a:cs typeface="Book Antiqua"/>
              </a:rPr>
              <a:t>other evidence. </a:t>
            </a:r>
            <a:r>
              <a:rPr dirty="0" sz="1400" spc="-5">
                <a:latin typeface="Book Antiqua"/>
                <a:cs typeface="Book Antiqua"/>
              </a:rPr>
              <a:t>How </a:t>
            </a:r>
            <a:r>
              <a:rPr dirty="0" sz="1400">
                <a:latin typeface="Book Antiqua"/>
                <a:cs typeface="Book Antiqua"/>
              </a:rPr>
              <a:t>often, when a </a:t>
            </a:r>
            <a:r>
              <a:rPr dirty="0" sz="1400" spc="-5">
                <a:latin typeface="Book Antiqua"/>
                <a:cs typeface="Book Antiqua"/>
              </a:rPr>
              <a:t>counter-attack has put us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possession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ground </a:t>
            </a:r>
            <a:r>
              <a:rPr dirty="0" sz="1400">
                <a:latin typeface="Book Antiqua"/>
                <a:cs typeface="Book Antiqua"/>
              </a:rPr>
              <a:t>lost </a:t>
            </a:r>
            <a:r>
              <a:rPr dirty="0" sz="1400" spc="-5">
                <a:latin typeface="Book Antiqua"/>
                <a:cs typeface="Book Antiqua"/>
              </a:rPr>
              <a:t>the day before, have </a:t>
            </a:r>
            <a:r>
              <a:rPr dirty="0" sz="1400">
                <a:latin typeface="Book Antiqua"/>
                <a:cs typeface="Book Antiqua"/>
              </a:rPr>
              <a:t>we found </a:t>
            </a:r>
            <a:r>
              <a:rPr dirty="0" sz="1400" spc="-10">
                <a:latin typeface="Book Antiqua"/>
                <a:cs typeface="Book Antiqua"/>
              </a:rPr>
              <a:t>poor  </a:t>
            </a:r>
            <a:r>
              <a:rPr dirty="0" sz="1400">
                <a:latin typeface="Book Antiqua"/>
                <a:cs typeface="Book Antiqua"/>
              </a:rPr>
              <a:t>fellows "finished off"—with </a:t>
            </a:r>
            <a:r>
              <a:rPr dirty="0" sz="1400" spc="-5">
                <a:latin typeface="Book Antiqua"/>
                <a:cs typeface="Book Antiqua"/>
              </a:rPr>
              <a:t>their throats cuts, as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case of </a:t>
            </a:r>
            <a:r>
              <a:rPr dirty="0" sz="1400" spc="-5">
                <a:latin typeface="Book Antiqua"/>
                <a:cs typeface="Book Antiqua"/>
              </a:rPr>
              <a:t>the  two sergeants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31st Chasseurs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Pass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Sainte-Marie, </a:t>
            </a:r>
            <a:r>
              <a:rPr dirty="0" sz="1400" spc="-10">
                <a:latin typeface="Book Antiqua"/>
                <a:cs typeface="Book Antiqua"/>
              </a:rPr>
              <a:t>or  </a:t>
            </a:r>
            <a:r>
              <a:rPr dirty="0" sz="1400">
                <a:latin typeface="Book Antiqua"/>
                <a:cs typeface="Book Antiqua"/>
              </a:rPr>
              <a:t>"with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bayonets driven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mouths," like </a:t>
            </a:r>
            <a:r>
              <a:rPr dirty="0" sz="1400" spc="5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poor  </a:t>
            </a:r>
            <a:r>
              <a:rPr dirty="0" sz="1400">
                <a:latin typeface="Book Antiqua"/>
                <a:cs typeface="Book Antiqua"/>
              </a:rPr>
              <a:t>little fellow of </a:t>
            </a:r>
            <a:r>
              <a:rPr dirty="0" sz="1400" spc="-5">
                <a:latin typeface="Book Antiqua"/>
                <a:cs typeface="Book Antiqua"/>
              </a:rPr>
              <a:t>the 17th. </a:t>
            </a:r>
            <a:r>
              <a:rPr dirty="0" sz="1400">
                <a:latin typeface="Book Antiqua"/>
                <a:cs typeface="Book Antiqua"/>
              </a:rPr>
              <a:t>The enemy </a:t>
            </a:r>
            <a:r>
              <a:rPr dirty="0" sz="1400" spc="-5">
                <a:latin typeface="Book Antiqua"/>
                <a:cs typeface="Book Antiqua"/>
              </a:rPr>
              <a:t>often </a:t>
            </a:r>
            <a:r>
              <a:rPr dirty="0" sz="1400">
                <a:latin typeface="Book Antiqua"/>
                <a:cs typeface="Book Antiqua"/>
              </a:rPr>
              <a:t>runs amok like this:—"On  </a:t>
            </a:r>
            <a:r>
              <a:rPr dirty="0" sz="1400" spc="-5">
                <a:latin typeface="Book Antiqua"/>
                <a:cs typeface="Book Antiqua"/>
              </a:rPr>
              <a:t>August 23rd, the Curé </a:t>
            </a:r>
            <a:r>
              <a:rPr dirty="0" sz="1400">
                <a:latin typeface="Book Antiqua"/>
                <a:cs typeface="Book Antiqua"/>
              </a:rPr>
              <a:t>of Réméréville </a:t>
            </a:r>
            <a:r>
              <a:rPr dirty="0" sz="1400" spc="-5">
                <a:latin typeface="Book Antiqua"/>
                <a:cs typeface="Book Antiqua"/>
              </a:rPr>
              <a:t>tended Lieutenant Toussaint  </a:t>
            </a:r>
            <a:r>
              <a:rPr dirty="0" sz="1400">
                <a:latin typeface="Book Antiqua"/>
                <a:cs typeface="Book Antiqua"/>
              </a:rPr>
              <a:t>(who </a:t>
            </a:r>
            <a:r>
              <a:rPr dirty="0" sz="1400" spc="-5">
                <a:latin typeface="Book Antiqua"/>
                <a:cs typeface="Book Antiqua"/>
              </a:rPr>
              <a:t>passed </a:t>
            </a:r>
            <a:r>
              <a:rPr dirty="0" sz="1400">
                <a:latin typeface="Book Antiqua"/>
                <a:cs typeface="Book Antiqua"/>
              </a:rPr>
              <a:t>out first at </a:t>
            </a:r>
            <a:r>
              <a:rPr dirty="0" sz="1400" spc="-5">
                <a:latin typeface="Book Antiqua"/>
                <a:cs typeface="Book Antiqua"/>
              </a:rPr>
              <a:t>the Forestry School </a:t>
            </a:r>
            <a:r>
              <a:rPr dirty="0" sz="1400">
                <a:latin typeface="Book Antiqua"/>
                <a:cs typeface="Book Antiqua"/>
              </a:rPr>
              <a:t>in July). When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fell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battle, this young </a:t>
            </a:r>
            <a:r>
              <a:rPr dirty="0" sz="1400">
                <a:latin typeface="Book Antiqua"/>
                <a:cs typeface="Book Antiqua"/>
              </a:rPr>
              <a:t>officer </a:t>
            </a:r>
            <a:r>
              <a:rPr dirty="0" sz="1400" spc="-5">
                <a:latin typeface="Book Antiqua"/>
                <a:cs typeface="Book Antiqua"/>
              </a:rPr>
              <a:t>was bayoneted by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Germans </a:t>
            </a:r>
            <a:r>
              <a:rPr dirty="0" sz="1400">
                <a:latin typeface="Book Antiqua"/>
                <a:cs typeface="Book Antiqua"/>
              </a:rPr>
              <a:t>who  </a:t>
            </a:r>
            <a:r>
              <a:rPr dirty="0" sz="1400" spc="-5">
                <a:latin typeface="Book Antiqua"/>
                <a:cs typeface="Book Antiqua"/>
              </a:rPr>
              <a:t>passed </a:t>
            </a:r>
            <a:r>
              <a:rPr dirty="0" sz="1400">
                <a:latin typeface="Book Antiqua"/>
                <a:cs typeface="Book Antiqua"/>
              </a:rPr>
              <a:t>near </a:t>
            </a:r>
            <a:r>
              <a:rPr dirty="0" sz="1400" spc="-5">
                <a:latin typeface="Book Antiqua"/>
                <a:cs typeface="Book Antiqua"/>
              </a:rPr>
              <a:t>him, and his body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mass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wounds from </a:t>
            </a:r>
            <a:r>
              <a:rPr dirty="0" sz="1400">
                <a:latin typeface="Book Antiqua"/>
                <a:cs typeface="Book Antiqua"/>
              </a:rPr>
              <a:t>head </a:t>
            </a:r>
            <a:r>
              <a:rPr dirty="0" sz="1400" spc="-5">
                <a:latin typeface="Book Antiqua"/>
                <a:cs typeface="Book Antiqua"/>
              </a:rPr>
              <a:t>to  feet."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Oudrigny "a German </a:t>
            </a:r>
            <a:r>
              <a:rPr dirty="0" sz="1400">
                <a:latin typeface="Book Antiqua"/>
                <a:cs typeface="Book Antiqua"/>
              </a:rPr>
              <a:t>officer met a </a:t>
            </a:r>
            <a:r>
              <a:rPr dirty="0" sz="1400" spc="-5">
                <a:latin typeface="Book Antiqua"/>
                <a:cs typeface="Book Antiqua"/>
              </a:rPr>
              <a:t>French vehicle </a:t>
            </a:r>
            <a:r>
              <a:rPr dirty="0" sz="1400">
                <a:latin typeface="Book Antiqua"/>
                <a:cs typeface="Book Antiqua"/>
              </a:rPr>
              <a:t>showing 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Red </a:t>
            </a:r>
            <a:r>
              <a:rPr dirty="0" sz="1400" spc="-5">
                <a:latin typeface="Book Antiqua"/>
                <a:cs typeface="Book Antiqua"/>
              </a:rPr>
              <a:t>Cross flag,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loaded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ten wounded. </a:t>
            </a:r>
            <a:r>
              <a:rPr dirty="0" sz="1400">
                <a:latin typeface="Book Antiqua"/>
                <a:cs typeface="Book Antiqua"/>
              </a:rPr>
              <a:t>He deployed </a:t>
            </a:r>
            <a:r>
              <a:rPr dirty="0" sz="1400" spc="-5">
                <a:latin typeface="Book Antiqua"/>
                <a:cs typeface="Book Antiqua"/>
              </a:rPr>
              <a:t>his  </a:t>
            </a:r>
            <a:r>
              <a:rPr dirty="0" sz="1400">
                <a:latin typeface="Book Antiqua"/>
                <a:cs typeface="Book Antiqua"/>
              </a:rPr>
              <a:t>company, and </a:t>
            </a:r>
            <a:r>
              <a:rPr dirty="0" sz="1400" spc="-5">
                <a:latin typeface="Book Antiqua"/>
                <a:cs typeface="Book Antiqua"/>
              </a:rPr>
              <a:t>fired two volleys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it."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Bonviller, </a:t>
            </a:r>
            <a:r>
              <a:rPr dirty="0" sz="1400">
                <a:latin typeface="Book Antiqua"/>
                <a:cs typeface="Book Antiqua"/>
              </a:rPr>
              <a:t>an officer  murdered </a:t>
            </a:r>
            <a:r>
              <a:rPr dirty="0" sz="1400" spc="-5">
                <a:latin typeface="Book Antiqua"/>
                <a:cs typeface="Book Antiqua"/>
              </a:rPr>
              <a:t>nine French wounded, stretched </a:t>
            </a:r>
            <a:r>
              <a:rPr dirty="0" sz="1400">
                <a:latin typeface="Book Antiqua"/>
                <a:cs typeface="Book Antiqua"/>
              </a:rPr>
              <a:t>helpless in a barn, </a:t>
            </a:r>
            <a:r>
              <a:rPr dirty="0" sz="1400" spc="-5">
                <a:latin typeface="Book Antiqua"/>
                <a:cs typeface="Book Antiqua"/>
              </a:rPr>
              <a:t>by  shooting them through the ear. </a:t>
            </a:r>
            <a:r>
              <a:rPr dirty="0" sz="1400">
                <a:latin typeface="Book Antiqua"/>
                <a:cs typeface="Book Antiqua"/>
              </a:rPr>
              <a:t>On 23rd </a:t>
            </a:r>
            <a:r>
              <a:rPr dirty="0" sz="1400" spc="-5">
                <a:latin typeface="Book Antiqua"/>
                <a:cs typeface="Book Antiqua"/>
              </a:rPr>
              <a:t>August </a:t>
            </a:r>
            <a:r>
              <a:rPr dirty="0" sz="1400">
                <a:latin typeface="Book Antiqua"/>
                <a:cs typeface="Book Antiqua"/>
              </a:rPr>
              <a:t>at Montigny-le-  Tilleul, M. </a:t>
            </a:r>
            <a:r>
              <a:rPr dirty="0" sz="1400" spc="-5">
                <a:latin typeface="Book Antiqua"/>
                <a:cs typeface="Book Antiqua"/>
              </a:rPr>
              <a:t>Vital was caught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act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tending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French </a:t>
            </a:r>
            <a:r>
              <a:rPr dirty="0" sz="1400">
                <a:latin typeface="Book Antiqua"/>
                <a:cs typeface="Book Antiqua"/>
              </a:rPr>
              <a:t>soldier, </a:t>
            </a:r>
            <a:r>
              <a:rPr dirty="0" sz="1400" spc="-5">
                <a:latin typeface="Book Antiqua"/>
                <a:cs typeface="Book Antiqua"/>
              </a:rPr>
              <a:t>L.  </a:t>
            </a:r>
            <a:r>
              <a:rPr dirty="0" sz="1400">
                <a:latin typeface="Book Antiqua"/>
                <a:cs typeface="Book Antiqua"/>
              </a:rPr>
              <a:t>Sohier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name, </a:t>
            </a:r>
            <a:r>
              <a:rPr dirty="0" sz="1400" spc="-5">
                <a:latin typeface="Book Antiqua"/>
                <a:cs typeface="Book Antiqua"/>
              </a:rPr>
              <a:t>wounded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head </a:t>
            </a:r>
            <a:r>
              <a:rPr dirty="0" sz="1400" spc="1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side. Such </a:t>
            </a:r>
            <a:r>
              <a:rPr dirty="0" sz="1400">
                <a:latin typeface="Book Antiqua"/>
                <a:cs typeface="Book Antiqua"/>
              </a:rPr>
              <a:t>a crime  deserved </a:t>
            </a:r>
            <a:r>
              <a:rPr dirty="0" sz="1400" spc="-5">
                <a:latin typeface="Book Antiqua"/>
                <a:cs typeface="Book Antiqua"/>
              </a:rPr>
              <a:t>punishment,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wretches first shot the orderly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then 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patient.</a:t>
            </a:r>
            <a:endParaRPr sz="1400">
              <a:latin typeface="Book Antiqua"/>
              <a:cs typeface="Book Antiqua"/>
            </a:endParaRPr>
          </a:p>
          <a:p>
            <a:pPr algn="just" marL="12700" marR="1079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Ethe they </a:t>
            </a:r>
            <a:r>
              <a:rPr dirty="0" sz="1400">
                <a:latin typeface="Book Antiqua"/>
                <a:cs typeface="Book Antiqua"/>
              </a:rPr>
              <a:t>set a shed on fire </a:t>
            </a:r>
            <a:r>
              <a:rPr dirty="0" sz="1400" spc="-10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roasted more </a:t>
            </a:r>
            <a:r>
              <a:rPr dirty="0" sz="1400" spc="-5">
                <a:latin typeface="Book Antiqua"/>
                <a:cs typeface="Book Antiqua"/>
              </a:rPr>
              <a:t>than twenty  wounded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lying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there.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We all </a:t>
            </a:r>
            <a:r>
              <a:rPr dirty="0" sz="1400" spc="-5">
                <a:latin typeface="Book Antiqua"/>
                <a:cs typeface="Book Antiqua"/>
              </a:rPr>
              <a:t>know the celebrated order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General Stenger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region </a:t>
            </a:r>
            <a:r>
              <a:rPr dirty="0" sz="1400">
                <a:latin typeface="Book Antiqua"/>
                <a:cs typeface="Book Antiqua"/>
              </a:rPr>
              <a:t>of  Thiaville </a:t>
            </a:r>
            <a:r>
              <a:rPr dirty="0" sz="1400" spc="-5">
                <a:latin typeface="Book Antiqua"/>
                <a:cs typeface="Book Antiqua"/>
              </a:rPr>
              <a:t>(Meurthe-et-Moselle):—"No prisoners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to be taken. </a:t>
            </a:r>
            <a:r>
              <a:rPr dirty="0" sz="1400">
                <a:latin typeface="Book Antiqua"/>
                <a:cs typeface="Book Antiqua"/>
              </a:rPr>
              <a:t>All  </a:t>
            </a:r>
            <a:r>
              <a:rPr dirty="0" sz="1400" spc="-5">
                <a:latin typeface="Book Antiqua"/>
                <a:cs typeface="Book Antiqua"/>
              </a:rPr>
              <a:t>prisoners, </a:t>
            </a:r>
            <a:r>
              <a:rPr dirty="0" sz="1400">
                <a:latin typeface="Book Antiqua"/>
                <a:cs typeface="Book Antiqua"/>
              </a:rPr>
              <a:t>whether </a:t>
            </a:r>
            <a:r>
              <a:rPr dirty="0" sz="1400" spc="-5">
                <a:latin typeface="Book Antiqua"/>
                <a:cs typeface="Book Antiqua"/>
              </a:rPr>
              <a:t>wounded </a:t>
            </a:r>
            <a:r>
              <a:rPr dirty="0" sz="1400">
                <a:latin typeface="Book Antiqua"/>
                <a:cs typeface="Book Antiqua"/>
              </a:rPr>
              <a:t>or not, </a:t>
            </a:r>
            <a:r>
              <a:rPr dirty="0" sz="1400" spc="-5">
                <a:latin typeface="Book Antiqua"/>
                <a:cs typeface="Book Antiqua"/>
              </a:rPr>
              <a:t>must be</a:t>
            </a:r>
            <a:r>
              <a:rPr dirty="0" sz="1400" spc="-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slaughtered."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It was not </a:t>
            </a:r>
            <a:r>
              <a:rPr dirty="0" sz="1400">
                <a:latin typeface="Book Antiqua"/>
                <a:cs typeface="Book Antiqua"/>
              </a:rPr>
              <a:t>only in </a:t>
            </a:r>
            <a:r>
              <a:rPr dirty="0" sz="1400" spc="-5">
                <a:latin typeface="Book Antiqua"/>
                <a:cs typeface="Book Antiqua"/>
              </a:rPr>
              <a:t>Lorraine that such orders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given. Listen to the  depositions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soldier: </a:t>
            </a:r>
            <a:r>
              <a:rPr dirty="0" sz="1400" spc="-5">
                <a:latin typeface="Book Antiqua"/>
                <a:cs typeface="Book Antiqua"/>
              </a:rPr>
              <a:t>"The </a:t>
            </a:r>
            <a:r>
              <a:rPr dirty="0" sz="1400">
                <a:latin typeface="Book Antiqua"/>
                <a:cs typeface="Book Antiqua"/>
              </a:rPr>
              <a:t>same </a:t>
            </a:r>
            <a:r>
              <a:rPr dirty="0" sz="1400" spc="-5">
                <a:latin typeface="Book Antiqua"/>
                <a:cs typeface="Book Antiqua"/>
              </a:rPr>
              <a:t>day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eighteen  other </a:t>
            </a:r>
            <a:r>
              <a:rPr dirty="0" sz="1400" spc="-5">
                <a:latin typeface="Book Antiqua"/>
                <a:cs typeface="Book Antiqua"/>
              </a:rPr>
              <a:t>Frenchmen. Lieutenant N. told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to shoot them as he did not  know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else to do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889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Read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letter </a:t>
            </a:r>
            <a:r>
              <a:rPr dirty="0" sz="1400" spc="-5">
                <a:latin typeface="Book Antiqua"/>
                <a:cs typeface="Book Antiqua"/>
              </a:rPr>
              <a:t>found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L'Éçouvillon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German trench </a:t>
            </a:r>
            <a:r>
              <a:rPr dirty="0" sz="1400">
                <a:latin typeface="Book Antiqua"/>
                <a:cs typeface="Book Antiqua"/>
              </a:rPr>
              <a:t>which </a:t>
            </a:r>
            <a:r>
              <a:rPr dirty="0" sz="1400" spc="-5">
                <a:latin typeface="Book Antiqua"/>
                <a:cs typeface="Book Antiqua"/>
              </a:rPr>
              <a:t>we  </a:t>
            </a:r>
            <a:r>
              <a:rPr dirty="0" sz="1400">
                <a:latin typeface="Book Antiqua"/>
                <a:cs typeface="Book Antiqua"/>
              </a:rPr>
              <a:t>recaptured: </a:t>
            </a:r>
            <a:r>
              <a:rPr dirty="0" sz="1400" spc="-5">
                <a:latin typeface="Book Antiqua"/>
                <a:cs typeface="Book Antiqua"/>
              </a:rPr>
              <a:t>"Every day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take many prisoners, but 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shot at  </a:t>
            </a:r>
            <a:r>
              <a:rPr dirty="0" sz="1400">
                <a:latin typeface="Book Antiqua"/>
                <a:cs typeface="Book Antiqua"/>
              </a:rPr>
              <a:t>once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longer know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to put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them."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Think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diary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soldier </a:t>
            </a:r>
            <a:r>
              <a:rPr dirty="0" sz="1400" spc="-5">
                <a:latin typeface="Book Antiqua"/>
                <a:cs typeface="Book Antiqua"/>
              </a:rPr>
              <a:t>near </a:t>
            </a:r>
            <a:r>
              <a:rPr dirty="0" sz="1400">
                <a:latin typeface="Book Antiqua"/>
                <a:cs typeface="Book Antiqua"/>
              </a:rPr>
              <a:t>Peronne recorded  </a:t>
            </a:r>
            <a:r>
              <a:rPr dirty="0" sz="1400" spc="-5">
                <a:latin typeface="Book Antiqua"/>
                <a:cs typeface="Book Antiqua"/>
              </a:rPr>
              <a:t>his impressions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day: </a:t>
            </a:r>
            <a:r>
              <a:rPr dirty="0" sz="1400">
                <a:latin typeface="Book Antiqua"/>
                <a:cs typeface="Book Antiqua"/>
              </a:rPr>
              <a:t>"They lay in heaps of </a:t>
            </a:r>
            <a:r>
              <a:rPr dirty="0" sz="1400" spc="-5">
                <a:latin typeface="Book Antiqua"/>
                <a:cs typeface="Book Antiqua"/>
              </a:rPr>
              <a:t>ten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twelve, </a:t>
            </a:r>
            <a:r>
              <a:rPr dirty="0" sz="1400" spc="-10">
                <a:latin typeface="Book Antiqua"/>
                <a:cs typeface="Book Antiqua"/>
              </a:rPr>
              <a:t>some  </a:t>
            </a:r>
            <a:r>
              <a:rPr dirty="0" sz="1400" spc="-5">
                <a:latin typeface="Book Antiqua"/>
                <a:cs typeface="Book Antiqua"/>
              </a:rPr>
              <a:t>dead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some still </a:t>
            </a:r>
            <a:r>
              <a:rPr dirty="0" sz="1400">
                <a:latin typeface="Book Antiqua"/>
                <a:cs typeface="Book Antiqua"/>
              </a:rPr>
              <a:t>living. Those who could </a:t>
            </a:r>
            <a:r>
              <a:rPr dirty="0" sz="1400" spc="-5">
                <a:latin typeface="Book Antiqua"/>
                <a:cs typeface="Book Antiqua"/>
              </a:rPr>
              <a:t>still walk were  </a:t>
            </a:r>
            <a:r>
              <a:rPr dirty="0" sz="1400">
                <a:latin typeface="Book Antiqua"/>
                <a:cs typeface="Book Antiqua"/>
              </a:rPr>
              <a:t>marched off. Those who were </a:t>
            </a:r>
            <a:r>
              <a:rPr dirty="0" sz="1400" spc="-5">
                <a:latin typeface="Book Antiqua"/>
                <a:cs typeface="Book Antiqua"/>
              </a:rPr>
              <a:t>wounded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head or lungs, </a:t>
            </a:r>
            <a:r>
              <a:rPr dirty="0" sz="1400" spc="-5">
                <a:latin typeface="Book Antiqua"/>
                <a:cs typeface="Book Antiqua"/>
              </a:rPr>
              <a:t>and 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lift </a:t>
            </a:r>
            <a:r>
              <a:rPr dirty="0" sz="1400" spc="-5">
                <a:latin typeface="Book Antiqua"/>
                <a:cs typeface="Book Antiqua"/>
              </a:rPr>
              <a:t>themselves </a:t>
            </a:r>
            <a:r>
              <a:rPr dirty="0" sz="1400">
                <a:latin typeface="Book Antiqua"/>
                <a:cs typeface="Book Antiqua"/>
              </a:rPr>
              <a:t>up, were </a:t>
            </a:r>
            <a:r>
              <a:rPr dirty="0" sz="1400" spc="-5">
                <a:latin typeface="Book Antiqua"/>
                <a:cs typeface="Book Antiqua"/>
              </a:rPr>
              <a:t>finished </a:t>
            </a:r>
            <a:r>
              <a:rPr dirty="0" sz="1400">
                <a:latin typeface="Book Antiqua"/>
                <a:cs typeface="Book Antiqua"/>
              </a:rPr>
              <a:t>off with a </a:t>
            </a:r>
            <a:r>
              <a:rPr dirty="0" sz="1400" spc="-5">
                <a:latin typeface="Book Antiqua"/>
                <a:cs typeface="Book Antiqua"/>
              </a:rPr>
              <a:t>bullet. </a:t>
            </a:r>
            <a:r>
              <a:rPr dirty="0" sz="1400">
                <a:latin typeface="Book Antiqua"/>
                <a:cs typeface="Book Antiqua"/>
              </a:rPr>
              <a:t>That </a:t>
            </a:r>
            <a:r>
              <a:rPr dirty="0" sz="1400" spc="-10">
                <a:latin typeface="Book Antiqua"/>
                <a:cs typeface="Book Antiqua"/>
              </a:rPr>
              <a:t>is  </a:t>
            </a:r>
            <a:r>
              <a:rPr dirty="0" sz="1400" spc="-5">
                <a:latin typeface="Book Antiqua"/>
                <a:cs typeface="Book Antiqua"/>
              </a:rPr>
              <a:t>the order which we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got."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299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German soldier, while being nursed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hospital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Nancy,  </a:t>
            </a:r>
            <a:r>
              <a:rPr dirty="0" sz="1400">
                <a:latin typeface="Book Antiqua"/>
                <a:cs typeface="Book Antiqua"/>
              </a:rPr>
              <a:t>confided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Roemer that the wound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stomach </a:t>
            </a:r>
            <a:r>
              <a:rPr dirty="0" sz="1400">
                <a:latin typeface="Book Antiqua"/>
                <a:cs typeface="Book Antiqua"/>
              </a:rPr>
              <a:t>"had been  inflicted on him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German N.C.O. because he refused to </a:t>
            </a:r>
            <a:r>
              <a:rPr dirty="0" sz="1400">
                <a:latin typeface="Book Antiqua"/>
                <a:cs typeface="Book Antiqua"/>
              </a:rPr>
              <a:t>finish </a:t>
            </a:r>
            <a:r>
              <a:rPr dirty="0" sz="1400" spc="-5">
                <a:latin typeface="Book Antiqua"/>
                <a:cs typeface="Book Antiqua"/>
              </a:rPr>
              <a:t>off 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wounded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Frenchman."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Wounded were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massacred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field of </a:t>
            </a:r>
            <a:r>
              <a:rPr dirty="0" sz="1400" spc="-5">
                <a:latin typeface="Book Antiqua"/>
                <a:cs typeface="Book Antiqua"/>
              </a:rPr>
              <a:t>battle,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field  hospitals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also the </a:t>
            </a:r>
            <a:r>
              <a:rPr dirty="0" sz="1400">
                <a:latin typeface="Book Antiqua"/>
                <a:cs typeface="Book Antiqua"/>
              </a:rPr>
              <a:t>scene of </a:t>
            </a:r>
            <a:r>
              <a:rPr dirty="0" sz="1400" spc="-5">
                <a:latin typeface="Book Antiqua"/>
                <a:cs typeface="Book Antiqua"/>
              </a:rPr>
              <a:t>atrocities.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Gomery,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casualty  </a:t>
            </a:r>
            <a:r>
              <a:rPr dirty="0" sz="1400">
                <a:latin typeface="Book Antiqua"/>
                <a:cs typeface="Book Antiqua"/>
              </a:rPr>
              <a:t>clearing </a:t>
            </a:r>
            <a:r>
              <a:rPr dirty="0" sz="1400" spc="-5">
                <a:latin typeface="Book Antiqua"/>
                <a:cs typeface="Book Antiqua"/>
              </a:rPr>
              <a:t>station, under </a:t>
            </a:r>
            <a:r>
              <a:rPr dirty="0" sz="1400" spc="5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Sédillot, there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numerous wounded  </a:t>
            </a:r>
            <a:r>
              <a:rPr dirty="0" sz="1400">
                <a:latin typeface="Book Antiqua"/>
                <a:cs typeface="Book Antiqua"/>
              </a:rPr>
              <a:t>remaining in </a:t>
            </a:r>
            <a:r>
              <a:rPr dirty="0" sz="1400" spc="-5">
                <a:latin typeface="Book Antiqua"/>
                <a:cs typeface="Book Antiqua"/>
              </a:rPr>
              <a:t>the German lines.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officer with twenty-five  men visited </a:t>
            </a:r>
            <a:r>
              <a:rPr dirty="0" sz="1400" spc="-5">
                <a:latin typeface="Book Antiqua"/>
                <a:cs typeface="Book Antiqua"/>
              </a:rPr>
              <a:t>the place and </a:t>
            </a:r>
            <a:r>
              <a:rPr dirty="0" sz="1400">
                <a:latin typeface="Book Antiqua"/>
                <a:cs typeface="Book Antiqua"/>
              </a:rPr>
              <a:t>inspected it and </a:t>
            </a:r>
            <a:r>
              <a:rPr dirty="0" sz="1400" spc="-5">
                <a:latin typeface="Book Antiqua"/>
                <a:cs typeface="Book Antiqua"/>
              </a:rPr>
              <a:t>retired, saying that all  was </a:t>
            </a:r>
            <a:r>
              <a:rPr dirty="0" sz="1400">
                <a:latin typeface="Book Antiqua"/>
                <a:cs typeface="Book Antiqua"/>
              </a:rPr>
              <a:t>in order.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N.C.O. </a:t>
            </a:r>
            <a:r>
              <a:rPr dirty="0" sz="1400">
                <a:latin typeface="Book Antiqua"/>
                <a:cs typeface="Book Antiqua"/>
              </a:rPr>
              <a:t>and a </a:t>
            </a:r>
            <a:r>
              <a:rPr dirty="0" sz="1400" spc="-5">
                <a:latin typeface="Book Antiqua"/>
                <a:cs typeface="Book Antiqua"/>
              </a:rPr>
              <a:t>party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soldiers remained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street </a:t>
            </a:r>
            <a:r>
              <a:rPr dirty="0" sz="1400" spc="-5">
                <a:latin typeface="Book Antiqua"/>
                <a:cs typeface="Book Antiqua"/>
              </a:rPr>
              <a:t>outside. </a:t>
            </a:r>
            <a:r>
              <a:rPr dirty="0" sz="1400">
                <a:latin typeface="Book Antiqua"/>
                <a:cs typeface="Book Antiqua"/>
              </a:rPr>
              <a:t>They were excited and </a:t>
            </a:r>
            <a:r>
              <a:rPr dirty="0" sz="1400" spc="-5">
                <a:latin typeface="Book Antiqua"/>
                <a:cs typeface="Book Antiqua"/>
              </a:rPr>
              <a:t>kept shouting, "It </a:t>
            </a:r>
            <a:r>
              <a:rPr dirty="0" sz="1400">
                <a:latin typeface="Book Antiqua"/>
                <a:cs typeface="Book Antiqua"/>
              </a:rPr>
              <a:t>is war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death,"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making </a:t>
            </a:r>
            <a:r>
              <a:rPr dirty="0" sz="1400">
                <a:latin typeface="Book Antiqua"/>
                <a:cs typeface="Book Antiqua"/>
              </a:rPr>
              <a:t>signs of </a:t>
            </a:r>
            <a:r>
              <a:rPr dirty="0" sz="1400" spc="-5">
                <a:latin typeface="Book Antiqua"/>
                <a:cs typeface="Book Antiqua"/>
              </a:rPr>
              <a:t>cutting throats. They </a:t>
            </a:r>
            <a:r>
              <a:rPr dirty="0" sz="1400">
                <a:latin typeface="Book Antiqua"/>
                <a:cs typeface="Book Antiqua"/>
              </a:rPr>
              <a:t>rushed in and  with </a:t>
            </a:r>
            <a:r>
              <a:rPr dirty="0" sz="1400" spc="-5">
                <a:latin typeface="Book Antiqua"/>
                <a:cs typeface="Book Antiqua"/>
              </a:rPr>
              <a:t>their revolvers shot down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Sédillot (who happily survived,  </a:t>
            </a:r>
            <a:r>
              <a:rPr dirty="0" sz="1400">
                <a:latin typeface="Book Antiqua"/>
                <a:cs typeface="Book Antiqua"/>
              </a:rPr>
              <a:t>with others, </a:t>
            </a:r>
            <a:r>
              <a:rPr dirty="0" sz="1400" spc="-5">
                <a:latin typeface="Book Antiqua"/>
                <a:cs typeface="Book Antiqua"/>
              </a:rPr>
              <a:t>to give </a:t>
            </a:r>
            <a:r>
              <a:rPr dirty="0" sz="1400">
                <a:latin typeface="Book Antiqua"/>
                <a:cs typeface="Book Antiqua"/>
              </a:rPr>
              <a:t>evidence), and </a:t>
            </a:r>
            <a:r>
              <a:rPr dirty="0" sz="1400" spc="-5">
                <a:latin typeface="Book Antiqua"/>
                <a:cs typeface="Book Antiqua"/>
              </a:rPr>
              <a:t>set </a:t>
            </a:r>
            <a:r>
              <a:rPr dirty="0" sz="1400">
                <a:latin typeface="Book Antiqua"/>
                <a:cs typeface="Book Antiqua"/>
              </a:rPr>
              <a:t>fire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place. Maddened  by </a:t>
            </a:r>
            <a:r>
              <a:rPr dirty="0" sz="1400" spc="-5">
                <a:latin typeface="Book Antiqua"/>
                <a:cs typeface="Book Antiqua"/>
              </a:rPr>
              <a:t>the flames, the wounded </a:t>
            </a:r>
            <a:r>
              <a:rPr dirty="0" sz="1400">
                <a:latin typeface="Book Antiqua"/>
                <a:cs typeface="Book Antiqua"/>
              </a:rPr>
              <a:t>(many of whom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amputations  performed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them that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morning) </a:t>
            </a:r>
            <a:r>
              <a:rPr dirty="0" sz="1400">
                <a:latin typeface="Book Antiqua"/>
                <a:cs typeface="Book Antiqua"/>
              </a:rPr>
              <a:t>leapt from </a:t>
            </a:r>
            <a:r>
              <a:rPr dirty="0" sz="1400" spc="-5">
                <a:latin typeface="Book Antiqua"/>
                <a:cs typeface="Book Antiqua"/>
              </a:rPr>
              <a:t>the windows </a:t>
            </a:r>
            <a:r>
              <a:rPr dirty="0" sz="1400" spc="-10">
                <a:latin typeface="Book Antiqua"/>
                <a:cs typeface="Book Antiqua"/>
              </a:rPr>
              <a:t>on 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first </a:t>
            </a:r>
            <a:r>
              <a:rPr dirty="0" sz="1400" spc="-5">
                <a:latin typeface="Book Antiqua"/>
                <a:cs typeface="Book Antiqua"/>
              </a:rPr>
              <a:t>floor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fell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garden,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the executioners </a:t>
            </a:r>
            <a:r>
              <a:rPr dirty="0" sz="1400">
                <a:latin typeface="Book Antiqua"/>
                <a:cs typeface="Book Antiqua"/>
              </a:rPr>
              <a:t>picked 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up, </a:t>
            </a:r>
            <a:r>
              <a:rPr dirty="0" sz="1400" spc="-5">
                <a:latin typeface="Book Antiqua"/>
                <a:cs typeface="Book Antiqua"/>
              </a:rPr>
              <a:t>gathering them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bunch, </a:t>
            </a:r>
            <a:r>
              <a:rPr dirty="0" sz="1400">
                <a:latin typeface="Book Antiqua"/>
                <a:cs typeface="Book Antiqua"/>
              </a:rPr>
              <a:t>and shot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 spc="5">
                <a:latin typeface="Book Antiqua"/>
                <a:cs typeface="Book Antiqua"/>
              </a:rPr>
              <a:t>way  </a:t>
            </a:r>
            <a:r>
              <a:rPr dirty="0" sz="1400" spc="-5">
                <a:latin typeface="Book Antiqua"/>
                <a:cs typeface="Book Antiqua"/>
              </a:rPr>
              <a:t>Lieutenant Jeannin </a:t>
            </a:r>
            <a:r>
              <a:rPr dirty="0" sz="1400">
                <a:latin typeface="Book Antiqua"/>
                <a:cs typeface="Book Antiqua"/>
              </a:rPr>
              <a:t>and Dr. </a:t>
            </a:r>
            <a:r>
              <a:rPr dirty="0" sz="1400" spc="-5">
                <a:latin typeface="Book Antiqua"/>
                <a:cs typeface="Book Antiqua"/>
              </a:rPr>
              <a:t>Charette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murdered, and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one  </a:t>
            </a:r>
            <a:r>
              <a:rPr dirty="0" sz="1400">
                <a:latin typeface="Book Antiqua"/>
                <a:cs typeface="Book Antiqua"/>
              </a:rPr>
              <a:t>hundred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hundred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twenty </a:t>
            </a:r>
            <a:r>
              <a:rPr dirty="0" sz="1400">
                <a:latin typeface="Book Antiqua"/>
                <a:cs typeface="Book Antiqua"/>
              </a:rPr>
              <a:t>officers and soldiers—whose  </a:t>
            </a:r>
            <a:r>
              <a:rPr dirty="0" sz="1400" spc="-5">
                <a:latin typeface="Book Antiqua"/>
                <a:cs typeface="Book Antiqua"/>
              </a:rPr>
              <a:t>wounds should have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sacred—perished from </a:t>
            </a:r>
            <a:r>
              <a:rPr dirty="0" sz="1400" spc="-5">
                <a:latin typeface="Book Antiqua"/>
                <a:cs typeface="Book Antiqua"/>
              </a:rPr>
              <a:t>shot </a:t>
            </a:r>
            <a:r>
              <a:rPr dirty="0" sz="1400">
                <a:latin typeface="Book Antiqua"/>
                <a:cs typeface="Book Antiqua"/>
              </a:rPr>
              <a:t>or fire  after </a:t>
            </a:r>
            <a:r>
              <a:rPr dirty="0" sz="1400" spc="-5">
                <a:latin typeface="Book Antiqua"/>
                <a:cs typeface="Book Antiqua"/>
              </a:rPr>
              <a:t>terrible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sufferings.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When all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said, </a:t>
            </a:r>
            <a:r>
              <a:rPr dirty="0" sz="1400">
                <a:latin typeface="Book Antiqua"/>
                <a:cs typeface="Book Antiqua"/>
              </a:rPr>
              <a:t>however, it is better </a:t>
            </a:r>
            <a:r>
              <a:rPr dirty="0" sz="1400" spc="-5">
                <a:latin typeface="Book Antiqua"/>
                <a:cs typeface="Book Antiqua"/>
              </a:rPr>
              <a:t>to kill wounded soldiers by  </a:t>
            </a:r>
            <a:r>
              <a:rPr dirty="0" sz="1400">
                <a:latin typeface="Book Antiqua"/>
                <a:cs typeface="Book Antiqua"/>
              </a:rPr>
              <a:t>fire or sword </a:t>
            </a:r>
            <a:r>
              <a:rPr dirty="0" sz="1400" spc="-5">
                <a:latin typeface="Book Antiqua"/>
                <a:cs typeface="Book Antiqua"/>
              </a:rPr>
              <a:t>than by starvation,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following </a:t>
            </a:r>
            <a:r>
              <a:rPr dirty="0" sz="1400" spc="-5">
                <a:latin typeface="Book Antiqua"/>
                <a:cs typeface="Book Antiqua"/>
              </a:rPr>
              <a:t>incident shows:  One </a:t>
            </a:r>
            <a:r>
              <a:rPr dirty="0" sz="1400">
                <a:latin typeface="Book Antiqua"/>
                <a:cs typeface="Book Antiqua"/>
              </a:rPr>
              <a:t>hundred </a:t>
            </a:r>
            <a:r>
              <a:rPr dirty="0" sz="1400" spc="-5">
                <a:latin typeface="Book Antiqua"/>
                <a:cs typeface="Book Antiqua"/>
              </a:rPr>
              <a:t>wounded Frenchmen, </a:t>
            </a:r>
            <a:r>
              <a:rPr dirty="0" sz="1400">
                <a:latin typeface="Book Antiqua"/>
                <a:cs typeface="Book Antiqua"/>
              </a:rPr>
              <a:t>together with Dr. </a:t>
            </a:r>
            <a:r>
              <a:rPr dirty="0" sz="1400" spc="-5">
                <a:latin typeface="Book Antiqua"/>
                <a:cs typeface="Book Antiqua"/>
              </a:rPr>
              <a:t>Bender, </a:t>
            </a:r>
            <a:r>
              <a:rPr dirty="0" sz="1400">
                <a:latin typeface="Book Antiqua"/>
                <a:cs typeface="Book Antiqua"/>
              </a:rPr>
              <a:t>were  </a:t>
            </a:r>
            <a:r>
              <a:rPr dirty="0" sz="1400" spc="-5">
                <a:latin typeface="Book Antiqua"/>
                <a:cs typeface="Book Antiqua"/>
              </a:rPr>
              <a:t>brought to the Stenay barracks, and </a:t>
            </a:r>
            <a:r>
              <a:rPr dirty="0" sz="1400">
                <a:latin typeface="Book Antiqua"/>
                <a:cs typeface="Book Antiqua"/>
              </a:rPr>
              <a:t>one hundred and </a:t>
            </a:r>
            <a:r>
              <a:rPr dirty="0" sz="1400" spc="-5">
                <a:latin typeface="Book Antiqua"/>
                <a:cs typeface="Book Antiqua"/>
              </a:rPr>
              <a:t>eighty </a:t>
            </a:r>
            <a:r>
              <a:rPr dirty="0" sz="1400">
                <a:latin typeface="Book Antiqua"/>
                <a:cs typeface="Book Antiqua"/>
              </a:rPr>
              <a:t>more  came in </a:t>
            </a:r>
            <a:r>
              <a:rPr dirty="0" sz="1400" spc="-5">
                <a:latin typeface="Book Antiqua"/>
                <a:cs typeface="Book Antiqua"/>
              </a:rPr>
              <a:t>shortly afterwards;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latter, </a:t>
            </a:r>
            <a:r>
              <a:rPr dirty="0" sz="1400">
                <a:latin typeface="Book Antiqua"/>
                <a:cs typeface="Book Antiqua"/>
              </a:rPr>
              <a:t>having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left </a:t>
            </a:r>
            <a:r>
              <a:rPr dirty="0" sz="1400" spc="-5">
                <a:latin typeface="Book Antiqua"/>
                <a:cs typeface="Book Antiqua"/>
              </a:rPr>
              <a:t>out  unattended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the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battle-field</a:t>
            </a:r>
            <a:r>
              <a:rPr dirty="0" sz="1400" spc="1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five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days,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1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terrible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8615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ROBBERY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shall not waste time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the looting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cellars, </a:t>
            </a:r>
            <a:r>
              <a:rPr dirty="0" sz="1400">
                <a:latin typeface="Book Antiqua"/>
                <a:cs typeface="Book Antiqua"/>
              </a:rPr>
              <a:t>of larders,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poultry yards,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linen-chests, or of </a:t>
            </a:r>
            <a:r>
              <a:rPr dirty="0" sz="1400" spc="-5">
                <a:latin typeface="Book Antiqua"/>
                <a:cs typeface="Book Antiqua"/>
              </a:rPr>
              <a:t>whatever can be </a:t>
            </a:r>
            <a:r>
              <a:rPr dirty="0" sz="1400">
                <a:latin typeface="Book Antiqua"/>
                <a:cs typeface="Book Antiqua"/>
              </a:rPr>
              <a:t>consumed  </a:t>
            </a:r>
            <a:r>
              <a:rPr dirty="0" sz="1400" spc="-5">
                <a:latin typeface="Book Antiqua"/>
                <a:cs typeface="Book Antiqua"/>
              </a:rPr>
              <a:t>promptly,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immediately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use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troops—all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are  </a:t>
            </a:r>
            <a:r>
              <a:rPr dirty="0" sz="1400" spc="-5">
                <a:latin typeface="Book Antiqua"/>
                <a:cs typeface="Book Antiqua"/>
              </a:rPr>
              <a:t>the merest </a:t>
            </a:r>
            <a:r>
              <a:rPr dirty="0" sz="1400">
                <a:latin typeface="Book Antiqua"/>
                <a:cs typeface="Book Antiqua"/>
              </a:rPr>
              <a:t>trifles. </a:t>
            </a:r>
            <a:r>
              <a:rPr dirty="0" sz="1400" spc="-5">
                <a:latin typeface="Book Antiqua"/>
                <a:cs typeface="Book Antiqua"/>
              </a:rPr>
              <a:t>Let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also dismiss pillage, </a:t>
            </a:r>
            <a:r>
              <a:rPr dirty="0" sz="1400">
                <a:latin typeface="Book Antiqua"/>
                <a:cs typeface="Book Antiqua"/>
              </a:rPr>
              <a:t>organised on a </a:t>
            </a:r>
            <a:r>
              <a:rPr dirty="0" sz="1400" spc="-5">
                <a:latin typeface="Book Antiqua"/>
                <a:cs typeface="Book Antiqua"/>
              </a:rPr>
              <a:t>large  scale by the authorities, </a:t>
            </a:r>
            <a:r>
              <a:rPr dirty="0" sz="1400">
                <a:latin typeface="Book Antiqua"/>
                <a:cs typeface="Book Antiqua"/>
              </a:rPr>
              <a:t>of all </a:t>
            </a:r>
            <a:r>
              <a:rPr dirty="0" sz="1400" spc="-5">
                <a:latin typeface="Book Antiqua"/>
                <a:cs typeface="Book Antiqua"/>
              </a:rPr>
              <a:t>sorts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raw </a:t>
            </a:r>
            <a:r>
              <a:rPr dirty="0" sz="1400" spc="-5">
                <a:latin typeface="Book Antiqua"/>
                <a:cs typeface="Book Antiqua"/>
              </a:rPr>
              <a:t>material and </a:t>
            </a:r>
            <a:r>
              <a:rPr dirty="0" sz="1400">
                <a:latin typeface="Book Antiqua"/>
                <a:cs typeface="Book Antiqua"/>
              </a:rPr>
              <a:t>industrial  machinery: </a:t>
            </a:r>
            <a:r>
              <a:rPr dirty="0" sz="1400" spc="-5">
                <a:latin typeface="Book Antiqua"/>
                <a:cs typeface="Book Antiqua"/>
              </a:rPr>
              <a:t>the bill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this score will </a:t>
            </a:r>
            <a:r>
              <a:rPr dirty="0" sz="1400">
                <a:latin typeface="Book Antiqua"/>
                <a:cs typeface="Book Antiqua"/>
              </a:rPr>
              <a:t>come </a:t>
            </a:r>
            <a:r>
              <a:rPr dirty="0" sz="1400" spc="-5">
                <a:latin typeface="Book Antiqua"/>
                <a:cs typeface="Book Antiqua"/>
              </a:rPr>
              <a:t>to several thousand  </a:t>
            </a:r>
            <a:r>
              <a:rPr dirty="0" sz="1400">
                <a:latin typeface="Book Antiqua"/>
                <a:cs typeface="Book Antiqua"/>
              </a:rPr>
              <a:t>million francs. </a:t>
            </a:r>
            <a:r>
              <a:rPr dirty="0" sz="1400" spc="-5">
                <a:latin typeface="Book Antiqua"/>
                <a:cs typeface="Book Antiqua"/>
              </a:rPr>
              <a:t>Let </a:t>
            </a:r>
            <a:r>
              <a:rPr dirty="0" sz="1400">
                <a:latin typeface="Book Antiqua"/>
                <a:cs typeface="Book Antiqua"/>
              </a:rPr>
              <a:t>us likewise </a:t>
            </a:r>
            <a:r>
              <a:rPr dirty="0" sz="1400" spc="-5">
                <a:latin typeface="Book Antiqua"/>
                <a:cs typeface="Book Antiqua"/>
              </a:rPr>
              <a:t>put aside official </a:t>
            </a:r>
            <a:r>
              <a:rPr dirty="0" sz="1400">
                <a:latin typeface="Book Antiqua"/>
                <a:cs typeface="Book Antiqua"/>
              </a:rPr>
              <a:t>robberies,  committed </a:t>
            </a:r>
            <a:r>
              <a:rPr dirty="0" sz="1400" spc="-5">
                <a:latin typeface="Book Antiqua"/>
                <a:cs typeface="Book Antiqua"/>
              </a:rPr>
              <a:t>by governors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towns, </a:t>
            </a:r>
            <a:r>
              <a:rPr dirty="0" sz="1400" spc="-10">
                <a:latin typeface="Book Antiqua"/>
                <a:cs typeface="Book Antiqua"/>
              </a:rPr>
              <a:t>or </a:t>
            </a:r>
            <a:r>
              <a:rPr dirty="0" sz="1400">
                <a:latin typeface="Book Antiqua"/>
                <a:cs typeface="Book Antiqua"/>
              </a:rPr>
              <a:t>provinces, from </a:t>
            </a:r>
            <a:r>
              <a:rPr dirty="0" sz="1400" spc="-5">
                <a:latin typeface="Book Antiqua"/>
                <a:cs typeface="Book Antiqua"/>
              </a:rPr>
              <a:t>municipal  treasuries </a:t>
            </a:r>
            <a:r>
              <a:rPr dirty="0" sz="1400">
                <a:latin typeface="Book Antiqua"/>
                <a:cs typeface="Book Antiqua"/>
              </a:rPr>
              <a:t>(even </a:t>
            </a:r>
            <a:r>
              <a:rPr dirty="0" sz="1400" spc="-5">
                <a:latin typeface="Book Antiqua"/>
                <a:cs typeface="Book Antiqua"/>
              </a:rPr>
              <a:t>the treasury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Red </a:t>
            </a:r>
            <a:r>
              <a:rPr dirty="0" sz="1400" spc="-5">
                <a:latin typeface="Book Antiqua"/>
                <a:cs typeface="Book Antiqua"/>
              </a:rPr>
              <a:t>Cross </a:t>
            </a:r>
            <a:r>
              <a:rPr dirty="0" sz="1400">
                <a:latin typeface="Book Antiqua"/>
                <a:cs typeface="Book Antiqua"/>
              </a:rPr>
              <a:t>at Brussels </a:t>
            </a:r>
            <a:r>
              <a:rPr dirty="0" sz="1400" spc="10">
                <a:latin typeface="Book Antiqua"/>
                <a:cs typeface="Book Antiqua"/>
              </a:rPr>
              <a:t>was  </a:t>
            </a:r>
            <a:r>
              <a:rPr dirty="0" sz="1400">
                <a:latin typeface="Book Antiqua"/>
                <a:cs typeface="Book Antiqua"/>
              </a:rPr>
              <a:t>robbed), </a:t>
            </a:r>
            <a:r>
              <a:rPr dirty="0" sz="1400" spc="-5">
                <a:latin typeface="Book Antiqua"/>
                <a:cs typeface="Book Antiqua"/>
              </a:rPr>
              <a:t>usually under the </a:t>
            </a:r>
            <a:r>
              <a:rPr dirty="0" sz="1400">
                <a:latin typeface="Book Antiqua"/>
                <a:cs typeface="Book Antiqua"/>
              </a:rPr>
              <a:t>form of </a:t>
            </a:r>
            <a:r>
              <a:rPr dirty="0" sz="1400" spc="-5">
                <a:latin typeface="Book Antiqua"/>
                <a:cs typeface="Book Antiqua"/>
              </a:rPr>
              <a:t>fines, </a:t>
            </a:r>
            <a:r>
              <a:rPr dirty="0" sz="1400">
                <a:latin typeface="Book Antiqua"/>
                <a:cs typeface="Book Antiqua"/>
              </a:rPr>
              <a:t>or of </a:t>
            </a:r>
            <a:r>
              <a:rPr dirty="0" sz="1400" spc="-5">
                <a:latin typeface="Book Antiqua"/>
                <a:cs typeface="Book Antiqua"/>
              </a:rPr>
              <a:t>taxes imposed </a:t>
            </a:r>
            <a:r>
              <a:rPr dirty="0" sz="1400">
                <a:latin typeface="Book Antiqua"/>
                <a:cs typeface="Book Antiqua"/>
              </a:rPr>
              <a:t>under  </a:t>
            </a:r>
            <a:r>
              <a:rPr dirty="0" sz="1400" spc="-5">
                <a:latin typeface="Book Antiqua"/>
                <a:cs typeface="Book Antiqua"/>
              </a:rPr>
              <a:t>transparent pretences. </a:t>
            </a:r>
            <a:r>
              <a:rPr dirty="0" sz="1400">
                <a:latin typeface="Book Antiqua"/>
                <a:cs typeface="Book Antiqua"/>
              </a:rPr>
              <a:t>There again </a:t>
            </a:r>
            <a:r>
              <a:rPr dirty="0" sz="1400" spc="-10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millions to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recover.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99"/>
              </a:lnSpc>
              <a:spcBef>
                <a:spcPts val="1375"/>
              </a:spcBef>
            </a:pP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shall deal </a:t>
            </a:r>
            <a:r>
              <a:rPr dirty="0" sz="1400">
                <a:latin typeface="Book Antiqua"/>
                <a:cs typeface="Book Antiqua"/>
              </a:rPr>
              <a:t>here with </a:t>
            </a:r>
            <a:r>
              <a:rPr dirty="0" sz="1400" spc="-5" i="1">
                <a:latin typeface="Book Antiqua"/>
                <a:cs typeface="Book Antiqua"/>
              </a:rPr>
              <a:t>personal robberies </a:t>
            </a:r>
            <a:r>
              <a:rPr dirty="0" sz="1400">
                <a:latin typeface="Book Antiqua"/>
                <a:cs typeface="Book Antiqua"/>
              </a:rPr>
              <a:t>only, </a:t>
            </a:r>
            <a:r>
              <a:rPr dirty="0" sz="1400" spc="-5">
                <a:latin typeface="Book Antiqua"/>
                <a:cs typeface="Book Antiqua"/>
              </a:rPr>
              <a:t>as distinct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pilfering carried on </a:t>
            </a:r>
            <a:r>
              <a:rPr dirty="0" sz="1400" spc="-5">
                <a:latin typeface="Book Antiqua"/>
                <a:cs typeface="Book Antiqua"/>
              </a:rPr>
              <a:t>by hungry soldiers, </a:t>
            </a:r>
            <a:r>
              <a:rPr dirty="0" sz="1400">
                <a:latin typeface="Book Antiqua"/>
                <a:cs typeface="Book Antiqua"/>
              </a:rPr>
              <a:t>distinct </a:t>
            </a:r>
            <a:r>
              <a:rPr dirty="0" sz="1400" spc="-5">
                <a:latin typeface="Book Antiqua"/>
                <a:cs typeface="Book Antiqua"/>
              </a:rPr>
              <a:t>too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regular  contributions levied </a:t>
            </a:r>
            <a:r>
              <a:rPr dirty="0" sz="1400">
                <a:latin typeface="Book Antiqua"/>
                <a:cs typeface="Book Antiqua"/>
              </a:rPr>
              <a:t>on a conquered country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unscrupulous  administration. These robberies are innumerable, </a:t>
            </a:r>
            <a:r>
              <a:rPr dirty="0" sz="1400">
                <a:latin typeface="Book Antiqua"/>
                <a:cs typeface="Book Antiqua"/>
              </a:rPr>
              <a:t>committed  </a:t>
            </a:r>
            <a:r>
              <a:rPr dirty="0" sz="1400" spc="-5">
                <a:latin typeface="Book Antiqua"/>
                <a:cs typeface="Book Antiqua"/>
              </a:rPr>
              <a:t>sometimes by private soldiers,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often by officers, doctors,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high </a:t>
            </a:r>
            <a:r>
              <a:rPr dirty="0" sz="1400">
                <a:latin typeface="Book Antiqua"/>
                <a:cs typeface="Book Antiqua"/>
              </a:rPr>
              <a:t>officials. </a:t>
            </a:r>
            <a:r>
              <a:rPr dirty="0" sz="1400" spc="-5">
                <a:latin typeface="Book Antiqua"/>
                <a:cs typeface="Book Antiqua"/>
              </a:rPr>
              <a:t>Here </a:t>
            </a:r>
            <a:r>
              <a:rPr dirty="0" sz="1400">
                <a:latin typeface="Book Antiqua"/>
                <a:cs typeface="Book Antiqua"/>
              </a:rPr>
              <a:t>are some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examples.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99"/>
              </a:lnSpc>
              <a:spcBef>
                <a:spcPts val="1390"/>
              </a:spcBef>
              <a:buFont typeface="Book Antiqua"/>
              <a:buAutoNum type="arabicParenBoth"/>
              <a:tabLst>
                <a:tab pos="266065" algn="l"/>
              </a:tabLst>
            </a:pPr>
            <a:r>
              <a:rPr dirty="0" sz="1400" spc="-5" i="1">
                <a:latin typeface="Book Antiqua"/>
                <a:cs typeface="Book Antiqua"/>
              </a:rPr>
              <a:t>Soldier thieves</a:t>
            </a:r>
            <a:r>
              <a:rPr dirty="0" sz="1400" spc="-5">
                <a:latin typeface="Book Antiqua"/>
                <a:cs typeface="Book Antiqua"/>
              </a:rPr>
              <a:t>: 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rougher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dealings, </a:t>
            </a:r>
            <a:r>
              <a:rPr dirty="0" sz="1400" spc="-5">
                <a:latin typeface="Book Antiqua"/>
                <a:cs typeface="Book Antiqua"/>
              </a:rPr>
              <a:t>and kill those  </a:t>
            </a:r>
            <a:r>
              <a:rPr dirty="0" sz="1400">
                <a:latin typeface="Book Antiqua"/>
                <a:cs typeface="Book Antiqua"/>
              </a:rPr>
              <a:t>who offer </a:t>
            </a:r>
            <a:r>
              <a:rPr dirty="0" sz="1400" spc="-5">
                <a:latin typeface="Book Antiqua"/>
                <a:cs typeface="Book Antiqua"/>
              </a:rPr>
              <a:t>resistance. It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case </a:t>
            </a:r>
            <a:r>
              <a:rPr dirty="0" sz="1400">
                <a:latin typeface="Book Antiqua"/>
                <a:cs typeface="Book Antiqua"/>
              </a:rPr>
              <a:t>of "Your </a:t>
            </a:r>
            <a:r>
              <a:rPr dirty="0" sz="1400" spc="-5">
                <a:latin typeface="Book Antiqua"/>
                <a:cs typeface="Book Antiqua"/>
              </a:rPr>
              <a:t>money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your life."  </a:t>
            </a:r>
            <a:r>
              <a:rPr dirty="0" sz="1400">
                <a:latin typeface="Book Antiqua"/>
                <a:cs typeface="Book Antiqua"/>
              </a:rPr>
              <a:t>Madame </a:t>
            </a:r>
            <a:r>
              <a:rPr dirty="0" sz="1400" spc="-5">
                <a:latin typeface="Book Antiqua"/>
                <a:cs typeface="Book Antiqua"/>
              </a:rPr>
              <a:t>Maupoix, aged 75, </a:t>
            </a:r>
            <a:r>
              <a:rPr dirty="0" sz="1400">
                <a:latin typeface="Book Antiqua"/>
                <a:cs typeface="Book Antiqua"/>
              </a:rPr>
              <a:t>living </a:t>
            </a:r>
            <a:r>
              <a:rPr dirty="0" sz="1400" spc="-5">
                <a:latin typeface="Book Antiqua"/>
                <a:cs typeface="Book Antiqua"/>
              </a:rPr>
              <a:t>at Triaucourt, was kicked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death while soldiers ransacked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cupboards. Monsieur </a:t>
            </a:r>
            <a:r>
              <a:rPr dirty="0" sz="1400">
                <a:latin typeface="Book Antiqua"/>
                <a:cs typeface="Book Antiqua"/>
              </a:rPr>
              <a:t>Dalissier,  </a:t>
            </a:r>
            <a:r>
              <a:rPr dirty="0" sz="1400" spc="-5">
                <a:latin typeface="Book Antiqua"/>
                <a:cs typeface="Book Antiqua"/>
              </a:rPr>
              <a:t>aged 73, belonging to </a:t>
            </a:r>
            <a:r>
              <a:rPr dirty="0" sz="1400">
                <a:latin typeface="Book Antiqua"/>
                <a:cs typeface="Book Antiqua"/>
              </a:rPr>
              <a:t>Congis, </a:t>
            </a:r>
            <a:r>
              <a:rPr dirty="0" sz="1400" spc="-5">
                <a:latin typeface="Book Antiqua"/>
                <a:cs typeface="Book Antiqua"/>
              </a:rPr>
              <a:t>was summoned to give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his purse:  he </a:t>
            </a:r>
            <a:r>
              <a:rPr dirty="0" sz="1400">
                <a:latin typeface="Book Antiqua"/>
                <a:cs typeface="Book Antiqua"/>
              </a:rPr>
              <a:t>declared </a:t>
            </a:r>
            <a:r>
              <a:rPr dirty="0" sz="1400" spc="-5">
                <a:latin typeface="Book Antiqua"/>
                <a:cs typeface="Book Antiqua"/>
              </a:rPr>
              <a:t>that he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money;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tied </a:t>
            </a:r>
            <a:r>
              <a:rPr dirty="0" sz="1400">
                <a:latin typeface="Book Antiqua"/>
                <a:cs typeface="Book Antiqua"/>
              </a:rPr>
              <a:t>him up with a </a:t>
            </a:r>
            <a:r>
              <a:rPr dirty="0" sz="1400" spc="-5">
                <a:latin typeface="Book Antiqua"/>
                <a:cs typeface="Book Antiqua"/>
              </a:rPr>
              <a:t>rope and  </a:t>
            </a:r>
            <a:r>
              <a:rPr dirty="0" sz="1400">
                <a:latin typeface="Book Antiqua"/>
                <a:cs typeface="Book Antiqua"/>
              </a:rPr>
              <a:t>fired fifteen </a:t>
            </a:r>
            <a:r>
              <a:rPr dirty="0" sz="1400" spc="-5">
                <a:latin typeface="Book Antiqua"/>
                <a:cs typeface="Book Antiqua"/>
              </a:rPr>
              <a:t>shots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his body. Let us </a:t>
            </a:r>
            <a:r>
              <a:rPr dirty="0" sz="1400">
                <a:latin typeface="Book Antiqua"/>
                <a:cs typeface="Book Antiqua"/>
              </a:rPr>
              <a:t>pass quickly over </a:t>
            </a:r>
            <a:r>
              <a:rPr dirty="0" sz="1400" spc="-5">
                <a:latin typeface="Book Antiqua"/>
                <a:cs typeface="Book Antiqua"/>
              </a:rPr>
              <a:t>the "soldier  thief"—merely small fry!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99"/>
              </a:lnSpc>
              <a:spcBef>
                <a:spcPts val="1385"/>
              </a:spcBef>
              <a:buFont typeface="Book Antiqua"/>
              <a:buAutoNum type="arabicParenBoth"/>
              <a:tabLst>
                <a:tab pos="266065" algn="l"/>
              </a:tabLst>
            </a:pPr>
            <a:r>
              <a:rPr dirty="0" sz="1400" spc="-5" i="1">
                <a:latin typeface="Book Antiqua"/>
                <a:cs typeface="Book Antiqua"/>
              </a:rPr>
              <a:t>Officer thieves</a:t>
            </a:r>
            <a:r>
              <a:rPr dirty="0" sz="1400" spc="-5">
                <a:latin typeface="Book Antiqua"/>
                <a:cs typeface="Book Antiqua"/>
              </a:rPr>
              <a:t>: </a:t>
            </a:r>
            <a:r>
              <a:rPr dirty="0" sz="1400" spc="-10">
                <a:latin typeface="Book Antiqua"/>
                <a:cs typeface="Book Antiqua"/>
              </a:rPr>
              <a:t>At </a:t>
            </a:r>
            <a:r>
              <a:rPr dirty="0" sz="1400">
                <a:latin typeface="Book Antiqua"/>
                <a:cs typeface="Book Antiqua"/>
              </a:rPr>
              <a:t>Baron, </a:t>
            </a:r>
            <a:r>
              <a:rPr dirty="0" sz="1400" spc="-5">
                <a:latin typeface="Book Antiqua"/>
                <a:cs typeface="Book Antiqua"/>
              </a:rPr>
              <a:t>an </a:t>
            </a:r>
            <a:r>
              <a:rPr dirty="0" sz="1400">
                <a:latin typeface="Book Antiqua"/>
                <a:cs typeface="Book Antiqua"/>
              </a:rPr>
              <a:t>officer compelled </a:t>
            </a:r>
            <a:r>
              <a:rPr dirty="0" sz="1400" spc="-5">
                <a:latin typeface="Book Antiqua"/>
                <a:cs typeface="Book Antiqua"/>
              </a:rPr>
              <a:t>the notary to </a:t>
            </a:r>
            <a:r>
              <a:rPr dirty="0" sz="1400">
                <a:latin typeface="Book Antiqua"/>
                <a:cs typeface="Book Antiqua"/>
              </a:rPr>
              <a:t>open  </a:t>
            </a:r>
            <a:r>
              <a:rPr dirty="0" sz="1400" spc="-5">
                <a:latin typeface="Book Antiqua"/>
                <a:cs typeface="Book Antiqua"/>
              </a:rPr>
              <a:t>his safe, and stole </a:t>
            </a:r>
            <a:r>
              <a:rPr dirty="0" sz="1400">
                <a:latin typeface="Book Antiqua"/>
                <a:cs typeface="Book Antiqua"/>
              </a:rPr>
              <a:t>money and </a:t>
            </a:r>
            <a:r>
              <a:rPr dirty="0" sz="1400" spc="-5">
                <a:latin typeface="Book Antiqua"/>
                <a:cs typeface="Book Antiqua"/>
              </a:rPr>
              <a:t>jewellery </a:t>
            </a:r>
            <a:r>
              <a:rPr dirty="0" sz="1400">
                <a:latin typeface="Book Antiqua"/>
                <a:cs typeface="Book Antiqua"/>
              </a:rPr>
              <a:t>from it. Another, after </a:t>
            </a:r>
            <a:r>
              <a:rPr dirty="0" sz="1400" spc="-5">
                <a:latin typeface="Book Antiqua"/>
                <a:cs typeface="Book Antiqua"/>
              </a:rPr>
              <a:t>going  through several houses, was </a:t>
            </a:r>
            <a:r>
              <a:rPr dirty="0" sz="1400">
                <a:latin typeface="Book Antiqua"/>
                <a:cs typeface="Book Antiqua"/>
              </a:rPr>
              <a:t>seen </a:t>
            </a:r>
            <a:r>
              <a:rPr dirty="0" sz="1400" spc="-5">
                <a:latin typeface="Book Antiqua"/>
                <a:cs typeface="Book Antiqua"/>
              </a:rPr>
              <a:t>wearing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his wrists and fingers  </a:t>
            </a:r>
            <a:r>
              <a:rPr dirty="0" sz="1400">
                <a:latin typeface="Book Antiqua"/>
                <a:cs typeface="Book Antiqua"/>
              </a:rPr>
              <a:t>six </a:t>
            </a:r>
            <a:r>
              <a:rPr dirty="0" sz="1400" spc="-5">
                <a:latin typeface="Book Antiqua"/>
                <a:cs typeface="Book Antiqua"/>
              </a:rPr>
              <a:t>bracelets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nine rings belonging to </a:t>
            </a:r>
            <a:r>
              <a:rPr dirty="0" sz="1400">
                <a:latin typeface="Book Antiqua"/>
                <a:cs typeface="Book Antiqua"/>
              </a:rPr>
              <a:t>women. </a:t>
            </a:r>
            <a:r>
              <a:rPr dirty="0" sz="1400" spc="-5">
                <a:latin typeface="Book Antiqua"/>
                <a:cs typeface="Book Antiqua"/>
              </a:rPr>
              <a:t>Soldiers who  brought their officer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stolen </a:t>
            </a:r>
            <a:r>
              <a:rPr dirty="0" sz="1400">
                <a:latin typeface="Book Antiqua"/>
                <a:cs typeface="Book Antiqua"/>
              </a:rPr>
              <a:t>jewel received a </a:t>
            </a:r>
            <a:r>
              <a:rPr dirty="0" sz="1400" spc="-5">
                <a:latin typeface="Book Antiqua"/>
                <a:cs typeface="Book Antiqua"/>
              </a:rPr>
              <a:t>reward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four  shillings.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robberies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Baccarat and </a:t>
            </a:r>
            <a:r>
              <a:rPr dirty="0" sz="1400">
                <a:latin typeface="Book Antiqua"/>
                <a:cs typeface="Book Antiqua"/>
              </a:rPr>
              <a:t>Creil were </a:t>
            </a:r>
            <a:r>
              <a:rPr dirty="0" sz="1400" spc="-5">
                <a:latin typeface="Book Antiqua"/>
                <a:cs typeface="Book Antiqua"/>
              </a:rPr>
              <a:t>"directed" by  </a:t>
            </a:r>
            <a:r>
              <a:rPr dirty="0" sz="1400">
                <a:latin typeface="Book Antiqua"/>
                <a:cs typeface="Book Antiqua"/>
              </a:rPr>
              <a:t>officers. At Creil, a </a:t>
            </a:r>
            <a:r>
              <a:rPr dirty="0" sz="1400" spc="-5">
                <a:latin typeface="Book Antiqua"/>
                <a:cs typeface="Book Antiqua"/>
              </a:rPr>
              <a:t>captain tried to induce Guillot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Demonts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point out the houses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richest inhabitants,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refusal </a:t>
            </a:r>
            <a:r>
              <a:rPr dirty="0" sz="1400" spc="-5">
                <a:latin typeface="Book Antiqua"/>
                <a:cs typeface="Book Antiqua"/>
              </a:rPr>
              <a:t>cost  them </a:t>
            </a:r>
            <a:r>
              <a:rPr dirty="0" sz="1400">
                <a:latin typeface="Book Antiqua"/>
                <a:cs typeface="Book Antiqua"/>
              </a:rPr>
              <a:t>harsh </a:t>
            </a:r>
            <a:r>
              <a:rPr dirty="0" sz="1400" spc="-5">
                <a:latin typeface="Book Antiqua"/>
                <a:cs typeface="Book Antiqua"/>
              </a:rPr>
              <a:t>treatment.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Fossé,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French </a:t>
            </a:r>
            <a:r>
              <a:rPr dirty="0" sz="1400">
                <a:latin typeface="Book Antiqua"/>
                <a:cs typeface="Book Antiqua"/>
              </a:rPr>
              <a:t>military doctor in </a:t>
            </a:r>
            <a:r>
              <a:rPr dirty="0" sz="1400" spc="-5">
                <a:latin typeface="Book Antiqua"/>
                <a:cs typeface="Book Antiqua"/>
              </a:rPr>
              <a:t>charge  </a:t>
            </a:r>
            <a:r>
              <a:rPr dirty="0" sz="1400">
                <a:latin typeface="Book Antiqua"/>
                <a:cs typeface="Book Antiqua"/>
              </a:rPr>
              <a:t>of an </a:t>
            </a:r>
            <a:r>
              <a:rPr dirty="0" sz="1400" spc="-5">
                <a:latin typeface="Book Antiqua"/>
                <a:cs typeface="Book Antiqua"/>
              </a:rPr>
              <a:t>ambulance, </a:t>
            </a:r>
            <a:r>
              <a:rPr dirty="0" sz="1400">
                <a:latin typeface="Book Antiqua"/>
                <a:cs typeface="Book Antiqua"/>
              </a:rPr>
              <a:t>conveying </a:t>
            </a:r>
            <a:r>
              <a:rPr dirty="0" sz="1400" spc="-5">
                <a:latin typeface="Book Antiqua"/>
                <a:cs typeface="Book Antiqua"/>
              </a:rPr>
              <a:t>two hundred patients, and himself  wounded,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was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arrested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taken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before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captain.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The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captain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told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7249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condition. Dr. </a:t>
            </a:r>
            <a:r>
              <a:rPr dirty="0" sz="1400" spc="-5">
                <a:latin typeface="Book Antiqua"/>
                <a:cs typeface="Book Antiqua"/>
              </a:rPr>
              <a:t>Bender </a:t>
            </a:r>
            <a:r>
              <a:rPr dirty="0" sz="1400">
                <a:latin typeface="Book Antiqua"/>
                <a:cs typeface="Book Antiqua"/>
              </a:rPr>
              <a:t>in vain </a:t>
            </a:r>
            <a:r>
              <a:rPr dirty="0" sz="1400" spc="-5">
                <a:latin typeface="Book Antiqua"/>
                <a:cs typeface="Book Antiqua"/>
              </a:rPr>
              <a:t>begged the Germans for </a:t>
            </a:r>
            <a:r>
              <a:rPr dirty="0" sz="1400">
                <a:latin typeface="Book Antiqua"/>
                <a:cs typeface="Book Antiqua"/>
              </a:rPr>
              <a:t>help in  </a:t>
            </a:r>
            <a:r>
              <a:rPr dirty="0" sz="1400" spc="-5">
                <a:latin typeface="Book Antiqua"/>
                <a:cs typeface="Book Antiqua"/>
              </a:rPr>
              <a:t>getting the wounded </a:t>
            </a:r>
            <a:r>
              <a:rPr dirty="0" sz="1400">
                <a:latin typeface="Book Antiqua"/>
                <a:cs typeface="Book Antiqua"/>
              </a:rPr>
              <a:t>men out of </a:t>
            </a:r>
            <a:r>
              <a:rPr dirty="0" sz="1400" spc="-5">
                <a:latin typeface="Book Antiqua"/>
                <a:cs typeface="Book Antiqua"/>
              </a:rPr>
              <a:t>the ambulances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hospital. 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Boches refused,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simply went </a:t>
            </a:r>
            <a:r>
              <a:rPr dirty="0" sz="1400" spc="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sucking their pipes.  Though wounded </a:t>
            </a:r>
            <a:r>
              <a:rPr dirty="0" sz="1400">
                <a:latin typeface="Book Antiqua"/>
                <a:cs typeface="Book Antiqua"/>
              </a:rPr>
              <a:t>himself, </a:t>
            </a:r>
            <a:r>
              <a:rPr dirty="0" sz="1400" spc="-5">
                <a:latin typeface="Book Antiqua"/>
                <a:cs typeface="Book Antiqua"/>
              </a:rPr>
              <a:t>the doctor,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aid of </a:t>
            </a:r>
            <a:r>
              <a:rPr dirty="0" sz="1400" spc="-5">
                <a:latin typeface="Book Antiqua"/>
                <a:cs typeface="Book Antiqua"/>
              </a:rPr>
              <a:t>two male  </a:t>
            </a:r>
            <a:r>
              <a:rPr dirty="0" sz="1400">
                <a:latin typeface="Book Antiqua"/>
                <a:cs typeface="Book Antiqua"/>
              </a:rPr>
              <a:t>nurses </a:t>
            </a:r>
            <a:r>
              <a:rPr dirty="0" sz="1400" spc="-5">
                <a:latin typeface="Book Antiqua"/>
                <a:cs typeface="Book Antiqua"/>
              </a:rPr>
              <a:t>(Frenchmen both), had to do the whole thing himself. For  </a:t>
            </a:r>
            <a:r>
              <a:rPr dirty="0" sz="1400">
                <a:latin typeface="Book Antiqua"/>
                <a:cs typeface="Book Antiqua"/>
              </a:rPr>
              <a:t>several </a:t>
            </a:r>
            <a:r>
              <a:rPr dirty="0" sz="1400" spc="-5">
                <a:latin typeface="Book Antiqua"/>
                <a:cs typeface="Book Antiqua"/>
              </a:rPr>
              <a:t>days the </a:t>
            </a:r>
            <a:r>
              <a:rPr dirty="0" sz="1400">
                <a:latin typeface="Book Antiqua"/>
                <a:cs typeface="Book Antiqua"/>
              </a:rPr>
              <a:t>Boches gave </a:t>
            </a:r>
            <a:r>
              <a:rPr dirty="0" sz="1400" spc="-5">
                <a:latin typeface="Book Antiqua"/>
                <a:cs typeface="Book Antiqua"/>
              </a:rPr>
              <a:t>them no </a:t>
            </a:r>
            <a:r>
              <a:rPr dirty="0" sz="1400">
                <a:latin typeface="Book Antiqua"/>
                <a:cs typeface="Book Antiqua"/>
              </a:rPr>
              <a:t>food at all. </a:t>
            </a:r>
            <a:r>
              <a:rPr dirty="0" sz="1400" spc="-5">
                <a:latin typeface="Book Antiqua"/>
                <a:cs typeface="Book Antiqua"/>
              </a:rPr>
              <a:t>"Our poor </a:t>
            </a:r>
            <a:r>
              <a:rPr dirty="0" sz="1400">
                <a:latin typeface="Book Antiqua"/>
                <a:cs typeface="Book Antiqua"/>
              </a:rPr>
              <a:t>fellows  screamed with </a:t>
            </a:r>
            <a:r>
              <a:rPr dirty="0" sz="1400" spc="-5">
                <a:latin typeface="Book Antiqua"/>
                <a:cs typeface="Book Antiqua"/>
              </a:rPr>
              <a:t>hunger," </a:t>
            </a:r>
            <a:r>
              <a:rPr dirty="0" sz="1400">
                <a:latin typeface="Book Antiqua"/>
                <a:cs typeface="Book Antiqua"/>
              </a:rPr>
              <a:t>says </a:t>
            </a:r>
            <a:r>
              <a:rPr dirty="0" sz="1400" spc="-5">
                <a:latin typeface="Book Antiqua"/>
                <a:cs typeface="Book Antiqua"/>
              </a:rPr>
              <a:t>the doctor, </a:t>
            </a:r>
            <a:r>
              <a:rPr dirty="0" sz="1400">
                <a:latin typeface="Book Antiqua"/>
                <a:cs typeface="Book Antiqua"/>
              </a:rPr>
              <a:t>on oath, and </a:t>
            </a:r>
            <a:r>
              <a:rPr dirty="0" sz="1400" spc="-5">
                <a:latin typeface="Book Antiqua"/>
                <a:cs typeface="Book Antiqua"/>
              </a:rPr>
              <a:t>adds, "I </a:t>
            </a:r>
            <a:r>
              <a:rPr dirty="0" sz="1400">
                <a:latin typeface="Book Antiqua"/>
                <a:cs typeface="Book Antiqua"/>
              </a:rPr>
              <a:t>had  </a:t>
            </a:r>
            <a:r>
              <a:rPr dirty="0" sz="1400" spc="-5">
                <a:latin typeface="Book Antiqua"/>
                <a:cs typeface="Book Antiqua"/>
              </a:rPr>
              <a:t>sixty badly wounded </a:t>
            </a:r>
            <a:r>
              <a:rPr dirty="0" sz="1400">
                <a:latin typeface="Book Antiqua"/>
                <a:cs typeface="Book Antiqua"/>
              </a:rPr>
              <a:t>with me, and </a:t>
            </a:r>
            <a:r>
              <a:rPr dirty="0" sz="1400" spc="-5">
                <a:latin typeface="Book Antiqua"/>
                <a:cs typeface="Book Antiqua"/>
              </a:rPr>
              <a:t>begged the German army doctor  to operate, but he </a:t>
            </a:r>
            <a:r>
              <a:rPr dirty="0" sz="1400">
                <a:latin typeface="Book Antiqua"/>
                <a:cs typeface="Book Antiqua"/>
              </a:rPr>
              <a:t>said he </a:t>
            </a:r>
            <a:r>
              <a:rPr dirty="0" sz="1400" spc="-5">
                <a:latin typeface="Book Antiqua"/>
                <a:cs typeface="Book Antiqua"/>
              </a:rPr>
              <a:t>had no time.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then asked his leave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operate myself, but his reply was, "You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German </a:t>
            </a:r>
            <a:r>
              <a:rPr dirty="0" sz="1400">
                <a:latin typeface="Book Antiqua"/>
                <a:cs typeface="Book Antiqua"/>
              </a:rPr>
              <a:t>lines, and  must conform </a:t>
            </a:r>
            <a:r>
              <a:rPr dirty="0" sz="1400" spc="-5">
                <a:latin typeface="Book Antiqua"/>
                <a:cs typeface="Book Antiqua"/>
              </a:rPr>
              <a:t>to our </a:t>
            </a:r>
            <a:r>
              <a:rPr dirty="0" sz="1400">
                <a:latin typeface="Book Antiqua"/>
                <a:cs typeface="Book Antiqua"/>
              </a:rPr>
              <a:t>rules." The </a:t>
            </a:r>
            <a:r>
              <a:rPr dirty="0" sz="1400" spc="-5">
                <a:latin typeface="Book Antiqua"/>
                <a:cs typeface="Book Antiqua"/>
              </a:rPr>
              <a:t>doctor ends his pathetic evidence 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words, "Nearly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these unhappy men died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neglect."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We have seen </a:t>
            </a:r>
            <a:r>
              <a:rPr dirty="0" sz="1400" spc="-5">
                <a:latin typeface="Book Antiqua"/>
                <a:cs typeface="Book Antiqua"/>
              </a:rPr>
              <a:t>doctors, </a:t>
            </a:r>
            <a:r>
              <a:rPr dirty="0" sz="1400">
                <a:latin typeface="Book Antiqua"/>
                <a:cs typeface="Book Antiqua"/>
              </a:rPr>
              <a:t>like Professor </a:t>
            </a:r>
            <a:r>
              <a:rPr dirty="0" sz="1400" spc="-5">
                <a:latin typeface="Book Antiqua"/>
                <a:cs typeface="Book Antiqua"/>
              </a:rPr>
              <a:t>Vulpius, </a:t>
            </a:r>
            <a:r>
              <a:rPr dirty="0" sz="1400">
                <a:latin typeface="Book Antiqua"/>
                <a:cs typeface="Book Antiqua"/>
              </a:rPr>
              <a:t>actually </a:t>
            </a:r>
            <a:r>
              <a:rPr dirty="0" sz="1400" spc="-5">
                <a:latin typeface="Book Antiqua"/>
                <a:cs typeface="Book Antiqua"/>
              </a:rPr>
              <a:t>steal money;  </a:t>
            </a:r>
            <a:r>
              <a:rPr dirty="0" sz="1400">
                <a:latin typeface="Book Antiqua"/>
                <a:cs typeface="Book Antiqua"/>
              </a:rPr>
              <a:t>but of all </a:t>
            </a:r>
            <a:r>
              <a:rPr dirty="0" sz="1400" spc="-5">
                <a:latin typeface="Book Antiqua"/>
                <a:cs typeface="Book Antiqua"/>
              </a:rPr>
              <a:t>the types </a:t>
            </a:r>
            <a:r>
              <a:rPr dirty="0" sz="1400">
                <a:latin typeface="Book Antiqua"/>
                <a:cs typeface="Book Antiqua"/>
              </a:rPr>
              <a:t>of Boche doctors,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most </a:t>
            </a:r>
            <a:r>
              <a:rPr dirty="0" sz="1400" spc="-5">
                <a:latin typeface="Book Antiqua"/>
                <a:cs typeface="Book Antiqua"/>
              </a:rPr>
              <a:t>hideous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hero of 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following tale, </a:t>
            </a:r>
            <a:r>
              <a:rPr dirty="0" sz="1400" spc="-5">
                <a:latin typeface="Book Antiqua"/>
                <a:cs typeface="Book Antiqua"/>
              </a:rPr>
              <a:t>taken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deposition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Bender. "A  French soldier,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Stenay, was </a:t>
            </a:r>
            <a:r>
              <a:rPr dirty="0" sz="1400">
                <a:latin typeface="Book Antiqua"/>
                <a:cs typeface="Book Antiqua"/>
              </a:rPr>
              <a:t>under my </a:t>
            </a:r>
            <a:r>
              <a:rPr dirty="0" sz="1400" spc="-5">
                <a:latin typeface="Book Antiqua"/>
                <a:cs typeface="Book Antiqua"/>
              </a:rPr>
              <a:t>treatment.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wound 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foot—not very </a:t>
            </a:r>
            <a:r>
              <a:rPr dirty="0" sz="1400">
                <a:latin typeface="Book Antiqua"/>
                <a:cs typeface="Book Antiqua"/>
              </a:rPr>
              <a:t>severe, which </a:t>
            </a:r>
            <a:r>
              <a:rPr dirty="0" sz="1400" spc="-5">
                <a:latin typeface="Book Antiqua"/>
                <a:cs typeface="Book Antiqua"/>
              </a:rPr>
              <a:t>did not </a:t>
            </a:r>
            <a:r>
              <a:rPr dirty="0" sz="1400">
                <a:latin typeface="Book Antiqua"/>
                <a:cs typeface="Book Antiqua"/>
              </a:rPr>
              <a:t>need an </a:t>
            </a:r>
            <a:r>
              <a:rPr dirty="0" sz="1400" spc="-5">
                <a:latin typeface="Book Antiqua"/>
                <a:cs typeface="Book Antiqua"/>
              </a:rPr>
              <a:t>operation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all. 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my </a:t>
            </a:r>
            <a:r>
              <a:rPr dirty="0" sz="1400" spc="-5">
                <a:latin typeface="Book Antiqua"/>
                <a:cs typeface="Book Antiqua"/>
              </a:rPr>
              <a:t>astonishment to </a:t>
            </a:r>
            <a:r>
              <a:rPr dirty="0" sz="1400">
                <a:latin typeface="Book Antiqua"/>
                <a:cs typeface="Book Antiqua"/>
              </a:rPr>
              <a:t>find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German army surgeon 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amputated his thigh? </a:t>
            </a:r>
            <a:r>
              <a:rPr dirty="0" sz="1400">
                <a:latin typeface="Book Antiqua"/>
                <a:cs typeface="Book Antiqua"/>
              </a:rPr>
              <a:t>I could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help expressing </a:t>
            </a:r>
            <a:r>
              <a:rPr dirty="0" sz="1400" spc="-10">
                <a:latin typeface="Book Antiqua"/>
                <a:cs typeface="Book Antiqua"/>
              </a:rPr>
              <a:t>my  </a:t>
            </a:r>
            <a:r>
              <a:rPr dirty="0" sz="1400">
                <a:latin typeface="Book Antiqua"/>
                <a:cs typeface="Book Antiqua"/>
              </a:rPr>
              <a:t>indignation, and </a:t>
            </a:r>
            <a:r>
              <a:rPr dirty="0" sz="1400" spc="-5">
                <a:latin typeface="Book Antiqua"/>
                <a:cs typeface="Book Antiqua"/>
              </a:rPr>
              <a:t>the surgeon's only reply was, </a:t>
            </a:r>
            <a:r>
              <a:rPr dirty="0" sz="1400">
                <a:latin typeface="Book Antiqua"/>
                <a:cs typeface="Book Antiqua"/>
              </a:rPr>
              <a:t>"He will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a man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less </a:t>
            </a:r>
            <a:r>
              <a:rPr dirty="0" sz="1400" spc="-5">
                <a:latin typeface="Book Antiqua"/>
                <a:cs typeface="Book Antiqua"/>
              </a:rPr>
              <a:t>against </a:t>
            </a:r>
            <a:r>
              <a:rPr dirty="0" sz="1400">
                <a:latin typeface="Book Antiqua"/>
                <a:cs typeface="Book Antiqua"/>
              </a:rPr>
              <a:t>us in </a:t>
            </a:r>
            <a:r>
              <a:rPr dirty="0" sz="1400" spc="-5">
                <a:latin typeface="Book Antiqua"/>
                <a:cs typeface="Book Antiqua"/>
              </a:rPr>
              <a:t>the next war." They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deny these </a:t>
            </a:r>
            <a:r>
              <a:rPr dirty="0" sz="1400">
                <a:latin typeface="Book Antiqua"/>
                <a:cs typeface="Book Antiqua"/>
              </a:rPr>
              <a:t>crimes to-  </a:t>
            </a:r>
            <a:r>
              <a:rPr dirty="0" sz="1400" spc="-5">
                <a:latin typeface="Book Antiqua"/>
                <a:cs typeface="Book Antiqua"/>
              </a:rPr>
              <a:t>morrow, but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1914 </a:t>
            </a:r>
            <a:r>
              <a:rPr dirty="0" sz="1400" spc="-5">
                <a:latin typeface="Book Antiqua"/>
                <a:cs typeface="Book Antiqua"/>
              </a:rPr>
              <a:t>they gloried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18th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October </a:t>
            </a:r>
            <a:r>
              <a:rPr dirty="0" sz="1400">
                <a:latin typeface="Book Antiqua"/>
                <a:cs typeface="Book Antiqua"/>
              </a:rPr>
              <a:t>a Silesian </a:t>
            </a:r>
            <a:r>
              <a:rPr dirty="0" sz="1400" spc="-5">
                <a:latin typeface="Book Antiqua"/>
                <a:cs typeface="Book Antiqua"/>
              </a:rPr>
              <a:t>newspaper published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article  </a:t>
            </a:r>
            <a:r>
              <a:rPr dirty="0" sz="1400">
                <a:latin typeface="Book Antiqua"/>
                <a:cs typeface="Book Antiqua"/>
              </a:rPr>
              <a:t>sent from </a:t>
            </a:r>
            <a:r>
              <a:rPr dirty="0" sz="1400" spc="-5">
                <a:latin typeface="Book Antiqua"/>
                <a:cs typeface="Book Antiqua"/>
              </a:rPr>
              <a:t>the front 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N.C.O.,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which he says, "Men </a:t>
            </a:r>
            <a:r>
              <a:rPr dirty="0" sz="1400">
                <a:latin typeface="Book Antiqua"/>
                <a:cs typeface="Book Antiqua"/>
              </a:rPr>
              <a:t>who are  </a:t>
            </a:r>
            <a:r>
              <a:rPr dirty="0" sz="1400" spc="-5">
                <a:latin typeface="Book Antiqua"/>
                <a:cs typeface="Book Antiqua"/>
              </a:rPr>
              <a:t>particularly tender-hearted give the French </a:t>
            </a:r>
            <a:r>
              <a:rPr dirty="0" sz="1400">
                <a:latin typeface="Book Antiqua"/>
                <a:cs typeface="Book Antiqua"/>
              </a:rPr>
              <a:t>wounded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'coup </a:t>
            </a:r>
            <a:r>
              <a:rPr dirty="0" sz="1400" spc="-10">
                <a:latin typeface="Book Antiqua"/>
                <a:cs typeface="Book Antiqua"/>
              </a:rPr>
              <a:t>de  </a:t>
            </a:r>
            <a:r>
              <a:rPr dirty="0" sz="1400" spc="-5">
                <a:latin typeface="Book Antiqua"/>
                <a:cs typeface="Book Antiqua"/>
              </a:rPr>
              <a:t>grace'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bullet,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 others </a:t>
            </a:r>
            <a:r>
              <a:rPr dirty="0" sz="1400">
                <a:latin typeface="Book Antiqua"/>
                <a:cs typeface="Book Antiqua"/>
              </a:rPr>
              <a:t>cut and </a:t>
            </a:r>
            <a:r>
              <a:rPr dirty="0" sz="1400" spc="-5">
                <a:latin typeface="Book Antiqua"/>
                <a:cs typeface="Book Antiqua"/>
              </a:rPr>
              <a:t>thrust as </a:t>
            </a:r>
            <a:r>
              <a:rPr dirty="0" sz="1400">
                <a:latin typeface="Book Antiqua"/>
                <a:cs typeface="Book Antiqua"/>
              </a:rPr>
              <a:t>much </a:t>
            </a:r>
            <a:r>
              <a:rPr dirty="0" sz="1400" spc="-5">
                <a:latin typeface="Book Antiqua"/>
                <a:cs typeface="Book Antiqua"/>
              </a:rPr>
              <a:t>as  possible. Our enemies fought </a:t>
            </a:r>
            <a:r>
              <a:rPr dirty="0" sz="1400">
                <a:latin typeface="Book Antiqua"/>
                <a:cs typeface="Book Antiqua"/>
              </a:rPr>
              <a:t>bravely … whether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are slightly </a:t>
            </a:r>
            <a:r>
              <a:rPr dirty="0" sz="1400" spc="-10">
                <a:latin typeface="Book Antiqua"/>
                <a:cs typeface="Book Antiqua"/>
              </a:rPr>
              <a:t>or  </a:t>
            </a:r>
            <a:r>
              <a:rPr dirty="0" sz="1400">
                <a:latin typeface="Book Antiqua"/>
                <a:cs typeface="Book Antiqua"/>
              </a:rPr>
              <a:t>badly </a:t>
            </a:r>
            <a:r>
              <a:rPr dirty="0" sz="1400" spc="-5">
                <a:latin typeface="Book Antiqua"/>
                <a:cs typeface="Book Antiqua"/>
              </a:rPr>
              <a:t>wounded our </a:t>
            </a:r>
            <a:r>
              <a:rPr dirty="0" sz="1400">
                <a:latin typeface="Book Antiqua"/>
                <a:cs typeface="Book Antiqua"/>
              </a:rPr>
              <a:t>brave </a:t>
            </a:r>
            <a:r>
              <a:rPr dirty="0" sz="1400" spc="-5">
                <a:latin typeface="Book Antiqua"/>
                <a:cs typeface="Book Antiqua"/>
              </a:rPr>
              <a:t>Fusiliers spare the Fatherland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far as  possible the expensive trouble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looking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numerous enemies.  In the </a:t>
            </a:r>
            <a:r>
              <a:rPr dirty="0" sz="1400">
                <a:latin typeface="Book Antiqua"/>
                <a:cs typeface="Book Antiqua"/>
              </a:rPr>
              <a:t>evening, </a:t>
            </a:r>
            <a:r>
              <a:rPr dirty="0" sz="1400" spc="-5">
                <a:latin typeface="Book Antiqua"/>
                <a:cs typeface="Book Antiqua"/>
              </a:rPr>
              <a:t>with prayers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thanksgiving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our lips,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10">
                <a:latin typeface="Book Antiqua"/>
                <a:cs typeface="Book Antiqua"/>
              </a:rPr>
              <a:t>go to  </a:t>
            </a:r>
            <a:r>
              <a:rPr dirty="0" sz="1400">
                <a:latin typeface="Book Antiqua"/>
                <a:cs typeface="Book Antiqua"/>
              </a:rPr>
              <a:t>sleep." Are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mere </a:t>
            </a:r>
            <a:r>
              <a:rPr dirty="0" sz="1400" spc="-5">
                <a:latin typeface="Book Antiqua"/>
                <a:cs typeface="Book Antiqua"/>
              </a:rPr>
              <a:t>boastings </a:t>
            </a:r>
            <a:r>
              <a:rPr dirty="0" sz="1400">
                <a:latin typeface="Book Antiqua"/>
                <a:cs typeface="Book Antiqua"/>
              </a:rPr>
              <a:t>of crimes? </a:t>
            </a:r>
            <a:r>
              <a:rPr dirty="0" sz="1400" spc="-5">
                <a:latin typeface="Book Antiqua"/>
                <a:cs typeface="Book Antiqua"/>
              </a:rPr>
              <a:t>No. </a:t>
            </a:r>
            <a:r>
              <a:rPr dirty="0" sz="1400">
                <a:latin typeface="Book Antiqua"/>
                <a:cs typeface="Book Antiqua"/>
              </a:rPr>
              <a:t>The article </a:t>
            </a:r>
            <a:r>
              <a:rPr dirty="0" sz="1400" spc="-5">
                <a:latin typeface="Book Antiqua"/>
                <a:cs typeface="Book Antiqua"/>
              </a:rPr>
              <a:t>was  submitted to the Captain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Company </a:t>
            </a:r>
            <a:r>
              <a:rPr dirty="0" sz="1400">
                <a:latin typeface="Book Antiqua"/>
                <a:cs typeface="Book Antiqua"/>
              </a:rPr>
              <a:t>who certified it as correct  and </a:t>
            </a:r>
            <a:r>
              <a:rPr dirty="0" sz="1400" spc="-5">
                <a:latin typeface="Book Antiqua"/>
                <a:cs typeface="Book Antiqua"/>
              </a:rPr>
              <a:t>counter-signed </a:t>
            </a:r>
            <a:r>
              <a:rPr dirty="0" sz="1400">
                <a:latin typeface="Book Antiqua"/>
                <a:cs typeface="Book Antiqua"/>
              </a:rPr>
              <a:t>it. The </a:t>
            </a:r>
            <a:r>
              <a:rPr dirty="0" sz="1400" spc="-5">
                <a:latin typeface="Book Antiqua"/>
                <a:cs typeface="Book Antiqua"/>
              </a:rPr>
              <a:t>N.C.O., the Captain, the Silesian public,  the whole German nation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delighted to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this abominable  story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murder and </a:t>
            </a:r>
            <a:r>
              <a:rPr dirty="0" sz="1400">
                <a:latin typeface="Book Antiqua"/>
                <a:cs typeface="Book Antiqua"/>
              </a:rPr>
              <a:t>shame </a:t>
            </a:r>
            <a:r>
              <a:rPr dirty="0" sz="1400" spc="-5">
                <a:latin typeface="Book Antiqua"/>
                <a:cs typeface="Book Antiqua"/>
              </a:rPr>
              <a:t>appear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paper </a:t>
            </a:r>
            <a:r>
              <a:rPr dirty="0" sz="1400">
                <a:latin typeface="Book Antiqua"/>
                <a:cs typeface="Book Antiqua"/>
              </a:rPr>
              <a:t>under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heading,  </a:t>
            </a:r>
            <a:r>
              <a:rPr dirty="0" sz="1400" spc="-5">
                <a:latin typeface="Book Antiqua"/>
                <a:cs typeface="Book Antiqua"/>
              </a:rPr>
              <a:t>"A </a:t>
            </a:r>
            <a:r>
              <a:rPr dirty="0" sz="1400">
                <a:latin typeface="Book Antiqua"/>
                <a:cs typeface="Book Antiqua"/>
              </a:rPr>
              <a:t>Day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Honour for </a:t>
            </a:r>
            <a:r>
              <a:rPr dirty="0" sz="1400">
                <a:latin typeface="Book Antiqua"/>
                <a:cs typeface="Book Antiqua"/>
              </a:rPr>
              <a:t>our</a:t>
            </a:r>
            <a:r>
              <a:rPr dirty="0" sz="1400" spc="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Regiment."</a:t>
            </a:r>
            <a:endParaRPr sz="14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dirty="0" sz="1400" spc="-5" b="1">
                <a:latin typeface="Book Antiqua"/>
                <a:cs typeface="Book Antiqua"/>
              </a:rPr>
              <a:t>SHELTERING </a:t>
            </a:r>
            <a:r>
              <a:rPr dirty="0" sz="1400" b="1">
                <a:latin typeface="Book Antiqua"/>
                <a:cs typeface="Book Antiqua"/>
              </a:rPr>
              <a:t>BEHIND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WOMEN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6379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Let </a:t>
            </a:r>
            <a:r>
              <a:rPr dirty="0" sz="1400">
                <a:latin typeface="Book Antiqua"/>
                <a:cs typeface="Book Antiqua"/>
              </a:rPr>
              <a:t>us call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mind </a:t>
            </a:r>
            <a:r>
              <a:rPr dirty="0" sz="1400" spc="-5">
                <a:latin typeface="Book Antiqua"/>
                <a:cs typeface="Book Antiqua"/>
              </a:rPr>
              <a:t>the innumerable instances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Boches </a:t>
            </a:r>
            <a:r>
              <a:rPr dirty="0" sz="1400" spc="-5">
                <a:latin typeface="Book Antiqua"/>
                <a:cs typeface="Book Antiqua"/>
              </a:rPr>
              <a:t>put 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hands, </a:t>
            </a:r>
            <a:r>
              <a:rPr dirty="0" sz="1400" spc="-10">
                <a:latin typeface="Book Antiqua"/>
                <a:cs typeface="Book Antiqua"/>
              </a:rPr>
              <a:t>or </a:t>
            </a:r>
            <a:r>
              <a:rPr dirty="0" sz="1400">
                <a:latin typeface="Book Antiqua"/>
                <a:cs typeface="Book Antiqua"/>
              </a:rPr>
              <a:t>waved a white flag, and cried, "Kamerad,"  </a:t>
            </a:r>
            <a:r>
              <a:rPr dirty="0" sz="1400" spc="-5">
                <a:latin typeface="Book Antiqua"/>
                <a:cs typeface="Book Antiqua"/>
              </a:rPr>
              <a:t>pretending to surrender: thus drawing our unsuspecting </a:t>
            </a:r>
            <a:r>
              <a:rPr dirty="0" sz="1400">
                <a:latin typeface="Book Antiqua"/>
                <a:cs typeface="Book Antiqua"/>
              </a:rPr>
              <a:t>men  </a:t>
            </a:r>
            <a:r>
              <a:rPr dirty="0" sz="1400" spc="-5">
                <a:latin typeface="Book Antiqua"/>
                <a:cs typeface="Book Antiqua"/>
              </a:rPr>
              <a:t>towards them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suddenly moving </a:t>
            </a:r>
            <a:r>
              <a:rPr dirty="0" sz="1400">
                <a:latin typeface="Book Antiqua"/>
                <a:cs typeface="Book Antiqua"/>
              </a:rPr>
              <a:t>aside, </a:t>
            </a:r>
            <a:r>
              <a:rPr dirty="0" sz="1400" spc="-5">
                <a:latin typeface="Book Antiqua"/>
                <a:cs typeface="Book Antiqua"/>
              </a:rPr>
              <a:t>to leave the field  </a:t>
            </a:r>
            <a:r>
              <a:rPr dirty="0" sz="1400">
                <a:latin typeface="Book Antiqua"/>
                <a:cs typeface="Book Antiqua"/>
              </a:rPr>
              <a:t>open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party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riflemen or a machine-gun </a:t>
            </a:r>
            <a:r>
              <a:rPr dirty="0" sz="1400" spc="-5">
                <a:latin typeface="Book Antiqua"/>
                <a:cs typeface="Book Antiqua"/>
              </a:rPr>
              <a:t>hidden away behind  them. </a:t>
            </a:r>
            <a:r>
              <a:rPr dirty="0" sz="1400">
                <a:latin typeface="Book Antiqua"/>
                <a:cs typeface="Book Antiqua"/>
              </a:rPr>
              <a:t>These are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tricks of </a:t>
            </a:r>
            <a:r>
              <a:rPr dirty="0" sz="1400" spc="-5">
                <a:latin typeface="Book Antiqua"/>
                <a:cs typeface="Book Antiqua"/>
              </a:rPr>
              <a:t>cowards, which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constantly  </a:t>
            </a:r>
            <a:r>
              <a:rPr dirty="0" sz="1400">
                <a:latin typeface="Book Antiqua"/>
                <a:cs typeface="Book Antiqua"/>
              </a:rPr>
              <a:t>employed 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beginning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war, and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men (at </a:t>
            </a:r>
            <a:r>
              <a:rPr dirty="0" sz="1400" spc="-5">
                <a:latin typeface="Book Antiqua"/>
                <a:cs typeface="Book Antiqua"/>
              </a:rPr>
              <a:t>the cost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many </a:t>
            </a:r>
            <a:r>
              <a:rPr dirty="0" sz="1400" spc="-5">
                <a:latin typeface="Book Antiqua"/>
                <a:cs typeface="Book Antiqua"/>
              </a:rPr>
              <a:t>victims) learned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last to guard against them. But they </a:t>
            </a:r>
            <a:r>
              <a:rPr dirty="0" sz="1400" spc="-10">
                <a:latin typeface="Book Antiqua"/>
                <a:cs typeface="Book Antiqua"/>
              </a:rPr>
              <a:t>have  </a:t>
            </a:r>
            <a:r>
              <a:rPr dirty="0" sz="1400" spc="-5">
                <a:latin typeface="Book Antiqua"/>
                <a:cs typeface="Book Antiqua"/>
              </a:rPr>
              <a:t>done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more cowardly things than this. </a:t>
            </a: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German  </a:t>
            </a:r>
            <a:r>
              <a:rPr dirty="0" sz="1400">
                <a:latin typeface="Book Antiqua"/>
                <a:cs typeface="Book Antiqua"/>
              </a:rPr>
              <a:t>officer </a:t>
            </a:r>
            <a:r>
              <a:rPr dirty="0" sz="1400" spc="-5">
                <a:latin typeface="Book Antiqua"/>
                <a:cs typeface="Book Antiqua"/>
              </a:rPr>
              <a:t>who, to protect </a:t>
            </a:r>
            <a:r>
              <a:rPr dirty="0" sz="1400">
                <a:latin typeface="Book Antiqua"/>
                <a:cs typeface="Book Antiqua"/>
              </a:rPr>
              <a:t>himself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danger </a:t>
            </a:r>
            <a:r>
              <a:rPr dirty="0" sz="1400" spc="-5">
                <a:latin typeface="Book Antiqua"/>
                <a:cs typeface="Book Antiqua"/>
              </a:rPr>
              <a:t>while taking  observations, put three </a:t>
            </a:r>
            <a:r>
              <a:rPr dirty="0" sz="1400">
                <a:latin typeface="Book Antiqua"/>
                <a:cs typeface="Book Antiqua"/>
              </a:rPr>
              <a:t>children round </a:t>
            </a:r>
            <a:r>
              <a:rPr dirty="0" sz="1400" spc="-5">
                <a:latin typeface="Book Antiqua"/>
                <a:cs typeface="Book Antiqua"/>
              </a:rPr>
              <a:t>him.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Néry, twenty-five  </a:t>
            </a:r>
            <a:r>
              <a:rPr dirty="0" sz="1400">
                <a:latin typeface="Book Antiqua"/>
                <a:cs typeface="Book Antiqua"/>
              </a:rPr>
              <a:t>persons, women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children, were compelled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walk at </a:t>
            </a:r>
            <a:r>
              <a:rPr dirty="0" sz="1400" spc="-5">
                <a:latin typeface="Book Antiqua"/>
                <a:cs typeface="Book Antiqua"/>
              </a:rPr>
              <a:t>the side </a:t>
            </a:r>
            <a:r>
              <a:rPr dirty="0" sz="1400">
                <a:latin typeface="Book Antiqua"/>
                <a:cs typeface="Book Antiqua"/>
              </a:rPr>
              <a:t>of  a Boche </a:t>
            </a:r>
            <a:r>
              <a:rPr dirty="0" sz="1400" spc="-5">
                <a:latin typeface="Book Antiqua"/>
                <a:cs typeface="Book Antiqua"/>
              </a:rPr>
              <a:t>column to protect </a:t>
            </a:r>
            <a:r>
              <a:rPr dirty="0" sz="1400">
                <a:latin typeface="Book Antiqua"/>
                <a:cs typeface="Book Antiqua"/>
              </a:rPr>
              <a:t>it from </a:t>
            </a:r>
            <a:r>
              <a:rPr dirty="0" sz="1400" spc="-10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enfiladed. </a:t>
            </a:r>
            <a:r>
              <a:rPr dirty="0" sz="1400" spc="-5">
                <a:latin typeface="Book Antiqua"/>
                <a:cs typeface="Book Antiqua"/>
              </a:rPr>
              <a:t>Near </a:t>
            </a:r>
            <a:r>
              <a:rPr dirty="0" sz="1400">
                <a:latin typeface="Book Antiqua"/>
                <a:cs typeface="Book Antiqua"/>
              </a:rPr>
              <a:t>Malines, six  </a:t>
            </a:r>
            <a:r>
              <a:rPr dirty="0" sz="1400" spc="-5">
                <a:latin typeface="Book Antiqua"/>
                <a:cs typeface="Book Antiqua"/>
              </a:rPr>
              <a:t>German soldiers who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taking with them </a:t>
            </a:r>
            <a:r>
              <a:rPr dirty="0" sz="1400">
                <a:latin typeface="Book Antiqua"/>
                <a:cs typeface="Book Antiqua"/>
              </a:rPr>
              <a:t>five </a:t>
            </a:r>
            <a:r>
              <a:rPr dirty="0" sz="1400" spc="-5">
                <a:latin typeface="Book Antiqua"/>
                <a:cs typeface="Book Antiqua"/>
              </a:rPr>
              <a:t>young girls, </a:t>
            </a:r>
            <a:r>
              <a:rPr dirty="0" sz="1400">
                <a:latin typeface="Book Antiqua"/>
                <a:cs typeface="Book Antiqua"/>
              </a:rPr>
              <a:t>on  meeting a </a:t>
            </a:r>
            <a:r>
              <a:rPr dirty="0" sz="1400" spc="-5">
                <a:latin typeface="Book Antiqua"/>
                <a:cs typeface="Book Antiqua"/>
              </a:rPr>
              <a:t>Belgian patrol, </a:t>
            </a:r>
            <a:r>
              <a:rPr dirty="0" sz="1400">
                <a:latin typeface="Book Antiqua"/>
                <a:cs typeface="Book Antiqua"/>
              </a:rPr>
              <a:t>placed </a:t>
            </a:r>
            <a:r>
              <a:rPr dirty="0" sz="1400" spc="-5">
                <a:latin typeface="Book Antiqua"/>
                <a:cs typeface="Book Antiqua"/>
              </a:rPr>
              <a:t>the girls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round them to prevent  the </a:t>
            </a:r>
            <a:r>
              <a:rPr dirty="0" sz="1400">
                <a:latin typeface="Book Antiqua"/>
                <a:cs typeface="Book Antiqua"/>
              </a:rPr>
              <a:t>enemy from </a:t>
            </a:r>
            <a:r>
              <a:rPr dirty="0" sz="1400" spc="-5">
                <a:latin typeface="Book Antiqua"/>
                <a:cs typeface="Book Antiqua"/>
              </a:rPr>
              <a:t>firing.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Jodoigne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put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Curé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front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made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walk </a:t>
            </a:r>
            <a:r>
              <a:rPr dirty="0" sz="1400">
                <a:latin typeface="Book Antiqua"/>
                <a:cs typeface="Book Antiqua"/>
              </a:rPr>
              <a:t>with his </a:t>
            </a:r>
            <a:r>
              <a:rPr dirty="0" sz="1400" spc="-5">
                <a:latin typeface="Book Antiqua"/>
                <a:cs typeface="Book Antiqua"/>
              </a:rPr>
              <a:t>arms </a:t>
            </a:r>
            <a:r>
              <a:rPr dirty="0" sz="1400" spc="-10">
                <a:latin typeface="Book Antiqua"/>
                <a:cs typeface="Book Antiqua"/>
              </a:rPr>
              <a:t>folded,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they did the same </a:t>
            </a:r>
            <a:r>
              <a:rPr dirty="0" sz="1400">
                <a:latin typeface="Book Antiqua"/>
                <a:cs typeface="Book Antiqua"/>
              </a:rPr>
              <a:t>at  Hougaerde </a:t>
            </a:r>
            <a:r>
              <a:rPr dirty="0" sz="1400" spc="-5">
                <a:latin typeface="Book Antiqua"/>
                <a:cs typeface="Book Antiqua"/>
              </a:rPr>
              <a:t>to another </a:t>
            </a:r>
            <a:r>
              <a:rPr dirty="0" sz="1400">
                <a:latin typeface="Book Antiqua"/>
                <a:cs typeface="Book Antiqua"/>
              </a:rPr>
              <a:t>Curé who </a:t>
            </a:r>
            <a:r>
              <a:rPr dirty="0" sz="1400" spc="-5">
                <a:latin typeface="Book Antiqua"/>
                <a:cs typeface="Book Antiqua"/>
              </a:rPr>
              <a:t>was killed. </a:t>
            </a:r>
            <a:r>
              <a:rPr dirty="0" sz="1400">
                <a:latin typeface="Book Antiqua"/>
                <a:cs typeface="Book Antiqua"/>
              </a:rPr>
              <a:t>A similar fate </a:t>
            </a:r>
            <a:r>
              <a:rPr dirty="0" sz="1400" spc="-5">
                <a:latin typeface="Book Antiqua"/>
                <a:cs typeface="Book Antiqua"/>
              </a:rPr>
              <a:t>befell  </a:t>
            </a:r>
            <a:r>
              <a:rPr dirty="0" sz="1400">
                <a:latin typeface="Book Antiqua"/>
                <a:cs typeface="Book Antiqua"/>
              </a:rPr>
              <a:t>several </a:t>
            </a:r>
            <a:r>
              <a:rPr dirty="0" sz="1400" spc="-5">
                <a:latin typeface="Book Antiqua"/>
                <a:cs typeface="Book Antiqua"/>
              </a:rPr>
              <a:t>civilians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Mons. </a:t>
            </a:r>
            <a:r>
              <a:rPr dirty="0" sz="1400">
                <a:latin typeface="Book Antiqua"/>
                <a:cs typeface="Book Antiqua"/>
              </a:rPr>
              <a:t>At Senlis,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men were </a:t>
            </a:r>
            <a:r>
              <a:rPr dirty="0" sz="1400" spc="-5">
                <a:latin typeface="Book Antiqua"/>
                <a:cs typeface="Book Antiqua"/>
              </a:rPr>
              <a:t>firing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cover </a:t>
            </a:r>
            <a:r>
              <a:rPr dirty="0" sz="1400" spc="-10">
                <a:latin typeface="Book Antiqua"/>
                <a:cs typeface="Book Antiqua"/>
              </a:rPr>
              <a:t>our  </a:t>
            </a:r>
            <a:r>
              <a:rPr dirty="0" sz="1400" spc="-5">
                <a:latin typeface="Book Antiqua"/>
                <a:cs typeface="Book Antiqua"/>
              </a:rPr>
              <a:t>retreat,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Germans took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>
                <a:latin typeface="Book Antiqua"/>
                <a:cs typeface="Book Antiqua"/>
              </a:rPr>
              <a:t>inhabitants </a:t>
            </a:r>
            <a:r>
              <a:rPr dirty="0" sz="1400">
                <a:latin typeface="Book Antiqua"/>
                <a:cs typeface="Book Antiqua"/>
              </a:rPr>
              <a:t>out of </a:t>
            </a:r>
            <a:r>
              <a:rPr dirty="0" sz="1400" spc="-5">
                <a:latin typeface="Book Antiqua"/>
                <a:cs typeface="Book Antiqua"/>
              </a:rPr>
              <a:t>the houses  </a:t>
            </a:r>
            <a:r>
              <a:rPr dirty="0" sz="1400">
                <a:latin typeface="Book Antiqua"/>
                <a:cs typeface="Book Antiqua"/>
              </a:rPr>
              <a:t>and made </a:t>
            </a:r>
            <a:r>
              <a:rPr dirty="0" sz="1400" spc="-5">
                <a:latin typeface="Book Antiqua"/>
                <a:cs typeface="Book Antiqua"/>
              </a:rPr>
              <a:t>them walk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middle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streets while </a:t>
            </a:r>
            <a:r>
              <a:rPr dirty="0" sz="1400" spc="-10">
                <a:latin typeface="Book Antiqua"/>
                <a:cs typeface="Book Antiqua"/>
              </a:rPr>
              <a:t>they  </a:t>
            </a:r>
            <a:r>
              <a:rPr dirty="0" sz="1400" spc="-5">
                <a:latin typeface="Book Antiqua"/>
                <a:cs typeface="Book Antiqua"/>
              </a:rPr>
              <a:t>themselves kept along by the </a:t>
            </a:r>
            <a:r>
              <a:rPr dirty="0" sz="1400">
                <a:latin typeface="Book Antiqua"/>
                <a:cs typeface="Book Antiqua"/>
              </a:rPr>
              <a:t>walls. Many of </a:t>
            </a:r>
            <a:r>
              <a:rPr dirty="0" sz="1400" spc="-5">
                <a:latin typeface="Book Antiqua"/>
                <a:cs typeface="Book Antiqua"/>
              </a:rPr>
              <a:t>these unfortunate  </a:t>
            </a:r>
            <a:r>
              <a:rPr dirty="0" sz="1400">
                <a:latin typeface="Book Antiqua"/>
                <a:cs typeface="Book Antiqua"/>
              </a:rPr>
              <a:t>people were </a:t>
            </a:r>
            <a:r>
              <a:rPr dirty="0" sz="1400" spc="-5">
                <a:latin typeface="Book Antiqua"/>
                <a:cs typeface="Book Antiqua"/>
              </a:rPr>
              <a:t>killed. "In </a:t>
            </a:r>
            <a:r>
              <a:rPr dirty="0" sz="1400">
                <a:latin typeface="Book Antiqua"/>
                <a:cs typeface="Book Antiqua"/>
              </a:rPr>
              <a:t>numerous places," </a:t>
            </a:r>
            <a:r>
              <a:rPr dirty="0" sz="1400" spc="-5">
                <a:latin typeface="Book Antiqua"/>
                <a:cs typeface="Book Antiqua"/>
              </a:rPr>
              <a:t>says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Belgian  </a:t>
            </a:r>
            <a:r>
              <a:rPr dirty="0" sz="1400">
                <a:latin typeface="Book Antiqua"/>
                <a:cs typeface="Book Antiqua"/>
              </a:rPr>
              <a:t>Commission of </a:t>
            </a:r>
            <a:r>
              <a:rPr dirty="0" sz="1400" spc="-5">
                <a:latin typeface="Book Antiqua"/>
                <a:cs typeface="Book Antiqua"/>
              </a:rPr>
              <a:t>Enquiry, "the Germans </a:t>
            </a:r>
            <a:r>
              <a:rPr dirty="0" sz="1400">
                <a:latin typeface="Book Antiqua"/>
                <a:cs typeface="Book Antiqua"/>
              </a:rPr>
              <a:t>made civilians—men </a:t>
            </a:r>
            <a:r>
              <a:rPr dirty="0" sz="1400" spc="-5">
                <a:latin typeface="Book Antiqua"/>
                <a:cs typeface="Book Antiqua"/>
              </a:rPr>
              <a:t>and  women—walk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front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them." In this way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10">
                <a:latin typeface="Book Antiqua"/>
                <a:cs typeface="Book Antiqua"/>
              </a:rPr>
              <a:t>German </a:t>
            </a:r>
            <a:r>
              <a:rPr dirty="0" sz="1400" spc="-5">
                <a:latin typeface="Book Antiqua"/>
                <a:cs typeface="Book Antiqua"/>
              </a:rPr>
              <a:t>column  passed through </a:t>
            </a:r>
            <a:r>
              <a:rPr dirty="0" sz="1400">
                <a:latin typeface="Book Antiqua"/>
                <a:cs typeface="Book Antiqua"/>
              </a:rPr>
              <a:t>Marchienne, </a:t>
            </a:r>
            <a:r>
              <a:rPr dirty="0" sz="1400" spc="-5">
                <a:latin typeface="Book Antiqua"/>
                <a:cs typeface="Book Antiqua"/>
              </a:rPr>
              <a:t>pushing </a:t>
            </a:r>
            <a:r>
              <a:rPr dirty="0" sz="1400">
                <a:latin typeface="Book Antiqua"/>
                <a:cs typeface="Book Antiqua"/>
              </a:rPr>
              <a:t>ahead of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body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several </a:t>
            </a:r>
            <a:r>
              <a:rPr dirty="0" sz="1400" spc="-5">
                <a:latin typeface="Book Antiqua"/>
                <a:cs typeface="Book Antiqua"/>
              </a:rPr>
              <a:t>hundred civilians. They took </a:t>
            </a:r>
            <a:r>
              <a:rPr dirty="0" sz="1400" spc="5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road </a:t>
            </a:r>
            <a:r>
              <a:rPr dirty="0" sz="1400">
                <a:latin typeface="Book Antiqua"/>
                <a:cs typeface="Book Antiqua"/>
              </a:rPr>
              <a:t>for Montigny-le-  Tilleul, where </a:t>
            </a:r>
            <a:r>
              <a:rPr dirty="0" sz="1400" spc="-5">
                <a:latin typeface="Book Antiqua"/>
                <a:cs typeface="Book Antiqua"/>
              </a:rPr>
              <a:t>the first important battle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French forces took  </a:t>
            </a:r>
            <a:r>
              <a:rPr dirty="0" sz="1400">
                <a:latin typeface="Book Antiqua"/>
                <a:cs typeface="Book Antiqua"/>
              </a:rPr>
              <a:t>place. At </a:t>
            </a:r>
            <a:r>
              <a:rPr dirty="0" sz="1400" spc="-5">
                <a:latin typeface="Book Antiqua"/>
                <a:cs typeface="Book Antiqua"/>
              </a:rPr>
              <a:t>Sempst, during the fighting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25th August, </a:t>
            </a:r>
            <a:r>
              <a:rPr dirty="0" sz="1400">
                <a:latin typeface="Book Antiqua"/>
                <a:cs typeface="Book Antiqua"/>
              </a:rPr>
              <a:t>men and  women </a:t>
            </a:r>
            <a:r>
              <a:rPr dirty="0" sz="1400" spc="-5">
                <a:latin typeface="Book Antiqua"/>
                <a:cs typeface="Book Antiqua"/>
              </a:rPr>
              <a:t>were placed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front </a:t>
            </a:r>
            <a:r>
              <a:rPr dirty="0" sz="1400" spc="-5">
                <a:latin typeface="Book Antiqua"/>
                <a:cs typeface="Book Antiqua"/>
              </a:rPr>
              <a:t>rank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firing line. At </a:t>
            </a:r>
            <a:r>
              <a:rPr dirty="0" sz="1400" spc="-5">
                <a:latin typeface="Book Antiqua"/>
                <a:cs typeface="Book Antiqua"/>
              </a:rPr>
              <a:t>Erpe, </a:t>
            </a:r>
            <a:r>
              <a:rPr dirty="0" sz="1400">
                <a:latin typeface="Book Antiqua"/>
                <a:cs typeface="Book Antiqua"/>
              </a:rPr>
              <a:t>on  </a:t>
            </a:r>
            <a:r>
              <a:rPr dirty="0" sz="1400" spc="-5">
                <a:latin typeface="Book Antiqua"/>
                <a:cs typeface="Book Antiqua"/>
              </a:rPr>
              <a:t>the 12th September,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German column, attacked 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Belgian </a:t>
            </a:r>
            <a:r>
              <a:rPr dirty="0" sz="1400">
                <a:latin typeface="Book Antiqua"/>
                <a:cs typeface="Book Antiqua"/>
              </a:rPr>
              <a:t>motor-  </a:t>
            </a:r>
            <a:r>
              <a:rPr dirty="0" sz="1400" spc="-5">
                <a:latin typeface="Book Antiqua"/>
                <a:cs typeface="Book Antiqua"/>
              </a:rPr>
              <a:t>machine-gun, took </a:t>
            </a:r>
            <a:r>
              <a:rPr dirty="0" sz="1400">
                <a:latin typeface="Book Antiqua"/>
                <a:cs typeface="Book Antiqua"/>
              </a:rPr>
              <a:t>out of </a:t>
            </a:r>
            <a:r>
              <a:rPr dirty="0" sz="1400" spc="-5">
                <a:latin typeface="Book Antiqua"/>
                <a:cs typeface="Book Antiqua"/>
              </a:rPr>
              <a:t>the houses twenty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twenty-five men </a:t>
            </a:r>
            <a:r>
              <a:rPr dirty="0" sz="1400" spc="-5">
                <a:latin typeface="Book Antiqua"/>
                <a:cs typeface="Book Antiqua"/>
              </a:rPr>
              <a:t>and  young people (including </a:t>
            </a:r>
            <a:r>
              <a:rPr dirty="0" sz="1400">
                <a:latin typeface="Book Antiqua"/>
                <a:cs typeface="Book Antiqua"/>
              </a:rPr>
              <a:t>a child of </a:t>
            </a:r>
            <a:r>
              <a:rPr dirty="0" sz="1400" spc="-5">
                <a:latin typeface="Book Antiqua"/>
                <a:cs typeface="Book Antiqua"/>
              </a:rPr>
              <a:t>thirteen),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made them walk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>
                <a:latin typeface="Book Antiqua"/>
                <a:cs typeface="Book Antiqua"/>
              </a:rPr>
              <a:t>front in </a:t>
            </a:r>
            <a:r>
              <a:rPr dirty="0" sz="1400" spc="-5">
                <a:latin typeface="Book Antiqua"/>
                <a:cs typeface="Book Antiqua"/>
              </a:rPr>
              <a:t>the middle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road. </a:t>
            </a:r>
            <a:r>
              <a:rPr dirty="0" sz="1400">
                <a:latin typeface="Book Antiqua"/>
                <a:cs typeface="Book Antiqua"/>
              </a:rPr>
              <a:t>The machine-gunners, seeing  civilians in front of them, ceased </a:t>
            </a:r>
            <a:r>
              <a:rPr dirty="0" sz="1400" spc="-5">
                <a:latin typeface="Book Antiqua"/>
                <a:cs typeface="Book Antiqua"/>
              </a:rPr>
              <a:t>firing. </a:t>
            </a:r>
            <a:r>
              <a:rPr dirty="0" sz="1400">
                <a:latin typeface="Book Antiqua"/>
                <a:cs typeface="Book Antiqua"/>
              </a:rPr>
              <a:t>At Alost, a </a:t>
            </a:r>
            <a:r>
              <a:rPr dirty="0" sz="1400" spc="-5">
                <a:latin typeface="Book Antiqua"/>
                <a:cs typeface="Book Antiqua"/>
              </a:rPr>
              <a:t>German  </a:t>
            </a:r>
            <a:r>
              <a:rPr dirty="0" sz="1400">
                <a:latin typeface="Book Antiqua"/>
                <a:cs typeface="Book Antiqua"/>
              </a:rPr>
              <a:t>company </a:t>
            </a:r>
            <a:r>
              <a:rPr dirty="0" sz="1400" spc="-5">
                <a:latin typeface="Book Antiqua"/>
                <a:cs typeface="Book Antiqua"/>
              </a:rPr>
              <a:t>attacked the bridge. In </a:t>
            </a:r>
            <a:r>
              <a:rPr dirty="0" sz="1400">
                <a:latin typeface="Book Antiqua"/>
                <a:cs typeface="Book Antiqua"/>
              </a:rPr>
              <a:t>front marched some </a:t>
            </a:r>
            <a:r>
              <a:rPr dirty="0" sz="1400" spc="-5">
                <a:latin typeface="Book Antiqua"/>
                <a:cs typeface="Book Antiqua"/>
              </a:rPr>
              <a:t>thirty civilians 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machine-gun hidden behind them.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Nimy, with the </a:t>
            </a:r>
            <a:r>
              <a:rPr dirty="0" sz="1400">
                <a:latin typeface="Book Antiqua"/>
                <a:cs typeface="Book Antiqua"/>
              </a:rPr>
              <a:t>butt-  </a:t>
            </a:r>
            <a:r>
              <a:rPr dirty="0" sz="1400" spc="-5">
                <a:latin typeface="Book Antiqua"/>
                <a:cs typeface="Book Antiqua"/>
              </a:rPr>
              <a:t>ends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rifles, they drove </a:t>
            </a:r>
            <a:r>
              <a:rPr dirty="0" sz="1400">
                <a:latin typeface="Book Antiqua"/>
                <a:cs typeface="Book Antiqua"/>
              </a:rPr>
              <a:t>in front of </a:t>
            </a:r>
            <a:r>
              <a:rPr dirty="0" sz="1400" spc="-5">
                <a:latin typeface="Book Antiqua"/>
                <a:cs typeface="Book Antiqua"/>
              </a:rPr>
              <a:t>them 500 men, </a:t>
            </a:r>
            <a:r>
              <a:rPr dirty="0" sz="1400">
                <a:latin typeface="Book Antiqua"/>
                <a:cs typeface="Book Antiqua"/>
              </a:rPr>
              <a:t>women and  children </a:t>
            </a:r>
            <a:r>
              <a:rPr dirty="0" sz="1400" spc="-5">
                <a:latin typeface="Book Antiqua"/>
                <a:cs typeface="Book Antiqua"/>
              </a:rPr>
              <a:t>towards the English, </a:t>
            </a:r>
            <a:r>
              <a:rPr dirty="0" sz="1400">
                <a:latin typeface="Book Antiqua"/>
                <a:cs typeface="Book Antiqua"/>
              </a:rPr>
              <a:t>who in consequence</a:t>
            </a:r>
            <a:r>
              <a:rPr dirty="0" sz="1400" spc="6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dared not </a:t>
            </a:r>
            <a:r>
              <a:rPr dirty="0" sz="1400">
                <a:latin typeface="Book Antiqua"/>
                <a:cs typeface="Book Antiqua"/>
              </a:rPr>
              <a:t>fire;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806640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1016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and in </a:t>
            </a:r>
            <a:r>
              <a:rPr dirty="0" sz="1400" spc="-5">
                <a:latin typeface="Book Antiqua"/>
                <a:cs typeface="Book Antiqua"/>
              </a:rPr>
              <a:t>this way the </a:t>
            </a:r>
            <a:r>
              <a:rPr dirty="0" sz="1400">
                <a:latin typeface="Book Antiqua"/>
                <a:cs typeface="Book Antiqua"/>
              </a:rPr>
              <a:t>84th and </a:t>
            </a:r>
            <a:r>
              <a:rPr dirty="0" sz="1400" spc="-5">
                <a:latin typeface="Book Antiqua"/>
                <a:cs typeface="Book Antiqua"/>
              </a:rPr>
              <a:t>85th Schleswig </a:t>
            </a:r>
            <a:r>
              <a:rPr dirty="0" sz="1400">
                <a:latin typeface="Book Antiqua"/>
                <a:cs typeface="Book Antiqua"/>
              </a:rPr>
              <a:t>Regiments </a:t>
            </a:r>
            <a:r>
              <a:rPr dirty="0" sz="1400" spc="-5">
                <a:latin typeface="Book Antiqua"/>
                <a:cs typeface="Book Antiqua"/>
              </a:rPr>
              <a:t>were able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>
                <a:latin typeface="Book Antiqua"/>
                <a:cs typeface="Book Antiqua"/>
              </a:rPr>
              <a:t>continue </a:t>
            </a:r>
            <a:r>
              <a:rPr dirty="0" sz="1400" spc="-5">
                <a:latin typeface="Book Antiqua"/>
                <a:cs typeface="Book Antiqua"/>
              </a:rPr>
              <a:t>their heroic march as far as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Maubeuge.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their adversary cannot actually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the human </a:t>
            </a:r>
            <a:r>
              <a:rPr dirty="0" sz="1400">
                <a:latin typeface="Book Antiqua"/>
                <a:cs typeface="Book Antiqua"/>
              </a:rPr>
              <a:t>shield </a:t>
            </a:r>
            <a:r>
              <a:rPr dirty="0" sz="1400" spc="-5">
                <a:latin typeface="Book Antiqua"/>
                <a:cs typeface="Book Antiqua"/>
              </a:rPr>
              <a:t>that  they </a:t>
            </a:r>
            <a:r>
              <a:rPr dirty="0" sz="1400">
                <a:latin typeface="Book Antiqua"/>
                <a:cs typeface="Book Antiqua"/>
              </a:rPr>
              <a:t>are using,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send a warning. </a:t>
            </a:r>
            <a:r>
              <a:rPr dirty="0" sz="1400" spc="-5">
                <a:latin typeface="Book Antiqua"/>
                <a:cs typeface="Book Antiqua"/>
              </a:rPr>
              <a:t>On the </a:t>
            </a:r>
            <a:r>
              <a:rPr dirty="0" sz="1400">
                <a:latin typeface="Book Antiqua"/>
                <a:cs typeface="Book Antiqua"/>
              </a:rPr>
              <a:t>7th </a:t>
            </a:r>
            <a:r>
              <a:rPr dirty="0" sz="1400" spc="-5">
                <a:latin typeface="Book Antiqua"/>
                <a:cs typeface="Book Antiqua"/>
              </a:rPr>
              <a:t>September, 1914,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Death's </a:t>
            </a:r>
            <a:r>
              <a:rPr dirty="0" sz="1400">
                <a:latin typeface="Book Antiqua"/>
                <a:cs typeface="Book Antiqua"/>
              </a:rPr>
              <a:t>Head </a:t>
            </a:r>
            <a:r>
              <a:rPr dirty="0" sz="1400" spc="-5">
                <a:latin typeface="Book Antiqua"/>
                <a:cs typeface="Book Antiqua"/>
              </a:rPr>
              <a:t>Hussars </a:t>
            </a:r>
            <a:r>
              <a:rPr dirty="0" sz="1400">
                <a:latin typeface="Book Antiqua"/>
                <a:cs typeface="Book Antiqua"/>
              </a:rPr>
              <a:t>shut up all </a:t>
            </a:r>
            <a:r>
              <a:rPr dirty="0" sz="1400" spc="-5">
                <a:latin typeface="Book Antiqua"/>
                <a:cs typeface="Book Antiqua"/>
              </a:rPr>
              <a:t>the inhabitants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village </a:t>
            </a:r>
            <a:r>
              <a:rPr dirty="0" sz="1400">
                <a:latin typeface="Book Antiqua"/>
                <a:cs typeface="Book Antiqua"/>
              </a:rPr>
              <a:t>with 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Château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Saint </a:t>
            </a:r>
            <a:r>
              <a:rPr dirty="0" sz="1400">
                <a:latin typeface="Book Antiqua"/>
                <a:cs typeface="Book Antiqua"/>
              </a:rPr>
              <a:t>Ouen-sur-Morin, and </a:t>
            </a:r>
            <a:r>
              <a:rPr dirty="0" sz="1400" spc="-10">
                <a:latin typeface="Book Antiqua"/>
                <a:cs typeface="Book Antiqua"/>
              </a:rPr>
              <a:t>then, </a:t>
            </a:r>
            <a:r>
              <a:rPr dirty="0" sz="1400" spc="-5">
                <a:latin typeface="Book Antiqua"/>
                <a:cs typeface="Book Antiqua"/>
              </a:rPr>
              <a:t>to avoid  being shelled, </a:t>
            </a:r>
            <a:r>
              <a:rPr dirty="0" sz="1400">
                <a:latin typeface="Book Antiqua"/>
                <a:cs typeface="Book Antiqua"/>
              </a:rPr>
              <a:t>informed </a:t>
            </a:r>
            <a:r>
              <a:rPr dirty="0" sz="1400" spc="-5">
                <a:latin typeface="Book Antiqua"/>
                <a:cs typeface="Book Antiqua"/>
              </a:rPr>
              <a:t>the English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"dispositions." </a:t>
            </a:r>
            <a:r>
              <a:rPr dirty="0" sz="1400" spc="-5">
                <a:latin typeface="Book Antiqua"/>
                <a:cs typeface="Book Antiqua"/>
              </a:rPr>
              <a:t>They  </a:t>
            </a:r>
            <a:r>
              <a:rPr dirty="0" sz="1400">
                <a:latin typeface="Book Antiqua"/>
                <a:cs typeface="Book Antiqua"/>
              </a:rPr>
              <a:t>fired on </a:t>
            </a:r>
            <a:r>
              <a:rPr dirty="0" sz="1400" spc="-5">
                <a:latin typeface="Book Antiqua"/>
                <a:cs typeface="Book Antiqua"/>
              </a:rPr>
              <a:t>anyone who tried to </a:t>
            </a:r>
            <a:r>
              <a:rPr dirty="0" sz="1400">
                <a:latin typeface="Book Antiqua"/>
                <a:cs typeface="Book Antiqua"/>
              </a:rPr>
              <a:t>escape. At </a:t>
            </a:r>
            <a:r>
              <a:rPr dirty="0" sz="1400" spc="-5">
                <a:latin typeface="Book Antiqua"/>
                <a:cs typeface="Book Antiqua"/>
              </a:rPr>
              <a:t>Mouzon,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number  </a:t>
            </a:r>
            <a:r>
              <a:rPr dirty="0" sz="1400">
                <a:latin typeface="Book Antiqua"/>
                <a:cs typeface="Book Antiqua"/>
              </a:rPr>
              <a:t>of civilians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pushed in front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enemy 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butt-ends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rifles, </a:t>
            </a:r>
            <a:r>
              <a:rPr dirty="0" sz="1400">
                <a:latin typeface="Book Antiqua"/>
                <a:cs typeface="Book Antiqua"/>
              </a:rPr>
              <a:t>and we </a:t>
            </a:r>
            <a:r>
              <a:rPr dirty="0" sz="1400" spc="-5">
                <a:latin typeface="Book Antiqua"/>
                <a:cs typeface="Book Antiqua"/>
              </a:rPr>
              <a:t>stopped </a:t>
            </a:r>
            <a:r>
              <a:rPr dirty="0" sz="1400">
                <a:latin typeface="Book Antiqua"/>
                <a:cs typeface="Book Antiqua"/>
              </a:rPr>
              <a:t>firing. The </a:t>
            </a:r>
            <a:r>
              <a:rPr dirty="0" sz="1400" spc="-5">
                <a:latin typeface="Book Antiqua"/>
                <a:cs typeface="Book Antiqua"/>
              </a:rPr>
              <a:t>wretched </a:t>
            </a:r>
            <a:r>
              <a:rPr dirty="0" sz="1400">
                <a:latin typeface="Book Antiqua"/>
                <a:cs typeface="Book Antiqua"/>
              </a:rPr>
              <a:t>people </a:t>
            </a:r>
            <a:r>
              <a:rPr dirty="0" sz="1400" spc="-5">
                <a:latin typeface="Book Antiqua"/>
                <a:cs typeface="Book Antiqua"/>
              </a:rPr>
              <a:t>moved suddenly  to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side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road, </a:t>
            </a:r>
            <a:r>
              <a:rPr dirty="0" sz="1400">
                <a:latin typeface="Book Antiqua"/>
                <a:cs typeface="Book Antiqua"/>
              </a:rPr>
              <a:t>uncovering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Germans,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fired. 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Boches, furious, </a:t>
            </a:r>
            <a:r>
              <a:rPr dirty="0" sz="1400">
                <a:latin typeface="Book Antiqua"/>
                <a:cs typeface="Book Antiqua"/>
              </a:rPr>
              <a:t>fired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first </a:t>
            </a:r>
            <a:r>
              <a:rPr dirty="0" sz="1400" spc="-5">
                <a:latin typeface="Book Antiqua"/>
                <a:cs typeface="Book Antiqua"/>
              </a:rPr>
              <a:t>volley not </a:t>
            </a:r>
            <a:r>
              <a:rPr dirty="0" sz="1400">
                <a:latin typeface="Book Antiqua"/>
                <a:cs typeface="Book Antiqua"/>
              </a:rPr>
              <a:t>at us, but </a:t>
            </a:r>
            <a:r>
              <a:rPr dirty="0" sz="1400" spc="-5">
                <a:latin typeface="Book Antiqua"/>
                <a:cs typeface="Book Antiqua"/>
              </a:rPr>
              <a:t>point blank 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these non-combatants,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were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decimated.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 cowards </a:t>
            </a:r>
            <a:r>
              <a:rPr dirty="0" sz="1400" spc="-5">
                <a:latin typeface="Book Antiqua"/>
                <a:cs typeface="Book Antiqua"/>
              </a:rPr>
              <a:t>chiefly </a:t>
            </a:r>
            <a:r>
              <a:rPr dirty="0" sz="1400">
                <a:latin typeface="Book Antiqua"/>
                <a:cs typeface="Book Antiqua"/>
              </a:rPr>
              <a:t>used civilians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shields, but </a:t>
            </a:r>
            <a:r>
              <a:rPr dirty="0" sz="1400" spc="-5">
                <a:latin typeface="Book Antiqua"/>
                <a:cs typeface="Book Antiqua"/>
              </a:rPr>
              <a:t>sometimes they  also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use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prisoners.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Keyem, they pushed one </a:t>
            </a:r>
            <a:r>
              <a:rPr dirty="0" sz="1400">
                <a:latin typeface="Book Antiqua"/>
                <a:cs typeface="Book Antiqua"/>
              </a:rPr>
              <a:t>hundred  Belgian </a:t>
            </a:r>
            <a:r>
              <a:rPr dirty="0" sz="1400" spc="-5">
                <a:latin typeface="Book Antiqua"/>
                <a:cs typeface="Book Antiqua"/>
              </a:rPr>
              <a:t>soldiers </a:t>
            </a:r>
            <a:r>
              <a:rPr dirty="0" sz="1400">
                <a:latin typeface="Book Antiqua"/>
                <a:cs typeface="Book Antiqua"/>
              </a:rPr>
              <a:t>in front of </a:t>
            </a:r>
            <a:r>
              <a:rPr dirty="0" sz="1400" spc="-5">
                <a:latin typeface="Book Antiqua"/>
                <a:cs typeface="Book Antiqua"/>
              </a:rPr>
              <a:t>them, some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their hands tied, </a:t>
            </a:r>
            <a:r>
              <a:rPr dirty="0" sz="1400">
                <a:latin typeface="Book Antiqua"/>
                <a:cs typeface="Book Antiqua"/>
              </a:rPr>
              <a:t>and  others with </a:t>
            </a:r>
            <a:r>
              <a:rPr dirty="0" sz="1400" spc="-5">
                <a:latin typeface="Book Antiqua"/>
                <a:cs typeface="Book Antiqua"/>
              </a:rPr>
              <a:t>their arms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air. At </a:t>
            </a:r>
            <a:r>
              <a:rPr dirty="0" sz="1400" spc="-5">
                <a:latin typeface="Book Antiqua"/>
                <a:cs typeface="Book Antiqua"/>
              </a:rPr>
              <a:t>Dixmude, they advanced </a:t>
            </a:r>
            <a:r>
              <a:rPr dirty="0" sz="1400">
                <a:latin typeface="Book Antiqua"/>
                <a:cs typeface="Book Antiqua"/>
              </a:rPr>
              <a:t>under 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shelter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forty disarmed </a:t>
            </a:r>
            <a:r>
              <a:rPr dirty="0" sz="1400" spc="-5">
                <a:latin typeface="Book Antiqua"/>
                <a:cs typeface="Book Antiqua"/>
              </a:rPr>
              <a:t>marines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had been taken prisoners. 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they got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front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 lines our marines shouted, "For </a:t>
            </a:r>
            <a:r>
              <a:rPr dirty="0" sz="1400" spc="-10">
                <a:latin typeface="Book Antiqua"/>
                <a:cs typeface="Book Antiqua"/>
              </a:rPr>
              <a:t>God's  </a:t>
            </a:r>
            <a:r>
              <a:rPr dirty="0" sz="1400">
                <a:latin typeface="Book Antiqua"/>
                <a:cs typeface="Book Antiqua"/>
              </a:rPr>
              <a:t>sake fire,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Germans,"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heroes fell </a:t>
            </a:r>
            <a:r>
              <a:rPr dirty="0" sz="1400" spc="-5">
                <a:latin typeface="Book Antiqua"/>
                <a:cs typeface="Book Antiqua"/>
              </a:rPr>
              <a:t>gloriously </a:t>
            </a:r>
            <a:r>
              <a:rPr dirty="0" sz="1400">
                <a:latin typeface="Book Antiqua"/>
                <a:cs typeface="Book Antiqua"/>
              </a:rPr>
              <a:t>under  </a:t>
            </a:r>
            <a:r>
              <a:rPr dirty="0" sz="1400" spc="-5">
                <a:latin typeface="Book Antiqua"/>
                <a:cs typeface="Book Antiqua"/>
              </a:rPr>
              <a:t>the French bullets. Such deeds </a:t>
            </a:r>
            <a:r>
              <a:rPr dirty="0" sz="1400">
                <a:latin typeface="Book Antiqua"/>
                <a:cs typeface="Book Antiqua"/>
              </a:rPr>
              <a:t>are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countless.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Boches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10">
                <a:latin typeface="Book Antiqua"/>
                <a:cs typeface="Book Antiqua"/>
              </a:rPr>
              <a:t>deny </a:t>
            </a:r>
            <a:r>
              <a:rPr dirty="0" sz="1400" spc="-5">
                <a:latin typeface="Book Antiqua"/>
                <a:cs typeface="Book Antiqua"/>
              </a:rPr>
              <a:t>them later </a:t>
            </a:r>
            <a:r>
              <a:rPr dirty="0" sz="1400">
                <a:latin typeface="Book Antiqua"/>
                <a:cs typeface="Book Antiqua"/>
              </a:rPr>
              <a:t>on,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1914 they did not deny  them,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rather gloried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as a </a:t>
            </a:r>
            <a:r>
              <a:rPr dirty="0" sz="1400" spc="-5">
                <a:latin typeface="Book Antiqua"/>
                <a:cs typeface="Book Antiqua"/>
              </a:rPr>
              <a:t>"good </a:t>
            </a:r>
            <a:r>
              <a:rPr dirty="0" sz="1400">
                <a:latin typeface="Book Antiqua"/>
                <a:cs typeface="Book Antiqua"/>
              </a:rPr>
              <a:t>idea." We </a:t>
            </a:r>
            <a:r>
              <a:rPr dirty="0" sz="1400" spc="-5">
                <a:latin typeface="Book Antiqua"/>
                <a:cs typeface="Book Antiqua"/>
              </a:rPr>
              <a:t>can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10">
                <a:latin typeface="Book Antiqua"/>
                <a:cs typeface="Book Antiqua"/>
              </a:rPr>
              <a:t>this 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letter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Bavarian Lieutenant Eberlein, published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7th October, </a:t>
            </a:r>
            <a:r>
              <a:rPr dirty="0" sz="1400" spc="-5">
                <a:latin typeface="Book Antiqua"/>
                <a:cs typeface="Book Antiqua"/>
              </a:rPr>
              <a:t>1914, by </a:t>
            </a:r>
            <a:r>
              <a:rPr dirty="0" sz="1400">
                <a:latin typeface="Book Antiqua"/>
                <a:cs typeface="Book Antiqua"/>
              </a:rPr>
              <a:t>a leading Munich </a:t>
            </a:r>
            <a:r>
              <a:rPr dirty="0" sz="1400" spc="-5">
                <a:latin typeface="Book Antiqua"/>
                <a:cs typeface="Book Antiqua"/>
              </a:rPr>
              <a:t>paper, </a:t>
            </a:r>
            <a:r>
              <a:rPr dirty="0" sz="1400">
                <a:latin typeface="Book Antiqua"/>
                <a:cs typeface="Book Antiqua"/>
              </a:rPr>
              <a:t>"We </a:t>
            </a:r>
            <a:r>
              <a:rPr dirty="0" sz="1400" spc="-5">
                <a:latin typeface="Book Antiqua"/>
                <a:cs typeface="Book Antiqua"/>
              </a:rPr>
              <a:t>had arrested  three </a:t>
            </a:r>
            <a:r>
              <a:rPr dirty="0" sz="1400">
                <a:latin typeface="Book Antiqua"/>
                <a:cs typeface="Book Antiqua"/>
              </a:rPr>
              <a:t>other civilians when a 'good </a:t>
            </a:r>
            <a:r>
              <a:rPr dirty="0" sz="1400" spc="-5">
                <a:latin typeface="Book Antiqua"/>
                <a:cs typeface="Book Antiqua"/>
              </a:rPr>
              <a:t>idea' </a:t>
            </a:r>
            <a:r>
              <a:rPr dirty="0" sz="1400">
                <a:latin typeface="Book Antiqua"/>
                <a:cs typeface="Book Antiqua"/>
              </a:rPr>
              <a:t>struck me. We made </a:t>
            </a:r>
            <a:r>
              <a:rPr dirty="0" sz="1400" spc="-5">
                <a:latin typeface="Book Antiqua"/>
                <a:cs typeface="Book Antiqua"/>
              </a:rPr>
              <a:t>them  </a:t>
            </a:r>
            <a:r>
              <a:rPr dirty="0" sz="1400">
                <a:latin typeface="Book Antiqua"/>
                <a:cs typeface="Book Antiqua"/>
              </a:rPr>
              <a:t>sit on </a:t>
            </a:r>
            <a:r>
              <a:rPr dirty="0" sz="1400" spc="-5">
                <a:latin typeface="Book Antiqua"/>
                <a:cs typeface="Book Antiqua"/>
              </a:rPr>
              <a:t>chairs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middle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street;—supplications from them,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blows with </a:t>
            </a:r>
            <a:r>
              <a:rPr dirty="0" sz="1400">
                <a:latin typeface="Book Antiqua"/>
                <a:cs typeface="Book Antiqua"/>
              </a:rPr>
              <a:t>butt-ends of </a:t>
            </a:r>
            <a:r>
              <a:rPr dirty="0" sz="1400" spc="-5">
                <a:latin typeface="Book Antiqua"/>
                <a:cs typeface="Book Antiqua"/>
              </a:rPr>
              <a:t>rifles from </a:t>
            </a:r>
            <a:r>
              <a:rPr dirty="0" sz="1400">
                <a:latin typeface="Book Antiqua"/>
                <a:cs typeface="Book Antiqua"/>
              </a:rPr>
              <a:t>us. At last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seated  outside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street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their hands convulsively clasped together.  </a:t>
            </a:r>
            <a:r>
              <a:rPr dirty="0" sz="1400">
                <a:latin typeface="Book Antiqua"/>
                <a:cs typeface="Book Antiqua"/>
              </a:rPr>
              <a:t>I felt </a:t>
            </a:r>
            <a:r>
              <a:rPr dirty="0" sz="1400" spc="-5">
                <a:latin typeface="Book Antiqua"/>
                <a:cs typeface="Book Antiqua"/>
              </a:rPr>
              <a:t>sorry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them,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 plan worked </a:t>
            </a:r>
            <a:r>
              <a:rPr dirty="0" sz="1400">
                <a:latin typeface="Book Antiqua"/>
                <a:cs typeface="Book Antiqua"/>
              </a:rPr>
              <a:t>at once. </a:t>
            </a:r>
            <a:r>
              <a:rPr dirty="0" sz="1400" spc="-10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learnt later,  the </a:t>
            </a:r>
            <a:r>
              <a:rPr dirty="0" sz="1400">
                <a:latin typeface="Book Antiqua"/>
                <a:cs typeface="Book Antiqua"/>
              </a:rPr>
              <a:t>regiment which entered </a:t>
            </a:r>
            <a:r>
              <a:rPr dirty="0" sz="1400" spc="-5">
                <a:latin typeface="Book Antiqua"/>
                <a:cs typeface="Book Antiqua"/>
              </a:rPr>
              <a:t>Saint-Dié, </a:t>
            </a:r>
            <a:r>
              <a:rPr dirty="0" sz="1400">
                <a:latin typeface="Book Antiqua"/>
                <a:cs typeface="Book Antiqua"/>
              </a:rPr>
              <a:t>further to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north of </a:t>
            </a:r>
            <a:r>
              <a:rPr dirty="0" sz="1400" spc="-5">
                <a:latin typeface="Book Antiqua"/>
                <a:cs typeface="Book Antiqua"/>
              </a:rPr>
              <a:t>us, had  </a:t>
            </a:r>
            <a:r>
              <a:rPr dirty="0" sz="1400">
                <a:latin typeface="Book Antiqua"/>
                <a:cs typeface="Book Antiqua"/>
              </a:rPr>
              <a:t>precisely similar </a:t>
            </a:r>
            <a:r>
              <a:rPr dirty="0" sz="1400" spc="-5">
                <a:latin typeface="Book Antiqua"/>
                <a:cs typeface="Book Antiqua"/>
              </a:rPr>
              <a:t>experiences to our own.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civilians, </a:t>
            </a:r>
            <a:r>
              <a:rPr dirty="0" sz="1400">
                <a:latin typeface="Book Antiqua"/>
                <a:cs typeface="Book Antiqua"/>
              </a:rPr>
              <a:t>whom </a:t>
            </a:r>
            <a:r>
              <a:rPr dirty="0" sz="1400" spc="-10">
                <a:latin typeface="Book Antiqua"/>
                <a:cs typeface="Book Antiqua"/>
              </a:rPr>
              <a:t>they 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put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10">
                <a:latin typeface="Book Antiqua"/>
                <a:cs typeface="Book Antiqua"/>
              </a:rPr>
              <a:t>same </a:t>
            </a:r>
            <a:r>
              <a:rPr dirty="0" sz="1400" spc="-5">
                <a:latin typeface="Book Antiqua"/>
                <a:cs typeface="Book Antiqua"/>
              </a:rPr>
              <a:t>way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middle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street, </a:t>
            </a:r>
            <a:r>
              <a:rPr dirty="0" sz="1400" spc="-5">
                <a:latin typeface="Book Antiqua"/>
                <a:cs typeface="Book Antiqua"/>
              </a:rPr>
              <a:t>were killed by  French bullets. </a:t>
            </a:r>
            <a:r>
              <a:rPr dirty="0" sz="1400">
                <a:latin typeface="Book Antiqua"/>
                <a:cs typeface="Book Antiqua"/>
              </a:rPr>
              <a:t>I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dead bodies."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77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MARTYRDON OF CIVILIAN</a:t>
            </a:r>
            <a:r>
              <a:rPr dirty="0" sz="1400" b="1">
                <a:latin typeface="Book Antiqua"/>
                <a:cs typeface="Book Antiqua"/>
              </a:rPr>
              <a:t> </a:t>
            </a:r>
            <a:r>
              <a:rPr dirty="0" sz="1400" spc="-10" b="1">
                <a:latin typeface="Book Antiqua"/>
                <a:cs typeface="Book Antiqua"/>
              </a:rPr>
              <a:t>PRISONERS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After having burnt our </a:t>
            </a:r>
            <a:r>
              <a:rPr dirty="0" sz="1400" spc="-5">
                <a:latin typeface="Book Antiqua"/>
                <a:cs typeface="Book Antiqua"/>
              </a:rPr>
              <a:t>villages,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shot the inhabitants by dozens 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some places,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by hundreds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others, they </a:t>
            </a:r>
            <a:r>
              <a:rPr dirty="0" sz="1400">
                <a:latin typeface="Book Antiqua"/>
                <a:cs typeface="Book Antiqua"/>
              </a:rPr>
              <a:t>frequently deported  all or a </a:t>
            </a:r>
            <a:r>
              <a:rPr dirty="0" sz="1400" spc="-5">
                <a:latin typeface="Book Antiqua"/>
                <a:cs typeface="Book Antiqua"/>
              </a:rPr>
              <a:t>part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survivors to Germany. 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impossible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10">
                <a:latin typeface="Book Antiqua"/>
                <a:cs typeface="Book Antiqua"/>
              </a:rPr>
              <a:t>this  </a:t>
            </a:r>
            <a:r>
              <a:rPr dirty="0" sz="1400">
                <a:latin typeface="Book Antiqua"/>
                <a:cs typeface="Book Antiqua"/>
              </a:rPr>
              <a:t>moment </a:t>
            </a:r>
            <a:r>
              <a:rPr dirty="0" sz="1400" spc="-5">
                <a:latin typeface="Book Antiqua"/>
                <a:cs typeface="Book Antiqua"/>
              </a:rPr>
              <a:t>to establish the number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those deported, but they </a:t>
            </a:r>
            <a:r>
              <a:rPr dirty="0" sz="1400">
                <a:latin typeface="Book Antiqua"/>
                <a:cs typeface="Book Antiqua"/>
              </a:rPr>
              <a:t>were  sent off </a:t>
            </a:r>
            <a:r>
              <a:rPr dirty="0" sz="1400" spc="-5">
                <a:latin typeface="Book Antiqua"/>
                <a:cs typeface="Book Antiqua"/>
              </a:rPr>
              <a:t>by tens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thousands. </a:t>
            </a:r>
            <a:r>
              <a:rPr dirty="0" sz="1400">
                <a:latin typeface="Book Antiqua"/>
                <a:cs typeface="Book Antiqua"/>
              </a:rPr>
              <a:t>These </a:t>
            </a:r>
            <a:r>
              <a:rPr dirty="0" sz="1400" spc="-5">
                <a:latin typeface="Book Antiqua"/>
                <a:cs typeface="Book Antiqua"/>
              </a:rPr>
              <a:t>unfortunate people, </a:t>
            </a:r>
            <a:r>
              <a:rPr dirty="0" sz="1400">
                <a:latin typeface="Book Antiqua"/>
                <a:cs typeface="Book Antiqua"/>
              </a:rPr>
              <a:t>men,  women and </a:t>
            </a:r>
            <a:r>
              <a:rPr dirty="0" sz="1400" spc="-5">
                <a:latin typeface="Book Antiqua"/>
                <a:cs typeface="Book Antiqua"/>
              </a:rPr>
              <a:t>children,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witnessed and </a:t>
            </a:r>
            <a:r>
              <a:rPr dirty="0" sz="1400" spc="-5">
                <a:latin typeface="Book Antiqua"/>
                <a:cs typeface="Book Antiqua"/>
              </a:rPr>
              <a:t>survived </a:t>
            </a:r>
            <a:r>
              <a:rPr dirty="0" sz="1400">
                <a:latin typeface="Book Antiqua"/>
                <a:cs typeface="Book Antiqua"/>
              </a:rPr>
              <a:t>fires </a:t>
            </a:r>
            <a:r>
              <a:rPr dirty="0" sz="1400" spc="-5">
                <a:latin typeface="Book Antiqua"/>
                <a:cs typeface="Book Antiqua"/>
              </a:rPr>
              <a:t>and  massacres,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10">
                <a:latin typeface="Book Antiqua"/>
                <a:cs typeface="Book Antiqua"/>
              </a:rPr>
              <a:t>had </a:t>
            </a:r>
            <a:r>
              <a:rPr dirty="0" sz="1400">
                <a:latin typeface="Book Antiqua"/>
                <a:cs typeface="Book Antiqua"/>
              </a:rPr>
              <a:t>seen </a:t>
            </a:r>
            <a:r>
              <a:rPr dirty="0" sz="1400" spc="-5">
                <a:latin typeface="Book Antiqua"/>
                <a:cs typeface="Book Antiqua"/>
              </a:rPr>
              <a:t>their houses blazing </a:t>
            </a:r>
            <a:r>
              <a:rPr dirty="0" sz="1400">
                <a:latin typeface="Book Antiqua"/>
                <a:cs typeface="Book Antiqua"/>
              </a:rPr>
              <a:t>and so </a:t>
            </a:r>
            <a:r>
              <a:rPr dirty="0" sz="1400" spc="-10">
                <a:latin typeface="Book Antiqua"/>
                <a:cs typeface="Book Antiqua"/>
              </a:rPr>
              <a:t>many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those  dear to them </a:t>
            </a:r>
            <a:r>
              <a:rPr dirty="0" sz="1400">
                <a:latin typeface="Book Antiqua"/>
                <a:cs typeface="Book Antiqua"/>
              </a:rPr>
              <a:t>fall </a:t>
            </a:r>
            <a:r>
              <a:rPr dirty="0" sz="1400" spc="-5">
                <a:latin typeface="Book Antiqua"/>
                <a:cs typeface="Book Antiqua"/>
              </a:rPr>
              <a:t>under the </a:t>
            </a:r>
            <a:r>
              <a:rPr dirty="0" sz="1400">
                <a:latin typeface="Book Antiqua"/>
                <a:cs typeface="Book Antiqua"/>
              </a:rPr>
              <a:t>bullets of </a:t>
            </a:r>
            <a:r>
              <a:rPr dirty="0" sz="1400" spc="-5">
                <a:latin typeface="Book Antiqua"/>
                <a:cs typeface="Book Antiqua"/>
              </a:rPr>
              <a:t>the assassin, </a:t>
            </a:r>
            <a:r>
              <a:rPr dirty="0" sz="1400">
                <a:latin typeface="Book Antiqua"/>
                <a:cs typeface="Book Antiqua"/>
              </a:rPr>
              <a:t>and who </a:t>
            </a:r>
            <a:r>
              <a:rPr dirty="0" sz="1400" spc="-5">
                <a:latin typeface="Book Antiqua"/>
                <a:cs typeface="Book Antiqua"/>
              </a:rPr>
              <a:t>were  </a:t>
            </a:r>
            <a:r>
              <a:rPr dirty="0" sz="1400">
                <a:latin typeface="Book Antiqua"/>
                <a:cs typeface="Book Antiqua"/>
              </a:rPr>
              <a:t>forced in some </a:t>
            </a:r>
            <a:r>
              <a:rPr dirty="0" sz="1400" spc="-5">
                <a:latin typeface="Book Antiqua"/>
                <a:cs typeface="Book Antiqua"/>
              </a:rPr>
              <a:t>places to dig graves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victims, and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others </a:t>
            </a:r>
            <a:r>
              <a:rPr dirty="0" sz="1400" spc="-5">
                <a:latin typeface="Book Antiqua"/>
                <a:cs typeface="Book Antiqua"/>
              </a:rPr>
              <a:t>to  </a:t>
            </a:r>
            <a:r>
              <a:rPr dirty="0" sz="1400">
                <a:latin typeface="Book Antiqua"/>
                <a:cs typeface="Book Antiqua"/>
              </a:rPr>
              <a:t>hold a light </a:t>
            </a:r>
            <a:r>
              <a:rPr dirty="0" sz="1400" spc="-5">
                <a:latin typeface="Book Antiqua"/>
                <a:cs typeface="Book Antiqua"/>
              </a:rPr>
              <a:t>for the executioners while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finishing </a:t>
            </a:r>
            <a:r>
              <a:rPr dirty="0" sz="1400">
                <a:latin typeface="Book Antiqua"/>
                <a:cs typeface="Book Antiqua"/>
              </a:rPr>
              <a:t>off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wounded,—these poor wretches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despatched to Germany. What 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journey,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place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residence!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Let </a:t>
            </a:r>
            <a:r>
              <a:rPr dirty="0" sz="1400">
                <a:latin typeface="Book Antiqua"/>
                <a:cs typeface="Book Antiqua"/>
              </a:rPr>
              <a:t>us quote </a:t>
            </a:r>
            <a:r>
              <a:rPr dirty="0" sz="1400" spc="-5">
                <a:latin typeface="Book Antiqua"/>
                <a:cs typeface="Book Antiqua"/>
              </a:rPr>
              <a:t>one story </a:t>
            </a:r>
            <a:r>
              <a:rPr dirty="0" sz="1400">
                <a:latin typeface="Book Antiqua"/>
                <a:cs typeface="Book Antiqua"/>
              </a:rPr>
              <a:t>among a </a:t>
            </a:r>
            <a:r>
              <a:rPr dirty="0" sz="1400" spc="-5">
                <a:latin typeface="Book Antiqua"/>
                <a:cs typeface="Book Antiqua"/>
              </a:rPr>
              <a:t>thousand. "Our escort was  </a:t>
            </a:r>
            <a:r>
              <a:rPr dirty="0" sz="1400">
                <a:latin typeface="Book Antiqua"/>
                <a:cs typeface="Book Antiqua"/>
              </a:rPr>
              <a:t>commanded </a:t>
            </a:r>
            <a:r>
              <a:rPr dirty="0" sz="1400" spc="-5">
                <a:latin typeface="Book Antiqua"/>
                <a:cs typeface="Book Antiqua"/>
              </a:rPr>
              <a:t>by two German officers. </a:t>
            </a:r>
            <a:r>
              <a:rPr dirty="0" sz="1400">
                <a:latin typeface="Book Antiqua"/>
                <a:cs typeface="Book Antiqua"/>
              </a:rPr>
              <a:t>They were </a:t>
            </a:r>
            <a:r>
              <a:rPr dirty="0" sz="1400" spc="-5">
                <a:latin typeface="Book Antiqua"/>
                <a:cs typeface="Book Antiqua"/>
              </a:rPr>
              <a:t>unapproachable.  </a:t>
            </a:r>
            <a:r>
              <a:rPr dirty="0" sz="1400">
                <a:latin typeface="Book Antiqua"/>
                <a:cs typeface="Book Antiqua"/>
              </a:rPr>
              <a:t>Anyone who </a:t>
            </a:r>
            <a:r>
              <a:rPr dirty="0" sz="1400" spc="-5">
                <a:latin typeface="Book Antiqua"/>
                <a:cs typeface="Book Antiqua"/>
              </a:rPr>
              <a:t>tried to speak to them was threatened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revolver.  In order that </a:t>
            </a:r>
            <a:r>
              <a:rPr dirty="0" sz="1400">
                <a:latin typeface="Book Antiqua"/>
                <a:cs typeface="Book Antiqua"/>
              </a:rPr>
              <a:t>we might </a:t>
            </a:r>
            <a:r>
              <a:rPr dirty="0" sz="1400" spc="-5">
                <a:latin typeface="Book Antiqua"/>
                <a:cs typeface="Book Antiqua"/>
              </a:rPr>
              <a:t>get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drink, </a:t>
            </a:r>
            <a:r>
              <a:rPr dirty="0" sz="1400">
                <a:latin typeface="Book Antiqua"/>
                <a:cs typeface="Book Antiqua"/>
              </a:rPr>
              <a:t>we were made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collect </a:t>
            </a:r>
            <a:r>
              <a:rPr dirty="0" sz="1400" spc="-5">
                <a:latin typeface="Book Antiqua"/>
                <a:cs typeface="Book Antiqua"/>
              </a:rPr>
              <a:t>empty  </a:t>
            </a:r>
            <a:r>
              <a:rPr dirty="0" sz="1400">
                <a:latin typeface="Book Antiqua"/>
                <a:cs typeface="Book Antiqua"/>
              </a:rPr>
              <a:t>meat </a:t>
            </a:r>
            <a:r>
              <a:rPr dirty="0" sz="1400" spc="-5">
                <a:latin typeface="Book Antiqua"/>
                <a:cs typeface="Book Antiqua"/>
              </a:rPr>
              <a:t>tins which served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our drinking cups until we </a:t>
            </a:r>
            <a:r>
              <a:rPr dirty="0" sz="1400">
                <a:latin typeface="Book Antiqua"/>
                <a:cs typeface="Book Antiqua"/>
              </a:rPr>
              <a:t>reached  Cassel. We were </a:t>
            </a:r>
            <a:r>
              <a:rPr dirty="0" sz="1400" spc="-5">
                <a:latin typeface="Book Antiqua"/>
                <a:cs typeface="Book Antiqua"/>
              </a:rPr>
              <a:t>abused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threatened </a:t>
            </a:r>
            <a:r>
              <a:rPr dirty="0" sz="1400">
                <a:latin typeface="Book Antiqua"/>
                <a:cs typeface="Book Antiqua"/>
              </a:rPr>
              <a:t>wherever we </a:t>
            </a:r>
            <a:r>
              <a:rPr dirty="0" sz="1400" spc="-5">
                <a:latin typeface="Book Antiqua"/>
                <a:cs typeface="Book Antiqua"/>
              </a:rPr>
              <a:t>went.  Sometimes they made signs to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that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going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shoot us,  </a:t>
            </a:r>
            <a:r>
              <a:rPr dirty="0" sz="1400">
                <a:latin typeface="Book Antiqua"/>
                <a:cs typeface="Book Antiqua"/>
              </a:rPr>
              <a:t>or hang us, or </a:t>
            </a:r>
            <a:r>
              <a:rPr dirty="0" sz="1400" spc="-5">
                <a:latin typeface="Book Antiqua"/>
                <a:cs typeface="Book Antiqua"/>
              </a:rPr>
              <a:t>cut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heads </a:t>
            </a:r>
            <a:r>
              <a:rPr dirty="0" sz="1400">
                <a:latin typeface="Book Antiqua"/>
                <a:cs typeface="Book Antiqua"/>
              </a:rPr>
              <a:t>off. </a:t>
            </a:r>
            <a:r>
              <a:rPr dirty="0" sz="1400" spc="-5">
                <a:latin typeface="Book Antiqua"/>
                <a:cs typeface="Book Antiqua"/>
              </a:rPr>
              <a:t>They threw </a:t>
            </a:r>
            <a:r>
              <a:rPr dirty="0" sz="1400">
                <a:latin typeface="Book Antiqua"/>
                <a:cs typeface="Book Antiqua"/>
              </a:rPr>
              <a:t>filth at our heads and  </a:t>
            </a:r>
            <a:r>
              <a:rPr dirty="0" sz="1400" spc="-5">
                <a:latin typeface="Book Antiqua"/>
                <a:cs typeface="Book Antiqua"/>
              </a:rPr>
              <a:t>spat </a:t>
            </a:r>
            <a:r>
              <a:rPr dirty="0" sz="1400">
                <a:latin typeface="Book Antiqua"/>
                <a:cs typeface="Book Antiqua"/>
              </a:rPr>
              <a:t>in our faces. We were </a:t>
            </a:r>
            <a:r>
              <a:rPr dirty="0" sz="1400" spc="-5">
                <a:latin typeface="Book Antiqua"/>
                <a:cs typeface="Book Antiqua"/>
              </a:rPr>
              <a:t>not going to stoop before them; the  </a:t>
            </a:r>
            <a:r>
              <a:rPr dirty="0" sz="1400">
                <a:latin typeface="Book Antiqua"/>
                <a:cs typeface="Book Antiqua"/>
              </a:rPr>
              <a:t>disgrace </a:t>
            </a:r>
            <a:r>
              <a:rPr dirty="0" sz="1400" spc="-5">
                <a:latin typeface="Book Antiqua"/>
                <a:cs typeface="Book Antiqua"/>
              </a:rPr>
              <a:t>was not </a:t>
            </a:r>
            <a:r>
              <a:rPr dirty="0" sz="1400">
                <a:latin typeface="Book Antiqua"/>
                <a:cs typeface="Book Antiqua"/>
              </a:rPr>
              <a:t>ours. </a:t>
            </a: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they, not </a:t>
            </a:r>
            <a:r>
              <a:rPr dirty="0" sz="1400">
                <a:latin typeface="Book Antiqua"/>
                <a:cs typeface="Book Antiqua"/>
              </a:rPr>
              <a:t>we, who are </a:t>
            </a:r>
            <a:r>
              <a:rPr dirty="0" sz="1400" spc="-5">
                <a:latin typeface="Book Antiqua"/>
                <a:cs typeface="Book Antiqua"/>
              </a:rPr>
              <a:t>degraded. </a:t>
            </a:r>
            <a:r>
              <a:rPr dirty="0" sz="1400">
                <a:latin typeface="Book Antiqua"/>
                <a:cs typeface="Book Antiqua"/>
              </a:rPr>
              <a:t>An  officer </a:t>
            </a:r>
            <a:r>
              <a:rPr dirty="0" sz="1400" spc="-5">
                <a:latin typeface="Book Antiqua"/>
                <a:cs typeface="Book Antiqua"/>
              </a:rPr>
              <a:t>who was present when </a:t>
            </a:r>
            <a:r>
              <a:rPr dirty="0" sz="1400">
                <a:latin typeface="Book Antiqua"/>
                <a:cs typeface="Book Antiqua"/>
              </a:rPr>
              <a:t>our march-past </a:t>
            </a:r>
            <a:r>
              <a:rPr dirty="0" sz="1400" spc="-5">
                <a:latin typeface="Book Antiqua"/>
                <a:cs typeface="Book Antiqua"/>
              </a:rPr>
              <a:t>took place aimed  blows with </a:t>
            </a:r>
            <a:r>
              <a:rPr dirty="0" sz="1400">
                <a:latin typeface="Book Antiqua"/>
                <a:cs typeface="Book Antiqua"/>
              </a:rPr>
              <a:t>a riding-whip at </a:t>
            </a:r>
            <a:r>
              <a:rPr dirty="0" sz="1400" spc="-5">
                <a:latin typeface="Book Antiqua"/>
                <a:cs typeface="Book Antiqua"/>
              </a:rPr>
              <a:t>everyone </a:t>
            </a:r>
            <a:r>
              <a:rPr dirty="0" sz="1400">
                <a:latin typeface="Book Antiqua"/>
                <a:cs typeface="Book Antiqua"/>
              </a:rPr>
              <a:t>within </a:t>
            </a:r>
            <a:r>
              <a:rPr dirty="0" sz="1400" spc="-5">
                <a:latin typeface="Book Antiqua"/>
                <a:cs typeface="Book Antiqua"/>
              </a:rPr>
              <a:t>his reach. </a:t>
            </a:r>
            <a:r>
              <a:rPr dirty="0" sz="1400">
                <a:latin typeface="Book Antiqua"/>
                <a:cs typeface="Book Antiqua"/>
              </a:rPr>
              <a:t>Until we  arrived at </a:t>
            </a:r>
            <a:r>
              <a:rPr dirty="0" sz="1400" spc="-5">
                <a:latin typeface="Book Antiqua"/>
                <a:cs typeface="Book Antiqua"/>
              </a:rPr>
              <a:t>the railway,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the same </a:t>
            </a:r>
            <a:r>
              <a:rPr dirty="0" sz="1400">
                <a:latin typeface="Book Antiqua"/>
                <a:cs typeface="Book Antiqua"/>
              </a:rPr>
              <a:t>at every </a:t>
            </a:r>
            <a:r>
              <a:rPr dirty="0" sz="1400" spc="-5">
                <a:latin typeface="Book Antiqua"/>
                <a:cs typeface="Book Antiqua"/>
              </a:rPr>
              <a:t>place where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met  </a:t>
            </a:r>
            <a:r>
              <a:rPr dirty="0" sz="1400">
                <a:latin typeface="Book Antiqua"/>
                <a:cs typeface="Book Antiqua"/>
              </a:rPr>
              <a:t>soldiers. We </a:t>
            </a:r>
            <a:r>
              <a:rPr dirty="0" sz="1400" spc="-5">
                <a:latin typeface="Book Antiqua"/>
                <a:cs typeface="Book Antiqua"/>
              </a:rPr>
              <a:t>reached </a:t>
            </a:r>
            <a:r>
              <a:rPr dirty="0" sz="1400">
                <a:latin typeface="Book Antiqua"/>
                <a:cs typeface="Book Antiqua"/>
              </a:rPr>
              <a:t>Marche after a </a:t>
            </a:r>
            <a:r>
              <a:rPr dirty="0" sz="1400" spc="-5">
                <a:latin typeface="Book Antiqua"/>
                <a:cs typeface="Book Antiqua"/>
              </a:rPr>
              <a:t>nine </a:t>
            </a:r>
            <a:r>
              <a:rPr dirty="0" sz="1400">
                <a:latin typeface="Book Antiqua"/>
                <a:cs typeface="Book Antiqua"/>
              </a:rPr>
              <a:t>hours' </a:t>
            </a:r>
            <a:r>
              <a:rPr dirty="0" sz="1400" spc="-5">
                <a:latin typeface="Book Antiqua"/>
                <a:cs typeface="Book Antiqua"/>
              </a:rPr>
              <a:t>journey. </a:t>
            </a:r>
            <a:r>
              <a:rPr dirty="0" sz="1400">
                <a:latin typeface="Book Antiqua"/>
                <a:cs typeface="Book Antiqua"/>
              </a:rPr>
              <a:t>We were  conducted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room </a:t>
            </a:r>
            <a:r>
              <a:rPr dirty="0" sz="1400">
                <a:latin typeface="Book Antiqua"/>
                <a:cs typeface="Book Antiqua"/>
              </a:rPr>
              <a:t>marked </a:t>
            </a:r>
            <a:r>
              <a:rPr dirty="0" sz="1400" spc="-5">
                <a:latin typeface="Book Antiqua"/>
                <a:cs typeface="Book Antiqua"/>
              </a:rPr>
              <a:t>as having accommodation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100  </a:t>
            </a:r>
            <a:r>
              <a:rPr dirty="0" sz="1400">
                <a:latin typeface="Book Antiqua"/>
                <a:cs typeface="Book Antiqua"/>
              </a:rPr>
              <a:t>soldiers, </a:t>
            </a:r>
            <a:r>
              <a:rPr dirty="0" sz="1400" spc="-5">
                <a:latin typeface="Book Antiqua"/>
                <a:cs typeface="Book Antiqua"/>
              </a:rPr>
              <a:t>but they put 400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us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there. </a:t>
            </a:r>
            <a:r>
              <a:rPr dirty="0" sz="1400">
                <a:latin typeface="Book Antiqua"/>
                <a:cs typeface="Book Antiqua"/>
              </a:rPr>
              <a:t>The people of </a:t>
            </a:r>
            <a:r>
              <a:rPr dirty="0" sz="1400" spc="-5">
                <a:latin typeface="Book Antiqua"/>
                <a:cs typeface="Book Antiqua"/>
              </a:rPr>
              <a:t>the place sent 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slices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bread and butter, but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the Germans </a:t>
            </a:r>
            <a:r>
              <a:rPr dirty="0" sz="1400">
                <a:latin typeface="Book Antiqua"/>
                <a:cs typeface="Book Antiqua"/>
              </a:rPr>
              <a:t>who ate </a:t>
            </a:r>
            <a:r>
              <a:rPr dirty="0" sz="1400" spc="-5">
                <a:latin typeface="Book Antiqua"/>
                <a:cs typeface="Book Antiqua"/>
              </a:rPr>
              <a:t>them. 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latter gave us </a:t>
            </a:r>
            <a:r>
              <a:rPr dirty="0" sz="1400">
                <a:latin typeface="Book Antiqua"/>
                <a:cs typeface="Book Antiqua"/>
              </a:rPr>
              <a:t>crusts of </a:t>
            </a:r>
            <a:r>
              <a:rPr dirty="0" sz="1400" spc="-5">
                <a:latin typeface="Book Antiqua"/>
                <a:cs typeface="Book Antiqua"/>
              </a:rPr>
              <a:t>bread to </a:t>
            </a:r>
            <a:r>
              <a:rPr dirty="0" sz="1400">
                <a:latin typeface="Book Antiqua"/>
                <a:cs typeface="Book Antiqua"/>
              </a:rPr>
              <a:t>eat. We were </a:t>
            </a:r>
            <a:r>
              <a:rPr dirty="0" sz="1400" spc="-5">
                <a:latin typeface="Book Antiqua"/>
                <a:cs typeface="Book Antiqua"/>
              </a:rPr>
              <a:t>abominably  </a:t>
            </a:r>
            <a:r>
              <a:rPr dirty="0" sz="1400">
                <a:latin typeface="Book Antiqua"/>
                <a:cs typeface="Book Antiqua"/>
              </a:rPr>
              <a:t>cramped; a </a:t>
            </a:r>
            <a:r>
              <a:rPr dirty="0" sz="1400" spc="-5">
                <a:latin typeface="Book Antiqua"/>
                <a:cs typeface="Book Antiqua"/>
              </a:rPr>
              <a:t>few managed to stretch themselves out,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air </a:t>
            </a:r>
            <a:r>
              <a:rPr dirty="0" sz="1400" spc="-5">
                <a:latin typeface="Book Antiqua"/>
                <a:cs typeface="Book Antiqua"/>
              </a:rPr>
              <a:t>was 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poisonous that they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remain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that position. </a:t>
            </a:r>
            <a:r>
              <a:rPr dirty="0" sz="1400">
                <a:latin typeface="Book Antiqua"/>
                <a:cs typeface="Book Antiqua"/>
              </a:rPr>
              <a:t>At Melreux  </a:t>
            </a:r>
            <a:r>
              <a:rPr dirty="0" sz="1400" spc="-5">
                <a:latin typeface="Book Antiqua"/>
                <a:cs typeface="Book Antiqua"/>
              </a:rPr>
              <a:t>station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changed guards.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drove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with the </a:t>
            </a:r>
            <a:r>
              <a:rPr dirty="0" sz="1400">
                <a:latin typeface="Book Antiqua"/>
                <a:cs typeface="Book Antiqua"/>
              </a:rPr>
              <a:t>butt-ends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their rifles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spot </a:t>
            </a:r>
            <a:r>
              <a:rPr dirty="0" sz="1400">
                <a:latin typeface="Book Antiqua"/>
                <a:cs typeface="Book Antiqua"/>
              </a:rPr>
              <a:t>where a </a:t>
            </a:r>
            <a:r>
              <a:rPr dirty="0" sz="1400" spc="-5">
                <a:latin typeface="Book Antiqua"/>
                <a:cs typeface="Book Antiqua"/>
              </a:rPr>
              <a:t>train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cattle </a:t>
            </a:r>
            <a:r>
              <a:rPr dirty="0" sz="1400" spc="-5">
                <a:latin typeface="Book Antiqua"/>
                <a:cs typeface="Book Antiqua"/>
              </a:rPr>
              <a:t>trucks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standing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yard, </a:t>
            </a:r>
            <a:r>
              <a:rPr dirty="0" sz="1400">
                <a:latin typeface="Book Antiqua"/>
                <a:cs typeface="Book Antiqua"/>
              </a:rPr>
              <a:t>and we </a:t>
            </a:r>
            <a:r>
              <a:rPr dirty="0" sz="1400" spc="-5">
                <a:latin typeface="Book Antiqua"/>
                <a:cs typeface="Book Antiqua"/>
              </a:rPr>
              <a:t>had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get </a:t>
            </a:r>
            <a:r>
              <a:rPr dirty="0" sz="1400">
                <a:latin typeface="Book Antiqua"/>
                <a:cs typeface="Book Antiqua"/>
              </a:rPr>
              <a:t>in. The </a:t>
            </a:r>
            <a:r>
              <a:rPr dirty="0" sz="1400" spc="-5">
                <a:latin typeface="Book Antiqua"/>
                <a:cs typeface="Book Antiqua"/>
              </a:rPr>
              <a:t>previous occupants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cattle,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trucks </a:t>
            </a:r>
            <a:r>
              <a:rPr dirty="0" sz="1400" spc="-1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cleaned </a:t>
            </a:r>
            <a:r>
              <a:rPr dirty="0" sz="1400">
                <a:latin typeface="Book Antiqua"/>
                <a:cs typeface="Book Antiqua"/>
              </a:rPr>
              <a:t>in a very </a:t>
            </a:r>
            <a:r>
              <a:rPr dirty="0" sz="1400" spc="-5">
                <a:latin typeface="Book Antiqua"/>
                <a:cs typeface="Book Antiqua"/>
              </a:rPr>
              <a:t>perfunctory </a:t>
            </a:r>
            <a:r>
              <a:rPr dirty="0" sz="1400">
                <a:latin typeface="Book Antiqua"/>
                <a:cs typeface="Book Antiqua"/>
              </a:rPr>
              <a:t>fashion.  There </a:t>
            </a:r>
            <a:r>
              <a:rPr dirty="0" sz="1400" spc="-5">
                <a:latin typeface="Book Antiqua"/>
                <a:cs typeface="Book Antiqua"/>
              </a:rPr>
              <a:t>was neither straw nor seats. Off </a:t>
            </a:r>
            <a:r>
              <a:rPr dirty="0" sz="1400">
                <a:latin typeface="Book Antiqua"/>
                <a:cs typeface="Book Antiqua"/>
              </a:rPr>
              <a:t>we went. </a:t>
            </a:r>
            <a:r>
              <a:rPr dirty="0" sz="1400" spc="-5">
                <a:latin typeface="Book Antiqua"/>
                <a:cs typeface="Book Antiqua"/>
              </a:rPr>
              <a:t>Every time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87725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stopped </a:t>
            </a:r>
            <a:r>
              <a:rPr dirty="0" sz="1400">
                <a:latin typeface="Book Antiqua"/>
                <a:cs typeface="Book Antiqua"/>
              </a:rPr>
              <a:t>at a </a:t>
            </a:r>
            <a:r>
              <a:rPr dirty="0" sz="1400" spc="-5">
                <a:latin typeface="Book Antiqua"/>
                <a:cs typeface="Book Antiqua"/>
              </a:rPr>
              <a:t>station the </a:t>
            </a:r>
            <a:r>
              <a:rPr dirty="0" sz="1400">
                <a:latin typeface="Book Antiqua"/>
                <a:cs typeface="Book Antiqua"/>
              </a:rPr>
              <a:t>soldiers on guard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insulted us. </a:t>
            </a:r>
            <a:r>
              <a:rPr dirty="0" sz="1400" spc="-5">
                <a:latin typeface="Book Antiqua"/>
                <a:cs typeface="Book Antiqua"/>
              </a:rPr>
              <a:t>It was 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worse </a:t>
            </a:r>
            <a:r>
              <a:rPr dirty="0" sz="1400">
                <a:latin typeface="Book Antiqua"/>
                <a:cs typeface="Book Antiqua"/>
              </a:rPr>
              <a:t>when once we </a:t>
            </a:r>
            <a:r>
              <a:rPr dirty="0" sz="1400" spc="-5">
                <a:latin typeface="Book Antiqua"/>
                <a:cs typeface="Book Antiqua"/>
              </a:rPr>
              <a:t>arrived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Germany.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opened the  </a:t>
            </a:r>
            <a:r>
              <a:rPr dirty="0" sz="1400">
                <a:latin typeface="Book Antiqua"/>
                <a:cs typeface="Book Antiqua"/>
              </a:rPr>
              <a:t>doors on </a:t>
            </a:r>
            <a:r>
              <a:rPr dirty="0" sz="1400" spc="-5">
                <a:latin typeface="Book Antiqua"/>
                <a:cs typeface="Book Antiqua"/>
              </a:rPr>
              <a:t>the platform side, </a:t>
            </a:r>
            <a:r>
              <a:rPr dirty="0" sz="1400">
                <a:latin typeface="Book Antiqua"/>
                <a:cs typeface="Book Antiqua"/>
              </a:rPr>
              <a:t>and if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were on a line </a:t>
            </a:r>
            <a:r>
              <a:rPr dirty="0" sz="1400" spc="-5">
                <a:latin typeface="Book Antiqua"/>
                <a:cs typeface="Book Antiqua"/>
              </a:rPr>
              <a:t>between two  platforms, they opened the </a:t>
            </a:r>
            <a:r>
              <a:rPr dirty="0" sz="1400">
                <a:latin typeface="Book Antiqua"/>
                <a:cs typeface="Book Antiqua"/>
              </a:rPr>
              <a:t>doors on </a:t>
            </a:r>
            <a:r>
              <a:rPr dirty="0" sz="1400" spc="-5">
                <a:latin typeface="Book Antiqua"/>
                <a:cs typeface="Book Antiqua"/>
              </a:rPr>
              <a:t>both sides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as to </a:t>
            </a:r>
            <a:r>
              <a:rPr dirty="0" sz="1400">
                <a:latin typeface="Book Antiqua"/>
                <a:cs typeface="Book Antiqua"/>
              </a:rPr>
              <a:t>rejoice  </a:t>
            </a:r>
            <a:r>
              <a:rPr dirty="0" sz="1400" spc="-5">
                <a:latin typeface="Book Antiqua"/>
                <a:cs typeface="Book Antiqua"/>
              </a:rPr>
              <a:t>German hearts by the </a:t>
            </a:r>
            <a:r>
              <a:rPr dirty="0" sz="1400">
                <a:latin typeface="Book Antiqua"/>
                <a:cs typeface="Book Antiqua"/>
              </a:rPr>
              <a:t>sight of </a:t>
            </a:r>
            <a:r>
              <a:rPr dirty="0" sz="1400" spc="-5">
                <a:latin typeface="Book Antiqua"/>
                <a:cs typeface="Book Antiqua"/>
              </a:rPr>
              <a:t>us. They treated </a:t>
            </a:r>
            <a:r>
              <a:rPr dirty="0" sz="1400">
                <a:latin typeface="Book Antiqua"/>
                <a:cs typeface="Book Antiqua"/>
              </a:rPr>
              <a:t>us like </a:t>
            </a:r>
            <a:r>
              <a:rPr dirty="0" sz="1400" spc="-5">
                <a:latin typeface="Book Antiqua"/>
                <a:cs typeface="Book Antiqua"/>
              </a:rPr>
              <a:t>wild beasts </a:t>
            </a:r>
            <a:r>
              <a:rPr dirty="0" sz="1400">
                <a:latin typeface="Book Antiqua"/>
                <a:cs typeface="Book Antiqua"/>
              </a:rPr>
              <a:t>in  a </a:t>
            </a:r>
            <a:r>
              <a:rPr dirty="0" sz="1400" spc="-5">
                <a:latin typeface="Book Antiqua"/>
                <a:cs typeface="Book Antiqua"/>
              </a:rPr>
              <a:t>menagerie,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officers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soldiers set the example </a:t>
            </a:r>
            <a:r>
              <a:rPr dirty="0" sz="1400">
                <a:latin typeface="Book Antiqua"/>
                <a:cs typeface="Book Antiqua"/>
              </a:rPr>
              <a:t>while </a:t>
            </a:r>
            <a:r>
              <a:rPr dirty="0" sz="1400" spc="-5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women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children were </a:t>
            </a:r>
            <a:r>
              <a:rPr dirty="0" sz="1400" spc="-5">
                <a:latin typeface="Book Antiqua"/>
                <a:cs typeface="Book Antiqua"/>
              </a:rPr>
              <a:t>not behindhand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abuse, </a:t>
            </a:r>
            <a:r>
              <a:rPr dirty="0" sz="1400">
                <a:latin typeface="Book Antiqua"/>
                <a:cs typeface="Book Antiqua"/>
              </a:rPr>
              <a:t>and made  </a:t>
            </a:r>
            <a:r>
              <a:rPr dirty="0" sz="1400" spc="-5">
                <a:latin typeface="Book Antiqua"/>
                <a:cs typeface="Book Antiqua"/>
              </a:rPr>
              <a:t>threatening gestures.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guards were applauded as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 doing </a:t>
            </a:r>
            <a:r>
              <a:rPr dirty="0" sz="1400" spc="-5">
                <a:latin typeface="Book Antiqua"/>
                <a:cs typeface="Book Antiqua"/>
              </a:rPr>
              <a:t>something heroic. </a:t>
            </a:r>
            <a:r>
              <a:rPr dirty="0" sz="1400">
                <a:latin typeface="Book Antiqua"/>
                <a:cs typeface="Book Antiqua"/>
              </a:rPr>
              <a:t>At one </a:t>
            </a:r>
            <a:r>
              <a:rPr dirty="0" sz="1400" spc="-5">
                <a:latin typeface="Book Antiqua"/>
                <a:cs typeface="Book Antiqua"/>
              </a:rPr>
              <a:t>station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saw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woman </a:t>
            </a:r>
            <a:r>
              <a:rPr dirty="0" sz="1400">
                <a:latin typeface="Book Antiqua"/>
                <a:cs typeface="Book Antiqua"/>
              </a:rPr>
              <a:t>looking  out of her </a:t>
            </a:r>
            <a:r>
              <a:rPr dirty="0" sz="1400" spc="-5">
                <a:latin typeface="Book Antiqua"/>
                <a:cs typeface="Book Antiqua"/>
              </a:rPr>
              <a:t>window and shouting 'Hurrah!'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journey took 35  </a:t>
            </a:r>
            <a:r>
              <a:rPr dirty="0" sz="1400">
                <a:latin typeface="Book Antiqua"/>
                <a:cs typeface="Book Antiqua"/>
              </a:rPr>
              <a:t>hours, and </a:t>
            </a:r>
            <a:r>
              <a:rPr dirty="0" sz="1400" spc="-5">
                <a:latin typeface="Book Antiqua"/>
                <a:cs typeface="Book Antiqua"/>
              </a:rPr>
              <a:t>during the whole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that time </a:t>
            </a:r>
            <a:r>
              <a:rPr dirty="0" sz="1400">
                <a:latin typeface="Book Antiqua"/>
                <a:cs typeface="Book Antiqua"/>
              </a:rPr>
              <a:t>we were only </a:t>
            </a:r>
            <a:r>
              <a:rPr dirty="0" sz="1400" spc="-5">
                <a:latin typeface="Book Antiqua"/>
                <a:cs typeface="Book Antiqua"/>
              </a:rPr>
              <a:t>given food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drink once, and </a:t>
            </a:r>
            <a:r>
              <a:rPr dirty="0" sz="140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thanks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 Red </a:t>
            </a:r>
            <a:r>
              <a:rPr dirty="0" sz="1400">
                <a:latin typeface="Book Antiqua"/>
                <a:cs typeface="Book Antiqua"/>
              </a:rPr>
              <a:t>Cross.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arrived at  Wilhelmshöhe </a:t>
            </a:r>
            <a:r>
              <a:rPr dirty="0" sz="1400" spc="-5">
                <a:latin typeface="Book Antiqua"/>
                <a:cs typeface="Book Antiqua"/>
              </a:rPr>
              <a:t>(Cassel) </a:t>
            </a:r>
            <a:r>
              <a:rPr dirty="0" sz="1400">
                <a:latin typeface="Book Antiqua"/>
                <a:cs typeface="Book Antiqua"/>
              </a:rPr>
              <a:t>at 3 </a:t>
            </a:r>
            <a:r>
              <a:rPr dirty="0" sz="1400" spc="-5">
                <a:latin typeface="Book Antiqua"/>
                <a:cs typeface="Book Antiqua"/>
              </a:rPr>
              <a:t>a.m.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28th </a:t>
            </a:r>
            <a:r>
              <a:rPr dirty="0" sz="1400" spc="-5">
                <a:latin typeface="Book Antiqua"/>
                <a:cs typeface="Book Antiqua"/>
              </a:rPr>
              <a:t>August, </a:t>
            </a:r>
            <a:r>
              <a:rPr dirty="0" sz="1400">
                <a:latin typeface="Book Antiqua"/>
                <a:cs typeface="Book Antiqua"/>
              </a:rPr>
              <a:t>and were </a:t>
            </a:r>
            <a:r>
              <a:rPr dirty="0" sz="1400" spc="-5">
                <a:latin typeface="Book Antiqua"/>
                <a:cs typeface="Book Antiqua"/>
              </a:rPr>
              <a:t>made  to </a:t>
            </a:r>
            <a:r>
              <a:rPr dirty="0" sz="1400">
                <a:latin typeface="Book Antiqua"/>
                <a:cs typeface="Book Antiqua"/>
              </a:rPr>
              <a:t>walk </a:t>
            </a:r>
            <a:r>
              <a:rPr dirty="0" sz="1400" spc="-5">
                <a:latin typeface="Book Antiqua"/>
                <a:cs typeface="Book Antiqua"/>
              </a:rPr>
              <a:t>quickly through the streets.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arrival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notified,  and in </a:t>
            </a:r>
            <a:r>
              <a:rPr dirty="0" sz="1400" spc="-5">
                <a:latin typeface="Book Antiqua"/>
                <a:cs typeface="Book Antiqua"/>
              </a:rPr>
              <a:t>spite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early </a:t>
            </a:r>
            <a:r>
              <a:rPr dirty="0" sz="1400">
                <a:latin typeface="Book Antiqua"/>
                <a:cs typeface="Book Antiqua"/>
              </a:rPr>
              <a:t>hour, a </a:t>
            </a:r>
            <a:r>
              <a:rPr dirty="0" sz="1400" spc="-5">
                <a:latin typeface="Book Antiqua"/>
                <a:cs typeface="Book Antiqua"/>
              </a:rPr>
              <a:t>hostile crowd, abusive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threatening, lined the </a:t>
            </a:r>
            <a:r>
              <a:rPr dirty="0" sz="1400">
                <a:latin typeface="Book Antiqua"/>
                <a:cs typeface="Book Antiqua"/>
              </a:rPr>
              <a:t>route. The old </a:t>
            </a:r>
            <a:r>
              <a:rPr dirty="0" sz="1400" spc="-5">
                <a:latin typeface="Book Antiqua"/>
                <a:cs typeface="Book Antiqua"/>
              </a:rPr>
              <a:t>and the </a:t>
            </a:r>
            <a:r>
              <a:rPr dirty="0" sz="1400">
                <a:latin typeface="Book Antiqua"/>
                <a:cs typeface="Book Antiqua"/>
              </a:rPr>
              <a:t>lame could </a:t>
            </a:r>
            <a:r>
              <a:rPr dirty="0" sz="1400" spc="-5">
                <a:latin typeface="Book Antiqua"/>
                <a:cs typeface="Book Antiqua"/>
              </a:rPr>
              <a:t>not keep up  the pace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marched. Their companions </a:t>
            </a:r>
            <a:r>
              <a:rPr dirty="0" sz="1400">
                <a:latin typeface="Book Antiqua"/>
                <a:cs typeface="Book Antiqua"/>
              </a:rPr>
              <a:t>helped and  </a:t>
            </a:r>
            <a:r>
              <a:rPr dirty="0" sz="1400" spc="-5">
                <a:latin typeface="Book Antiqua"/>
                <a:cs typeface="Book Antiqua"/>
              </a:rPr>
              <a:t>dragged them along, constantly beaten </a:t>
            </a:r>
            <a:r>
              <a:rPr dirty="0" sz="1400">
                <a:latin typeface="Book Antiqua"/>
                <a:cs typeface="Book Antiqua"/>
              </a:rPr>
              <a:t>with butt-ends. At length,  we arrived at </a:t>
            </a:r>
            <a:r>
              <a:rPr dirty="0" sz="1400" spc="-5">
                <a:latin typeface="Book Antiqua"/>
                <a:cs typeface="Book Antiqua"/>
              </a:rPr>
              <a:t>the gaol, where they shut </a:t>
            </a:r>
            <a:r>
              <a:rPr dirty="0" sz="1400">
                <a:latin typeface="Book Antiqua"/>
                <a:cs typeface="Book Antiqua"/>
              </a:rPr>
              <a:t>us in </a:t>
            </a:r>
            <a:r>
              <a:rPr dirty="0" sz="1400" spc="-5">
                <a:latin typeface="Book Antiqua"/>
                <a:cs typeface="Book Antiqua"/>
              </a:rPr>
              <a:t>the cells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lots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three  </a:t>
            </a:r>
            <a:r>
              <a:rPr dirty="0" sz="1400">
                <a:latin typeface="Book Antiqua"/>
                <a:cs typeface="Book Antiqua"/>
              </a:rPr>
              <a:t>or four at a </a:t>
            </a:r>
            <a:r>
              <a:rPr dirty="0" sz="1400" spc="-5">
                <a:latin typeface="Book Antiqua"/>
                <a:cs typeface="Book Antiqua"/>
              </a:rPr>
              <a:t>time. M. </a:t>
            </a:r>
            <a:r>
              <a:rPr dirty="0" sz="1400">
                <a:latin typeface="Book Antiqua"/>
                <a:cs typeface="Book Antiqua"/>
              </a:rPr>
              <a:t>Brichet </a:t>
            </a:r>
            <a:r>
              <a:rPr dirty="0" sz="1400" spc="-5">
                <a:latin typeface="Book Antiqua"/>
                <a:cs typeface="Book Antiqua"/>
              </a:rPr>
              <a:t>(Inspector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Forests) </a:t>
            </a:r>
            <a:r>
              <a:rPr dirty="0" sz="1400">
                <a:latin typeface="Book Antiqua"/>
                <a:cs typeface="Book Antiqua"/>
              </a:rPr>
              <a:t>wanted </a:t>
            </a:r>
            <a:r>
              <a:rPr dirty="0" sz="1400" spc="-5">
                <a:latin typeface="Book Antiqua"/>
                <a:cs typeface="Book Antiqua"/>
              </a:rPr>
              <a:t>to take </a:t>
            </a:r>
            <a:r>
              <a:rPr dirty="0" sz="1400">
                <a:latin typeface="Book Antiqua"/>
                <a:cs typeface="Book Antiqua"/>
              </a:rPr>
              <a:t>his  son </a:t>
            </a:r>
            <a:r>
              <a:rPr dirty="0" sz="1400" spc="-5">
                <a:latin typeface="Book Antiqua"/>
                <a:cs typeface="Book Antiqua"/>
              </a:rPr>
              <a:t>(aged 14)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him,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gaoler said, 'Not the father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son  together.'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prison authorities showed their surprise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sort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criminals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had been entrusted </a:t>
            </a:r>
            <a:r>
              <a:rPr dirty="0" sz="140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them, as the bulk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 were  shopkeepers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artisans.</a:t>
            </a:r>
            <a:endParaRPr sz="1400">
              <a:latin typeface="Book Antiqua"/>
              <a:cs typeface="Book Antiqua"/>
            </a:endParaRPr>
          </a:p>
          <a:p>
            <a:pPr algn="just" marL="12700" marR="8890">
              <a:lnSpc>
                <a:spcPct val="103499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"Included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number were </a:t>
            </a:r>
            <a:r>
              <a:rPr dirty="0" sz="1400" spc="-5">
                <a:latin typeface="Book Antiqua"/>
                <a:cs typeface="Book Antiqua"/>
              </a:rPr>
              <a:t>the burgomaster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Dinant, </a:t>
            </a:r>
            <a:r>
              <a:rPr dirty="0" sz="1400">
                <a:latin typeface="Book Antiqua"/>
                <a:cs typeface="Book Antiqua"/>
              </a:rPr>
              <a:t>a sheriff,  </a:t>
            </a:r>
            <a:r>
              <a:rPr dirty="0" sz="1400" spc="-5">
                <a:latin typeface="Book Antiqua"/>
                <a:cs typeface="Book Antiqua"/>
              </a:rPr>
              <a:t>professors, barristers,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judges.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imbecile,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dozen children </a:t>
            </a:r>
            <a:r>
              <a:rPr dirty="0" sz="140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about </a:t>
            </a:r>
            <a:r>
              <a:rPr dirty="0" sz="1400">
                <a:latin typeface="Book Antiqua"/>
                <a:cs typeface="Book Antiqua"/>
              </a:rPr>
              <a:t>13, and </a:t>
            </a:r>
            <a:r>
              <a:rPr dirty="0" sz="1400" spc="-5">
                <a:latin typeface="Book Antiqua"/>
                <a:cs typeface="Book Antiqua"/>
              </a:rPr>
              <a:t>some </a:t>
            </a:r>
            <a:r>
              <a:rPr dirty="0" sz="1400">
                <a:latin typeface="Book Antiqua"/>
                <a:cs typeface="Book Antiqua"/>
              </a:rPr>
              <a:t>old men (one of whom </a:t>
            </a:r>
            <a:r>
              <a:rPr dirty="0" sz="1400" spc="-5">
                <a:latin typeface="Book Antiqua"/>
                <a:cs typeface="Book Antiqua"/>
              </a:rPr>
              <a:t>was 81) </a:t>
            </a:r>
            <a:r>
              <a:rPr dirty="0" sz="1400" spc="-10">
                <a:latin typeface="Book Antiqua"/>
                <a:cs typeface="Book Antiqua"/>
              </a:rPr>
              <a:t>made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the  party.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end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 week,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assembled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10">
                <a:latin typeface="Book Antiqua"/>
                <a:cs typeface="Book Antiqua"/>
              </a:rPr>
              <a:t>yard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told  that </a:t>
            </a: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5">
                <a:latin typeface="Book Antiqua"/>
                <a:cs typeface="Book Antiqua"/>
              </a:rPr>
              <a:t>not under </a:t>
            </a:r>
            <a:r>
              <a:rPr dirty="0" sz="1400">
                <a:latin typeface="Book Antiqua"/>
                <a:cs typeface="Book Antiqua"/>
              </a:rPr>
              <a:t>sentence, but were detained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interests  of </a:t>
            </a:r>
            <a:r>
              <a:rPr dirty="0" sz="1400" spc="-5">
                <a:latin typeface="Book Antiqua"/>
                <a:cs typeface="Book Antiqua"/>
              </a:rPr>
              <a:t>public safety."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In that prison the poor wretches were treated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much greater  </a:t>
            </a:r>
            <a:r>
              <a:rPr dirty="0" sz="1400">
                <a:latin typeface="Book Antiqua"/>
                <a:cs typeface="Book Antiqua"/>
              </a:rPr>
              <a:t>severity </a:t>
            </a:r>
            <a:r>
              <a:rPr dirty="0" sz="1400" spc="-5">
                <a:latin typeface="Book Antiqua"/>
                <a:cs typeface="Book Antiqua"/>
              </a:rPr>
              <a:t>than ordinary prisoners, for </a:t>
            </a:r>
            <a:r>
              <a:rPr dirty="0" sz="1400">
                <a:latin typeface="Book Antiqua"/>
                <a:cs typeface="Book Antiqua"/>
              </a:rPr>
              <a:t>they were </a:t>
            </a:r>
            <a:r>
              <a:rPr dirty="0" sz="1400" spc="-5">
                <a:latin typeface="Book Antiqua"/>
                <a:cs typeface="Book Antiqua"/>
              </a:rPr>
              <a:t>shut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cells and  had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air. </a:t>
            </a:r>
            <a:r>
              <a:rPr dirty="0" sz="1400" spc="-5">
                <a:latin typeface="Book Antiqua"/>
                <a:cs typeface="Book Antiqua"/>
              </a:rPr>
              <a:t>"By </a:t>
            </a:r>
            <a:r>
              <a:rPr dirty="0" sz="1400">
                <a:latin typeface="Book Antiqua"/>
                <a:cs typeface="Book Antiqua"/>
              </a:rPr>
              <a:t>climbing on a </a:t>
            </a:r>
            <a:r>
              <a:rPr dirty="0" sz="1400" spc="-5">
                <a:latin typeface="Book Antiqua"/>
                <a:cs typeface="Book Antiqua"/>
              </a:rPr>
              <a:t>chest one might </a:t>
            </a:r>
            <a:r>
              <a:rPr dirty="0" sz="1400">
                <a:latin typeface="Book Antiqua"/>
                <a:cs typeface="Book Antiqua"/>
              </a:rPr>
              <a:t>open </a:t>
            </a:r>
            <a:r>
              <a:rPr dirty="0" sz="1400" spc="-5">
                <a:latin typeface="Book Antiqua"/>
                <a:cs typeface="Book Antiqua"/>
              </a:rPr>
              <a:t>the window </a:t>
            </a:r>
            <a:r>
              <a:rPr dirty="0" sz="1400">
                <a:latin typeface="Book Antiqua"/>
                <a:cs typeface="Book Antiqua"/>
              </a:rPr>
              <a:t>and  see a little </a:t>
            </a:r>
            <a:r>
              <a:rPr dirty="0" sz="1400" spc="-5">
                <a:latin typeface="Book Antiqua"/>
                <a:cs typeface="Book Antiqua"/>
              </a:rPr>
              <a:t>bit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landscape.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ordinary prisoners were allowed  to do this </a:t>
            </a:r>
            <a:r>
              <a:rPr dirty="0" sz="1400">
                <a:latin typeface="Book Antiqua"/>
                <a:cs typeface="Book Antiqua"/>
              </a:rPr>
              <a:t>but we were forbidden." </a:t>
            </a:r>
            <a:r>
              <a:rPr dirty="0" sz="1400" spc="-5">
                <a:latin typeface="Book Antiqua"/>
                <a:cs typeface="Book Antiqua"/>
              </a:rPr>
              <a:t>There was not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single </a:t>
            </a:r>
            <a:r>
              <a:rPr dirty="0" sz="1400">
                <a:latin typeface="Book Antiqua"/>
                <a:cs typeface="Book Antiqua"/>
              </a:rPr>
              <a:t>chair.  There </a:t>
            </a:r>
            <a:r>
              <a:rPr dirty="0" sz="1400" spc="-5">
                <a:latin typeface="Book Antiqua"/>
                <a:cs typeface="Book Antiqua"/>
              </a:rPr>
              <a:t>was the skeleton </a:t>
            </a:r>
            <a:r>
              <a:rPr dirty="0" sz="1400">
                <a:latin typeface="Book Antiqua"/>
                <a:cs typeface="Book Antiqua"/>
              </a:rPr>
              <a:t>of an iron </a:t>
            </a:r>
            <a:r>
              <a:rPr dirty="0" sz="1400" spc="-5">
                <a:latin typeface="Book Antiqua"/>
                <a:cs typeface="Book Antiqua"/>
              </a:rPr>
              <a:t>bed which was quite useless as  there was </a:t>
            </a:r>
            <a:r>
              <a:rPr dirty="0" sz="1400" spc="-10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mattress. There were </a:t>
            </a:r>
            <a:r>
              <a:rPr dirty="0" sz="1400" spc="-5">
                <a:latin typeface="Book Antiqua"/>
                <a:cs typeface="Book Antiqua"/>
              </a:rPr>
              <a:t>four blankets, and two bundles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straw which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soon crumbled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dust. "One day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week </a:t>
            </a:r>
            <a:r>
              <a:rPr dirty="0" sz="1400">
                <a:latin typeface="Book Antiqua"/>
                <a:cs typeface="Book Antiqua"/>
              </a:rPr>
              <a:t>we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had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87725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hour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courtyard,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there we </a:t>
            </a:r>
            <a:r>
              <a:rPr dirty="0" sz="1400">
                <a:latin typeface="Book Antiqua"/>
                <a:cs typeface="Book Antiqua"/>
              </a:rPr>
              <a:t>walked round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round in  single file, </a:t>
            </a:r>
            <a:r>
              <a:rPr dirty="0" sz="1400" spc="-5">
                <a:latin typeface="Book Antiqua"/>
                <a:cs typeface="Book Antiqua"/>
              </a:rPr>
              <a:t>being forbidden to </a:t>
            </a:r>
            <a:r>
              <a:rPr dirty="0" sz="1400">
                <a:latin typeface="Book Antiqua"/>
                <a:cs typeface="Book Antiqua"/>
              </a:rPr>
              <a:t>walk </a:t>
            </a:r>
            <a:r>
              <a:rPr dirty="0" sz="1400" spc="-5">
                <a:latin typeface="Book Antiqua"/>
                <a:cs typeface="Book Antiqua"/>
              </a:rPr>
              <a:t>two by two. </a:t>
            </a: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guard  </a:t>
            </a:r>
            <a:r>
              <a:rPr dirty="0" sz="1400">
                <a:latin typeface="Book Antiqua"/>
                <a:cs typeface="Book Antiqua"/>
              </a:rPr>
              <a:t>with fixed </a:t>
            </a:r>
            <a:r>
              <a:rPr dirty="0" sz="1400" spc="-5">
                <a:latin typeface="Book Antiqua"/>
                <a:cs typeface="Book Antiqua"/>
              </a:rPr>
              <a:t>bayonets always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us. </a:t>
            </a:r>
            <a:r>
              <a:rPr dirty="0" sz="1400">
                <a:latin typeface="Book Antiqua"/>
                <a:cs typeface="Book Antiqua"/>
              </a:rPr>
              <a:t>The food </a:t>
            </a:r>
            <a:r>
              <a:rPr dirty="0" sz="1400" spc="-5">
                <a:latin typeface="Book Antiqua"/>
                <a:cs typeface="Book Antiqua"/>
              </a:rPr>
              <a:t>was absolutely  inadequate </a:t>
            </a:r>
            <a:r>
              <a:rPr dirty="0" sz="1400">
                <a:latin typeface="Book Antiqua"/>
                <a:cs typeface="Book Antiqua"/>
              </a:rPr>
              <a:t>and we suffered </a:t>
            </a:r>
            <a:r>
              <a:rPr dirty="0" sz="1400" spc="-5">
                <a:latin typeface="Book Antiqua"/>
                <a:cs typeface="Book Antiqua"/>
              </a:rPr>
              <a:t>continually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hunger. </a:t>
            </a: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a  certain Croibien </a:t>
            </a:r>
            <a:r>
              <a:rPr dirty="0" sz="1400" spc="-5">
                <a:latin typeface="Book Antiqua"/>
                <a:cs typeface="Book Antiqua"/>
              </a:rPr>
              <a:t>who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slightly wounded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Dinant by </a:t>
            </a:r>
            <a:r>
              <a:rPr dirty="0" sz="1400">
                <a:latin typeface="Book Antiqua"/>
                <a:cs typeface="Book Antiqua"/>
              </a:rPr>
              <a:t>a  bullet in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arm. His </a:t>
            </a:r>
            <a:r>
              <a:rPr dirty="0" sz="1400" spc="-5">
                <a:latin typeface="Book Antiqua"/>
                <a:cs typeface="Book Antiqua"/>
              </a:rPr>
              <a:t>wound, neglected during the </a:t>
            </a:r>
            <a:r>
              <a:rPr dirty="0" sz="1400">
                <a:latin typeface="Book Antiqua"/>
                <a:cs typeface="Book Antiqua"/>
              </a:rPr>
              <a:t>journey, had  </a:t>
            </a:r>
            <a:r>
              <a:rPr dirty="0" sz="1400" spc="-5">
                <a:latin typeface="Book Antiqua"/>
                <a:cs typeface="Book Antiqua"/>
              </a:rPr>
              <a:t>become </a:t>
            </a:r>
            <a:r>
              <a:rPr dirty="0" sz="1400">
                <a:latin typeface="Book Antiqua"/>
                <a:cs typeface="Book Antiqua"/>
              </a:rPr>
              <a:t>septic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spite </a:t>
            </a:r>
            <a:r>
              <a:rPr dirty="0" sz="1400">
                <a:latin typeface="Book Antiqua"/>
                <a:cs typeface="Book Antiqua"/>
              </a:rPr>
              <a:t>of all </a:t>
            </a:r>
            <a:r>
              <a:rPr dirty="0" sz="1400" spc="-5">
                <a:latin typeface="Book Antiqua"/>
                <a:cs typeface="Book Antiqua"/>
              </a:rPr>
              <a:t>his sufferings, </a:t>
            </a:r>
            <a:r>
              <a:rPr dirty="0" sz="1400">
                <a:latin typeface="Book Antiqua"/>
                <a:cs typeface="Book Antiqua"/>
              </a:rPr>
              <a:t>nothing </a:t>
            </a:r>
            <a:r>
              <a:rPr dirty="0" sz="1400" spc="-1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done for  him. It was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until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several days that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was decided to take 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to the infirmary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arm </a:t>
            </a:r>
            <a:r>
              <a:rPr dirty="0" sz="1400" spc="-5">
                <a:latin typeface="Book Antiqua"/>
                <a:cs typeface="Book Antiqua"/>
              </a:rPr>
              <a:t>was amputated; he died the next  day. Although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brothers </a:t>
            </a:r>
            <a:r>
              <a:rPr dirty="0" sz="1400">
                <a:latin typeface="Book Antiqua"/>
                <a:cs typeface="Book Antiqua"/>
              </a:rPr>
              <a:t>were interned with </a:t>
            </a:r>
            <a:r>
              <a:rPr dirty="0" sz="1400" spc="-5">
                <a:latin typeface="Book Antiqua"/>
                <a:cs typeface="Book Antiqua"/>
              </a:rPr>
              <a:t>him, they 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not allowed to </a:t>
            </a:r>
            <a:r>
              <a:rPr dirty="0" sz="1400">
                <a:latin typeface="Book Antiqua"/>
                <a:cs typeface="Book Antiqua"/>
              </a:rPr>
              <a:t>see him again, </a:t>
            </a:r>
            <a:r>
              <a:rPr dirty="0" sz="1400" spc="-5">
                <a:latin typeface="Book Antiqua"/>
                <a:cs typeface="Book Antiqua"/>
              </a:rPr>
              <a:t>alive </a:t>
            </a:r>
            <a:r>
              <a:rPr dirty="0" sz="1400">
                <a:latin typeface="Book Antiqua"/>
                <a:cs typeface="Book Antiqua"/>
              </a:rPr>
              <a:t>or</a:t>
            </a:r>
            <a:r>
              <a:rPr dirty="0" sz="1400" spc="-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dead."</a:t>
            </a:r>
            <a:endParaRPr sz="1400">
              <a:latin typeface="Book Antiqua"/>
              <a:cs typeface="Book Antiqua"/>
            </a:endParaRPr>
          </a:p>
          <a:p>
            <a:pPr algn="just" marL="12700" marR="889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M. </a:t>
            </a:r>
            <a:r>
              <a:rPr dirty="0" sz="1400" spc="-5">
                <a:latin typeface="Book Antiqua"/>
                <a:cs typeface="Book Antiqua"/>
              </a:rPr>
              <a:t>Tschoffen, public prosecutor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Dinant, the </a:t>
            </a:r>
            <a:r>
              <a:rPr dirty="0" sz="1400">
                <a:latin typeface="Book Antiqua"/>
                <a:cs typeface="Book Antiqua"/>
              </a:rPr>
              <a:t>high official </a:t>
            </a:r>
            <a:r>
              <a:rPr dirty="0" sz="1400" spc="-5">
                <a:latin typeface="Book Antiqua"/>
                <a:cs typeface="Book Antiqua"/>
              </a:rPr>
              <a:t>who  </a:t>
            </a:r>
            <a:r>
              <a:rPr dirty="0" sz="1400">
                <a:latin typeface="Book Antiqua"/>
                <a:cs typeface="Book Antiqua"/>
              </a:rPr>
              <a:t>writes </a:t>
            </a:r>
            <a:r>
              <a:rPr dirty="0" sz="1400" spc="-5">
                <a:latin typeface="Book Antiqua"/>
                <a:cs typeface="Book Antiqua"/>
              </a:rPr>
              <a:t>these lines, finishes his deposition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these words: </a:t>
            </a:r>
            <a:r>
              <a:rPr dirty="0" sz="1400">
                <a:latin typeface="Book Antiqua"/>
                <a:cs typeface="Book Antiqua"/>
              </a:rPr>
              <a:t>"They  had no </a:t>
            </a:r>
            <a:r>
              <a:rPr dirty="0" sz="1400" spc="-5">
                <a:latin typeface="Book Antiqua"/>
                <a:cs typeface="Book Antiqua"/>
              </a:rPr>
              <a:t>reason whatever </a:t>
            </a:r>
            <a:r>
              <a:rPr dirty="0" sz="1400">
                <a:latin typeface="Book Antiqua"/>
                <a:cs typeface="Book Antiqua"/>
              </a:rPr>
              <a:t>for our </a:t>
            </a:r>
            <a:r>
              <a:rPr dirty="0" sz="1400" spc="-5">
                <a:latin typeface="Book Antiqua"/>
                <a:cs typeface="Book Antiqua"/>
              </a:rPr>
              <a:t>arrest, </a:t>
            </a:r>
            <a:r>
              <a:rPr dirty="0" sz="1400">
                <a:latin typeface="Book Antiqua"/>
                <a:cs typeface="Book Antiqua"/>
              </a:rPr>
              <a:t>and I </a:t>
            </a:r>
            <a:r>
              <a:rPr dirty="0" sz="1400" spc="-5">
                <a:latin typeface="Book Antiqua"/>
                <a:cs typeface="Book Antiqua"/>
              </a:rPr>
              <a:t>do </a:t>
            </a:r>
            <a:r>
              <a:rPr dirty="0" sz="1400">
                <a:latin typeface="Book Antiqua"/>
                <a:cs typeface="Book Antiqua"/>
              </a:rPr>
              <a:t>not </a:t>
            </a:r>
            <a:r>
              <a:rPr dirty="0" sz="1400" spc="-5">
                <a:latin typeface="Book Antiqua"/>
                <a:cs typeface="Book Antiqua"/>
              </a:rPr>
              <a:t>see any reason  that they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for setting us at </a:t>
            </a:r>
            <a:r>
              <a:rPr dirty="0" sz="1400" spc="-5">
                <a:latin typeface="Book Antiqua"/>
                <a:cs typeface="Book Antiqua"/>
              </a:rPr>
              <a:t>liberty. One </a:t>
            </a:r>
            <a:r>
              <a:rPr dirty="0" sz="1400">
                <a:latin typeface="Book Antiqua"/>
                <a:cs typeface="Book Antiqua"/>
              </a:rPr>
              <a:t>fine </a:t>
            </a:r>
            <a:r>
              <a:rPr dirty="0" sz="1400" spc="-5">
                <a:latin typeface="Book Antiqua"/>
                <a:cs typeface="Book Antiqua"/>
              </a:rPr>
              <a:t>day they told 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 were </a:t>
            </a:r>
            <a:r>
              <a:rPr dirty="0" sz="1400" spc="-5">
                <a:latin typeface="Book Antiqua"/>
                <a:cs typeface="Book Antiqua"/>
              </a:rPr>
              <a:t>going to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leave."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Here </a:t>
            </a:r>
            <a:r>
              <a:rPr dirty="0" sz="1400">
                <a:latin typeface="Book Antiqua"/>
                <a:cs typeface="Book Antiqua"/>
              </a:rPr>
              <a:t>is another </a:t>
            </a:r>
            <a:r>
              <a:rPr dirty="0" sz="1400" spc="-5">
                <a:latin typeface="Book Antiqua"/>
                <a:cs typeface="Book Antiqua"/>
              </a:rPr>
              <a:t>illustration: </a:t>
            </a:r>
            <a:r>
              <a:rPr dirty="0" sz="1400">
                <a:latin typeface="Book Antiqua"/>
                <a:cs typeface="Book Antiqua"/>
              </a:rPr>
              <a:t>Before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28th </a:t>
            </a:r>
            <a:r>
              <a:rPr dirty="0" sz="1400" spc="-5">
                <a:latin typeface="Book Antiqua"/>
                <a:cs typeface="Book Antiqua"/>
              </a:rPr>
              <a:t>February, 1915, </a:t>
            </a:r>
            <a:r>
              <a:rPr dirty="0" sz="1400">
                <a:latin typeface="Book Antiqua"/>
                <a:cs typeface="Book Antiqua"/>
              </a:rPr>
              <a:t>more  </a:t>
            </a:r>
            <a:r>
              <a:rPr dirty="0" sz="1400" spc="-5">
                <a:latin typeface="Book Antiqua"/>
                <a:cs typeface="Book Antiqua"/>
              </a:rPr>
              <a:t>than 10,000 persons, </a:t>
            </a:r>
            <a:r>
              <a:rPr dirty="0" sz="1400">
                <a:latin typeface="Book Antiqua"/>
                <a:cs typeface="Book Antiqua"/>
              </a:rPr>
              <a:t>old </a:t>
            </a:r>
            <a:r>
              <a:rPr dirty="0" sz="1400" spc="-5">
                <a:latin typeface="Book Antiqua"/>
                <a:cs typeface="Book Antiqua"/>
              </a:rPr>
              <a:t>men, women, </a:t>
            </a:r>
            <a:r>
              <a:rPr dirty="0" sz="1400">
                <a:latin typeface="Book Antiqua"/>
                <a:cs typeface="Book Antiqua"/>
              </a:rPr>
              <a:t>and children, </a:t>
            </a:r>
            <a:r>
              <a:rPr dirty="0" sz="1400" spc="-5">
                <a:latin typeface="Book Antiqua"/>
                <a:cs typeface="Book Antiqua"/>
              </a:rPr>
              <a:t>who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been  </a:t>
            </a:r>
            <a:r>
              <a:rPr dirty="0" sz="1400">
                <a:latin typeface="Book Antiqua"/>
                <a:cs typeface="Book Antiqua"/>
              </a:rPr>
              <a:t>deported from </a:t>
            </a:r>
            <a:r>
              <a:rPr dirty="0" sz="1400" spc="-5">
                <a:latin typeface="Book Antiqua"/>
                <a:cs typeface="Book Antiqua"/>
              </a:rPr>
              <a:t>France to Germany, had been repatriated by </a:t>
            </a:r>
            <a:r>
              <a:rPr dirty="0" sz="1400">
                <a:latin typeface="Book Antiqua"/>
                <a:cs typeface="Book Antiqua"/>
              </a:rPr>
              <a:t>way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Switzerland.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those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received them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their return </a:t>
            </a:r>
            <a:r>
              <a:rPr dirty="0" sz="1400">
                <a:latin typeface="Book Antiqua"/>
                <a:cs typeface="Book Antiqua"/>
              </a:rPr>
              <a:t>were  "alarmed at </a:t>
            </a:r>
            <a:r>
              <a:rPr dirty="0" sz="1400" spc="-5">
                <a:latin typeface="Book Antiqua"/>
                <a:cs typeface="Book Antiqua"/>
              </a:rPr>
              <a:t>their ragged condition and weakness," which was so  great that the French Commission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Enquiry received special  </a:t>
            </a:r>
            <a:r>
              <a:rPr dirty="0" sz="1400">
                <a:latin typeface="Book Antiqua"/>
                <a:cs typeface="Book Antiqua"/>
              </a:rPr>
              <a:t>instructions </a:t>
            </a:r>
            <a:r>
              <a:rPr dirty="0" sz="1400" spc="-5">
                <a:latin typeface="Book Antiqua"/>
                <a:cs typeface="Book Antiqua"/>
              </a:rPr>
              <a:t>to question these victims.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took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evidence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300 witnesses </a:t>
            </a:r>
            <a:r>
              <a:rPr dirty="0" sz="1400">
                <a:latin typeface="Book Antiqua"/>
                <a:cs typeface="Book Antiqua"/>
              </a:rPr>
              <a:t>in 28 different </a:t>
            </a:r>
            <a:r>
              <a:rPr dirty="0" sz="1400" spc="-5">
                <a:latin typeface="Book Antiqua"/>
                <a:cs typeface="Book Antiqua"/>
              </a:rPr>
              <a:t>localities. </a:t>
            </a:r>
            <a:r>
              <a:rPr dirty="0" sz="140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do justice to their  </a:t>
            </a:r>
            <a:r>
              <a:rPr dirty="0" sz="1400">
                <a:latin typeface="Book Antiqua"/>
                <a:cs typeface="Book Antiqua"/>
              </a:rPr>
              <a:t>case one </a:t>
            </a:r>
            <a:r>
              <a:rPr dirty="0" sz="1400" spc="-5">
                <a:latin typeface="Book Antiqua"/>
                <a:cs typeface="Book Antiqua"/>
              </a:rPr>
              <a:t>ought to </a:t>
            </a:r>
            <a:r>
              <a:rPr dirty="0" sz="1400">
                <a:latin typeface="Book Antiqua"/>
                <a:cs typeface="Book Antiqua"/>
              </a:rPr>
              <a:t>quote </a:t>
            </a:r>
            <a:r>
              <a:rPr dirty="0" sz="1400" spc="-5">
                <a:latin typeface="Book Antiqua"/>
                <a:cs typeface="Book Antiqua"/>
              </a:rPr>
              <a:t>the whole </a:t>
            </a:r>
            <a:r>
              <a:rPr dirty="0" sz="1400">
                <a:latin typeface="Book Antiqua"/>
                <a:cs typeface="Book Antiqua"/>
              </a:rPr>
              <a:t>report—children </a:t>
            </a:r>
            <a:r>
              <a:rPr dirty="0" sz="1400" spc="-5">
                <a:latin typeface="Book Antiqua"/>
                <a:cs typeface="Book Antiqua"/>
              </a:rPr>
              <a:t>brutally torn  away from their </a:t>
            </a:r>
            <a:r>
              <a:rPr dirty="0" sz="1400">
                <a:latin typeface="Book Antiqua"/>
                <a:cs typeface="Book Antiqua"/>
              </a:rPr>
              <a:t>mothers, </a:t>
            </a:r>
            <a:r>
              <a:rPr dirty="0" sz="1400" spc="-5">
                <a:latin typeface="Book Antiqua"/>
                <a:cs typeface="Book Antiqua"/>
              </a:rPr>
              <a:t>poor wretches crowded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10">
                <a:latin typeface="Book Antiqua"/>
                <a:cs typeface="Book Antiqua"/>
              </a:rPr>
              <a:t>days </a:t>
            </a:r>
            <a:r>
              <a:rPr dirty="0" sz="1400" spc="-5">
                <a:latin typeface="Book Antiqua"/>
                <a:cs typeface="Book Antiqua"/>
              </a:rPr>
              <a:t>together 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carriages </a:t>
            </a:r>
            <a:r>
              <a:rPr dirty="0" sz="1400">
                <a:latin typeface="Book Antiqua"/>
                <a:cs typeface="Book Antiqua"/>
              </a:rPr>
              <a:t>so </a:t>
            </a:r>
            <a:r>
              <a:rPr dirty="0" sz="1400" spc="-5">
                <a:latin typeface="Book Antiqua"/>
                <a:cs typeface="Book Antiqua"/>
              </a:rPr>
              <a:t>tightly packed that they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stand up, </a:t>
            </a:r>
            <a:r>
              <a:rPr dirty="0" sz="1400" spc="-5">
                <a:latin typeface="Book Antiqua"/>
                <a:cs typeface="Book Antiqua"/>
              </a:rPr>
              <a:t>cases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madness </a:t>
            </a:r>
            <a:r>
              <a:rPr dirty="0" sz="1400" spc="-5">
                <a:latin typeface="Book Antiqua"/>
                <a:cs typeface="Book Antiqua"/>
              </a:rPr>
              <a:t>occurring </a:t>
            </a:r>
            <a:r>
              <a:rPr dirty="0" sz="1400">
                <a:latin typeface="Book Antiqua"/>
                <a:cs typeface="Book Antiqua"/>
              </a:rPr>
              <a:t>among </a:t>
            </a:r>
            <a:r>
              <a:rPr dirty="0" sz="1400" spc="-5">
                <a:latin typeface="Book Antiqua"/>
                <a:cs typeface="Book Antiqua"/>
              </a:rPr>
              <a:t>these half-stifled crowds, </a:t>
            </a:r>
            <a:r>
              <a:rPr dirty="0" sz="1400">
                <a:latin typeface="Book Antiqua"/>
                <a:cs typeface="Book Antiqua"/>
              </a:rPr>
              <a:t>howling </a:t>
            </a:r>
            <a:r>
              <a:rPr dirty="0" sz="1400" spc="-5">
                <a:latin typeface="Book Antiqua"/>
                <a:cs typeface="Book Antiqua"/>
              </a:rPr>
              <a:t>with  </a:t>
            </a:r>
            <a:r>
              <a:rPr dirty="0" sz="1400">
                <a:latin typeface="Book Antiqua"/>
                <a:cs typeface="Book Antiqua"/>
              </a:rPr>
              <a:t>hunger.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we must </a:t>
            </a:r>
            <a:r>
              <a:rPr dirty="0" sz="1400" spc="-5">
                <a:latin typeface="Book Antiqua"/>
                <a:cs typeface="Book Antiqua"/>
              </a:rPr>
              <a:t>confine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quotations 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few items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"Kultur." "While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men of </a:t>
            </a:r>
            <a:r>
              <a:rPr dirty="0" sz="1400" spc="-5">
                <a:latin typeface="Book Antiqua"/>
                <a:cs typeface="Book Antiqua"/>
              </a:rPr>
              <a:t>Combres </a:t>
            </a:r>
            <a:r>
              <a:rPr dirty="0" sz="1400">
                <a:latin typeface="Book Antiqua"/>
                <a:cs typeface="Book Antiqua"/>
              </a:rPr>
              <a:t>set </a:t>
            </a:r>
            <a:r>
              <a:rPr dirty="0" sz="1400" spc="-5">
                <a:latin typeface="Book Antiqua"/>
                <a:cs typeface="Book Antiqua"/>
              </a:rPr>
              <a:t>out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Germany,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women and </a:t>
            </a:r>
            <a:r>
              <a:rPr dirty="0" sz="1400" spc="-5">
                <a:latin typeface="Book Antiqua"/>
                <a:cs typeface="Book Antiqua"/>
              </a:rPr>
              <a:t>children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shut </a:t>
            </a:r>
            <a:r>
              <a:rPr dirty="0" sz="1400">
                <a:latin typeface="Book Antiqua"/>
                <a:cs typeface="Book Antiqua"/>
              </a:rPr>
              <a:t>up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village </a:t>
            </a:r>
            <a:r>
              <a:rPr dirty="0" sz="1400" spc="-5">
                <a:latin typeface="Book Antiqua"/>
                <a:cs typeface="Book Antiqua"/>
              </a:rPr>
              <a:t>church.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were  kept there </a:t>
            </a:r>
            <a:r>
              <a:rPr dirty="0" sz="1400">
                <a:latin typeface="Book Antiqua"/>
                <a:cs typeface="Book Antiqua"/>
              </a:rPr>
              <a:t>for a </a:t>
            </a:r>
            <a:r>
              <a:rPr dirty="0" sz="1400" spc="-5">
                <a:latin typeface="Book Antiqua"/>
                <a:cs typeface="Book Antiqua"/>
              </a:rPr>
              <a:t>month,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passed their </a:t>
            </a:r>
            <a:r>
              <a:rPr dirty="0" sz="1400">
                <a:latin typeface="Book Antiqua"/>
                <a:cs typeface="Book Antiqua"/>
              </a:rPr>
              <a:t>nights </a:t>
            </a:r>
            <a:r>
              <a:rPr dirty="0" sz="1400" spc="-5">
                <a:latin typeface="Book Antiqua"/>
                <a:cs typeface="Book Antiqua"/>
              </a:rPr>
              <a:t>seated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pews.  Dysentery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croup raged </a:t>
            </a:r>
            <a:r>
              <a:rPr dirty="0" sz="1400">
                <a:latin typeface="Book Antiqua"/>
                <a:cs typeface="Book Antiqua"/>
              </a:rPr>
              <a:t>among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>
                <a:latin typeface="Book Antiqua"/>
                <a:cs typeface="Book Antiqua"/>
              </a:rPr>
              <a:t>The women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allowed  </a:t>
            </a:r>
            <a:r>
              <a:rPr dirty="0" sz="1400" spc="-5">
                <a:latin typeface="Book Antiqua"/>
                <a:cs typeface="Book Antiqua"/>
              </a:rPr>
              <a:t>to carry excrement </a:t>
            </a:r>
            <a:r>
              <a:rPr dirty="0" sz="1400">
                <a:latin typeface="Book Antiqua"/>
                <a:cs typeface="Book Antiqua"/>
              </a:rPr>
              <a:t>only just </a:t>
            </a:r>
            <a:r>
              <a:rPr dirty="0" sz="1400" spc="-5">
                <a:latin typeface="Book Antiqua"/>
                <a:cs typeface="Book Antiqua"/>
              </a:rPr>
              <a:t>outside the church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churchyard."—"At least four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prisoners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massacred  because they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keep </a:t>
            </a:r>
            <a:r>
              <a:rPr dirty="0" sz="1400">
                <a:latin typeface="Book Antiqua"/>
                <a:cs typeface="Book Antiqua"/>
              </a:rPr>
              <a:t>up with, </a:t>
            </a:r>
            <a:r>
              <a:rPr dirty="0" sz="1400" spc="-5">
                <a:latin typeface="Book Antiqua"/>
                <a:cs typeface="Book Antiqua"/>
              </a:rPr>
              <a:t>the column, being </a:t>
            </a:r>
            <a:r>
              <a:rPr dirty="0" sz="1400">
                <a:latin typeface="Book Antiqua"/>
                <a:cs typeface="Book Antiqua"/>
              </a:rPr>
              <a:t>completely  </a:t>
            </a:r>
            <a:r>
              <a:rPr dirty="0" sz="1400" spc="-5">
                <a:latin typeface="Book Antiqua"/>
                <a:cs typeface="Book Antiqua"/>
              </a:rPr>
              <a:t>exhausted."—"Fortin, aged 65,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infirm,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 spc="-10">
                <a:latin typeface="Book Antiqua"/>
                <a:cs typeface="Book Antiqua"/>
              </a:rPr>
              <a:t>go </a:t>
            </a:r>
            <a:r>
              <a:rPr dirty="0" sz="1400" spc="-5">
                <a:latin typeface="Book Antiqua"/>
                <a:cs typeface="Book Antiqua"/>
              </a:rPr>
              <a:t>any </a:t>
            </a:r>
            <a:r>
              <a:rPr dirty="0" sz="1400">
                <a:latin typeface="Book Antiqua"/>
                <a:cs typeface="Book Antiqua"/>
              </a:rPr>
              <a:t>further.  They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tied</a:t>
            </a:r>
            <a:r>
              <a:rPr dirty="0" sz="1400" spc="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rope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him,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two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horsemen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held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ends</a:t>
            </a:r>
            <a:r>
              <a:rPr dirty="0" sz="1400" spc="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</a:t>
            </a:r>
            <a:r>
              <a:rPr dirty="0" sz="1400" spc="6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</a:t>
            </a:r>
            <a:r>
              <a:rPr dirty="0" sz="1400" spc="5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825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to keep the pace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horses. As </a:t>
            </a:r>
            <a:r>
              <a:rPr dirty="0" sz="1400" spc="-5">
                <a:latin typeface="Book Antiqua"/>
                <a:cs typeface="Book Antiqua"/>
              </a:rPr>
              <a:t>he kept </a:t>
            </a:r>
            <a:r>
              <a:rPr dirty="0" sz="1400">
                <a:latin typeface="Book Antiqua"/>
                <a:cs typeface="Book Antiqua"/>
              </a:rPr>
              <a:t>falling </a:t>
            </a:r>
            <a:r>
              <a:rPr dirty="0" sz="1400" spc="-10">
                <a:latin typeface="Book Antiqua"/>
                <a:cs typeface="Book Antiqua"/>
              </a:rPr>
              <a:t>down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every  </a:t>
            </a:r>
            <a:r>
              <a:rPr dirty="0" sz="1400">
                <a:latin typeface="Book Antiqua"/>
                <a:cs typeface="Book Antiqua"/>
              </a:rPr>
              <a:t>moment, </a:t>
            </a:r>
            <a:r>
              <a:rPr dirty="0" sz="1400" spc="-5">
                <a:latin typeface="Book Antiqua"/>
                <a:cs typeface="Book Antiqua"/>
              </a:rPr>
              <a:t>they made </a:t>
            </a:r>
            <a:r>
              <a:rPr dirty="0" sz="1400">
                <a:latin typeface="Book Antiqua"/>
                <a:cs typeface="Book Antiqua"/>
              </a:rPr>
              <a:t>him </a:t>
            </a:r>
            <a:r>
              <a:rPr dirty="0" sz="1400" spc="-5">
                <a:latin typeface="Book Antiqua"/>
                <a:cs typeface="Book Antiqua"/>
              </a:rPr>
              <a:t>get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by poking </a:t>
            </a:r>
            <a:r>
              <a:rPr dirty="0" sz="1400">
                <a:latin typeface="Book Antiqua"/>
                <a:cs typeface="Book Antiqua"/>
              </a:rPr>
              <a:t>him with </a:t>
            </a:r>
            <a:r>
              <a:rPr dirty="0" sz="1400" spc="-5">
                <a:latin typeface="Book Antiqua"/>
                <a:cs typeface="Book Antiqua"/>
              </a:rPr>
              <a:t>their lances. 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poor wretch, covered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blood, prayed </a:t>
            </a:r>
            <a:r>
              <a:rPr dirty="0" sz="1400">
                <a:latin typeface="Book Antiqua"/>
                <a:cs typeface="Book Antiqua"/>
              </a:rPr>
              <a:t>them </a:t>
            </a:r>
            <a:r>
              <a:rPr dirty="0" sz="1400" spc="-5">
                <a:latin typeface="Book Antiqua"/>
                <a:cs typeface="Book Antiqua"/>
              </a:rPr>
              <a:t>to kill</a:t>
            </a:r>
            <a:r>
              <a:rPr dirty="0" sz="1400" spc="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him."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"189 inhabitants </a:t>
            </a:r>
            <a:r>
              <a:rPr dirty="0" sz="1400">
                <a:latin typeface="Book Antiqua"/>
                <a:cs typeface="Book Antiqua"/>
              </a:rPr>
              <a:t>of Sinceny, who </a:t>
            </a:r>
            <a:r>
              <a:rPr dirty="0" sz="1400" spc="-5">
                <a:latin typeface="Book Antiqua"/>
                <a:cs typeface="Book Antiqua"/>
              </a:rPr>
              <a:t>were </a:t>
            </a:r>
            <a:r>
              <a:rPr dirty="0" sz="1400">
                <a:latin typeface="Book Antiqua"/>
                <a:cs typeface="Book Antiqua"/>
              </a:rPr>
              <a:t>sent </a:t>
            </a:r>
            <a:r>
              <a:rPr dirty="0" sz="1400" spc="-5">
                <a:latin typeface="Book Antiqua"/>
                <a:cs typeface="Book Antiqua"/>
              </a:rPr>
              <a:t>to Erfurt, </a:t>
            </a:r>
            <a:r>
              <a:rPr dirty="0" sz="1400">
                <a:latin typeface="Book Antiqua"/>
                <a:cs typeface="Book Antiqua"/>
              </a:rPr>
              <a:t>arrived </a:t>
            </a:r>
            <a:r>
              <a:rPr dirty="0" sz="1400" spc="-5">
                <a:latin typeface="Book Antiqua"/>
                <a:cs typeface="Book Antiqua"/>
              </a:rPr>
              <a:t>there  </a:t>
            </a:r>
            <a:r>
              <a:rPr dirty="0" sz="1400">
                <a:latin typeface="Book Antiqua"/>
                <a:cs typeface="Book Antiqua"/>
              </a:rPr>
              <a:t>after a </a:t>
            </a:r>
            <a:r>
              <a:rPr dirty="0" sz="1400" spc="-5">
                <a:latin typeface="Book Antiqua"/>
                <a:cs typeface="Book Antiqua"/>
              </a:rPr>
              <a:t>journey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84 hours, during which </a:t>
            </a:r>
            <a:r>
              <a:rPr dirty="0" sz="1400">
                <a:latin typeface="Book Antiqua"/>
                <a:cs typeface="Book Antiqua"/>
              </a:rPr>
              <a:t>each of </a:t>
            </a:r>
            <a:r>
              <a:rPr dirty="0" sz="1400" spc="-5">
                <a:latin typeface="Book Antiqua"/>
                <a:cs typeface="Book Antiqua"/>
              </a:rPr>
              <a:t>them got </a:t>
            </a:r>
            <a:r>
              <a:rPr dirty="0" sz="1400">
                <a:latin typeface="Book Antiqua"/>
                <a:cs typeface="Book Antiqua"/>
              </a:rPr>
              <a:t>nothing  but a </a:t>
            </a:r>
            <a:r>
              <a:rPr dirty="0" sz="1400" spc="-5">
                <a:latin typeface="Book Antiqua"/>
                <a:cs typeface="Book Antiqua"/>
              </a:rPr>
              <a:t>single morsel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bread weighing less than </a:t>
            </a:r>
            <a:r>
              <a:rPr dirty="0" sz="1400" spc="-10">
                <a:latin typeface="Book Antiqua"/>
                <a:cs typeface="Book Antiqua"/>
              </a:rPr>
              <a:t>four </a:t>
            </a:r>
            <a:r>
              <a:rPr dirty="0" sz="1400" spc="-5">
                <a:latin typeface="Book Antiqua"/>
                <a:cs typeface="Book Antiqua"/>
              </a:rPr>
              <a:t>ounces.  </a:t>
            </a:r>
            <a:r>
              <a:rPr dirty="0" sz="1400">
                <a:latin typeface="Book Antiqua"/>
                <a:cs typeface="Book Antiqua"/>
              </a:rPr>
              <a:t>Another </a:t>
            </a:r>
            <a:r>
              <a:rPr dirty="0" sz="1400" spc="-5">
                <a:latin typeface="Book Antiqua"/>
                <a:cs typeface="Book Antiqua"/>
              </a:rPr>
              <a:t>convoy spent four days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railway journey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were  </a:t>
            </a:r>
            <a:r>
              <a:rPr dirty="0" sz="1400">
                <a:latin typeface="Book Antiqua"/>
                <a:cs typeface="Book Antiqua"/>
              </a:rPr>
              <a:t>only fed once,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beaten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sticks and </a:t>
            </a:r>
            <a:r>
              <a:rPr dirty="0" sz="1400">
                <a:latin typeface="Book Antiqua"/>
                <a:cs typeface="Book Antiqua"/>
              </a:rPr>
              <a:t>fists and with </a:t>
            </a:r>
            <a:r>
              <a:rPr dirty="0" sz="1400" spc="-5">
                <a:latin typeface="Book Antiqua"/>
                <a:cs typeface="Book Antiqua"/>
              </a:rPr>
              <a:t>knife  </a:t>
            </a:r>
            <a:r>
              <a:rPr dirty="0" sz="1400">
                <a:latin typeface="Book Antiqua"/>
                <a:cs typeface="Book Antiqua"/>
              </a:rPr>
              <a:t>handles." The </a:t>
            </a:r>
            <a:r>
              <a:rPr dirty="0" sz="1400" spc="-5">
                <a:latin typeface="Book Antiqua"/>
                <a:cs typeface="Book Antiqua"/>
              </a:rPr>
              <a:t>same brutalities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experienced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German  </a:t>
            </a:r>
            <a:r>
              <a:rPr dirty="0" sz="1400">
                <a:latin typeface="Book Antiqua"/>
                <a:cs typeface="Book Antiqua"/>
              </a:rPr>
              <a:t>cities </a:t>
            </a:r>
            <a:r>
              <a:rPr dirty="0" sz="1400" spc="-5">
                <a:latin typeface="Book Antiqua"/>
                <a:cs typeface="Book Antiqua"/>
              </a:rPr>
              <a:t>through which they passed, and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few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civilian  prisoners escaped being </a:t>
            </a:r>
            <a:r>
              <a:rPr dirty="0" sz="1400">
                <a:latin typeface="Book Antiqua"/>
                <a:cs typeface="Book Antiqua"/>
              </a:rPr>
              <a:t>buffeted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infuriated </a:t>
            </a:r>
            <a:r>
              <a:rPr dirty="0" sz="1400" spc="-5">
                <a:latin typeface="Book Antiqua"/>
                <a:cs typeface="Book Antiqua"/>
              </a:rPr>
              <a:t>crowds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being  spat upon.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So </a:t>
            </a:r>
            <a:r>
              <a:rPr dirty="0" sz="1400">
                <a:latin typeface="Book Antiqua"/>
                <a:cs typeface="Book Antiqua"/>
              </a:rPr>
              <a:t>much </a:t>
            </a:r>
            <a:r>
              <a:rPr dirty="0" sz="1400" spc="-5">
                <a:latin typeface="Book Antiqua"/>
                <a:cs typeface="Book Antiqua"/>
              </a:rPr>
              <a:t>for the journey. Now for </a:t>
            </a:r>
            <a:r>
              <a:rPr dirty="0" sz="1400">
                <a:latin typeface="Book Antiqua"/>
                <a:cs typeface="Book Antiqua"/>
              </a:rPr>
              <a:t>what happened </a:t>
            </a:r>
            <a:r>
              <a:rPr dirty="0" sz="1400" spc="-5">
                <a:latin typeface="Book Antiqua"/>
                <a:cs typeface="Book Antiqua"/>
              </a:rPr>
              <a:t>to them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10">
                <a:latin typeface="Book Antiqua"/>
                <a:cs typeface="Book Antiqua"/>
              </a:rPr>
              <a:t>their  </a:t>
            </a:r>
            <a:r>
              <a:rPr dirty="0" sz="1400" spc="-5">
                <a:latin typeface="Book Antiqua"/>
                <a:cs typeface="Book Antiqua"/>
              </a:rPr>
              <a:t>arrival! </a:t>
            </a:r>
            <a:r>
              <a:rPr dirty="0" sz="1400">
                <a:latin typeface="Book Antiqua"/>
                <a:cs typeface="Book Antiqua"/>
              </a:rPr>
              <a:t>"The </a:t>
            </a:r>
            <a:r>
              <a:rPr dirty="0" sz="1400" spc="-5">
                <a:latin typeface="Book Antiqua"/>
                <a:cs typeface="Book Antiqua"/>
              </a:rPr>
              <a:t>declarations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show </a:t>
            </a:r>
            <a:r>
              <a:rPr dirty="0" sz="1400">
                <a:latin typeface="Book Antiqua"/>
                <a:cs typeface="Book Antiqua"/>
              </a:rPr>
              <a:t>clearly </a:t>
            </a:r>
            <a:r>
              <a:rPr dirty="0" sz="1400" spc="-5">
                <a:latin typeface="Book Antiqua"/>
                <a:cs typeface="Book Antiqua"/>
              </a:rPr>
              <a:t>that the </a:t>
            </a:r>
            <a:r>
              <a:rPr dirty="0" sz="1400">
                <a:latin typeface="Book Antiqua"/>
                <a:cs typeface="Book Antiqua"/>
              </a:rPr>
              <a:t>bulk of  </a:t>
            </a:r>
            <a:r>
              <a:rPr dirty="0" sz="1400" spc="-5">
                <a:latin typeface="Book Antiqua"/>
                <a:cs typeface="Book Antiqua"/>
              </a:rPr>
              <a:t>the prisoners almost collapsed </a:t>
            </a:r>
            <a:r>
              <a:rPr dirty="0" sz="1400">
                <a:latin typeface="Book Antiqua"/>
                <a:cs typeface="Book Antiqua"/>
              </a:rPr>
              <a:t>from hunger. After food had </a:t>
            </a:r>
            <a:r>
              <a:rPr dirty="0" sz="1400" spc="-5">
                <a:latin typeface="Book Antiqua"/>
                <a:cs typeface="Book Antiqua"/>
              </a:rPr>
              <a:t>been  distributed, when </a:t>
            </a:r>
            <a:r>
              <a:rPr dirty="0" sz="1400">
                <a:latin typeface="Book Antiqua"/>
                <a:cs typeface="Book Antiqua"/>
              </a:rPr>
              <a:t>anything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left, </a:t>
            </a:r>
            <a:r>
              <a:rPr dirty="0" sz="1400" spc="-5">
                <a:latin typeface="Book Antiqua"/>
                <a:cs typeface="Book Antiqua"/>
              </a:rPr>
              <a:t>you saw some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rush </a:t>
            </a:r>
            <a:r>
              <a:rPr dirty="0" sz="1400" spc="-5">
                <a:latin typeface="Book Antiqua"/>
                <a:cs typeface="Book Antiqua"/>
              </a:rPr>
              <a:t>to  the neighbourhood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kitchens; hustled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beaten by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sentries, </a:t>
            </a:r>
            <a:r>
              <a:rPr dirty="0" sz="1400" spc="-5">
                <a:latin typeface="Book Antiqua"/>
                <a:cs typeface="Book Antiqua"/>
              </a:rPr>
              <a:t>these unfortunates risked blows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abuse to </a:t>
            </a:r>
            <a:r>
              <a:rPr dirty="0" sz="1400" spc="-10">
                <a:latin typeface="Book Antiqua"/>
                <a:cs typeface="Book Antiqua"/>
              </a:rPr>
              <a:t>try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pick  </a:t>
            </a:r>
            <a:r>
              <a:rPr dirty="0" sz="1400">
                <a:latin typeface="Book Antiqua"/>
                <a:cs typeface="Book Antiqua"/>
              </a:rPr>
              <a:t>up some </a:t>
            </a:r>
            <a:r>
              <a:rPr dirty="0" sz="1400" spc="-5">
                <a:latin typeface="Book Antiqua"/>
                <a:cs typeface="Book Antiqua"/>
              </a:rPr>
              <a:t>additional </a:t>
            </a:r>
            <a:r>
              <a:rPr dirty="0" sz="1400">
                <a:latin typeface="Book Antiqua"/>
                <a:cs typeface="Book Antiqua"/>
              </a:rPr>
              <a:t>morsels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sickening food. You saw </a:t>
            </a:r>
            <a:r>
              <a:rPr dirty="0" sz="1400" spc="-5">
                <a:latin typeface="Book Antiqua"/>
                <a:cs typeface="Book Antiqua"/>
              </a:rPr>
              <a:t>men,  dying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hunger, picking </a:t>
            </a:r>
            <a:r>
              <a:rPr dirty="0" sz="1400">
                <a:latin typeface="Book Antiqua"/>
                <a:cs typeface="Book Antiqua"/>
              </a:rPr>
              <a:t>up herring heads, and </a:t>
            </a:r>
            <a:r>
              <a:rPr dirty="0" sz="1400" spc="-5">
                <a:latin typeface="Book Antiqua"/>
                <a:cs typeface="Book Antiqua"/>
              </a:rPr>
              <a:t>the grounds </a:t>
            </a:r>
            <a:r>
              <a:rPr dirty="0" sz="1400" spc="15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morning's</a:t>
            </a:r>
            <a:r>
              <a:rPr dirty="0" sz="1400" spc="-5">
                <a:latin typeface="Book Antiqua"/>
                <a:cs typeface="Book Antiqua"/>
              </a:rPr>
              <a:t> decoction."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Parchim,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2,000 French civilians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12 to 77 years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age 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interned, two starving prisoners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asked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scraps </a:t>
            </a:r>
            <a:r>
              <a:rPr dirty="0" sz="1400">
                <a:latin typeface="Book Antiqua"/>
                <a:cs typeface="Book Antiqua"/>
              </a:rPr>
              <a:t>left  over </a:t>
            </a:r>
            <a:r>
              <a:rPr dirty="0" sz="1400" spc="-5">
                <a:latin typeface="Book Antiqua"/>
                <a:cs typeface="Book Antiqua"/>
              </a:rPr>
              <a:t>were beaten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butt-ends of </a:t>
            </a:r>
            <a:r>
              <a:rPr dirty="0" sz="1400" spc="-5">
                <a:latin typeface="Book Antiqua"/>
                <a:cs typeface="Book Antiqua"/>
              </a:rPr>
              <a:t>rifles to such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extent that  they died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wounds. The </a:t>
            </a:r>
            <a:r>
              <a:rPr dirty="0" sz="1400" spc="-5">
                <a:latin typeface="Book Antiqua"/>
                <a:cs typeface="Book Antiqua"/>
              </a:rPr>
              <a:t>young </a:t>
            </a:r>
            <a:r>
              <a:rPr dirty="0" sz="1400">
                <a:latin typeface="Book Antiqua"/>
                <a:cs typeface="Book Antiqua"/>
              </a:rPr>
              <a:t>son of one </a:t>
            </a:r>
            <a:r>
              <a:rPr dirty="0" sz="1400" spc="-10">
                <a:latin typeface="Book Antiqua"/>
                <a:cs typeface="Book Antiqua"/>
              </a:rPr>
              <a:t>of them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tried  to </a:t>
            </a:r>
            <a:r>
              <a:rPr dirty="0" sz="1400">
                <a:latin typeface="Book Antiqua"/>
                <a:cs typeface="Book Antiqua"/>
              </a:rPr>
              <a:t>protect his </a:t>
            </a:r>
            <a:r>
              <a:rPr dirty="0" sz="1400" spc="-5">
                <a:latin typeface="Book Antiqua"/>
                <a:cs typeface="Book Antiqua"/>
              </a:rPr>
              <a:t>father </a:t>
            </a:r>
            <a:r>
              <a:rPr dirty="0" sz="1400">
                <a:latin typeface="Book Antiqua"/>
                <a:cs typeface="Book Antiqua"/>
              </a:rPr>
              <a:t>was </a:t>
            </a:r>
            <a:r>
              <a:rPr dirty="0" sz="1400" spc="-5">
                <a:latin typeface="Book Antiqua"/>
                <a:cs typeface="Book Antiqua"/>
              </a:rPr>
              <a:t>tied 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stake </a:t>
            </a:r>
            <a:r>
              <a:rPr dirty="0" sz="1400">
                <a:latin typeface="Book Antiqua"/>
                <a:cs typeface="Book Antiqua"/>
              </a:rPr>
              <a:t>for a </a:t>
            </a:r>
            <a:r>
              <a:rPr dirty="0" sz="1400" spc="-5">
                <a:latin typeface="Book Antiqua"/>
                <a:cs typeface="Book Antiqua"/>
              </a:rPr>
              <a:t>week </a:t>
            </a:r>
            <a:r>
              <a:rPr dirty="0" sz="1400">
                <a:latin typeface="Book Antiqua"/>
                <a:cs typeface="Book Antiqua"/>
              </a:rPr>
              <a:t>on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499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On oath, Dr. </a:t>
            </a:r>
            <a:r>
              <a:rPr dirty="0" sz="1400" spc="-5">
                <a:latin typeface="Book Antiqua"/>
                <a:cs typeface="Book Antiqua"/>
              </a:rPr>
              <a:t>Page </a:t>
            </a:r>
            <a:r>
              <a:rPr dirty="0" sz="1400">
                <a:latin typeface="Book Antiqua"/>
                <a:cs typeface="Book Antiqua"/>
              </a:rPr>
              <a:t>deposes: </a:t>
            </a:r>
            <a:r>
              <a:rPr dirty="0" sz="1400" spc="-5">
                <a:latin typeface="Book Antiqua"/>
                <a:cs typeface="Book Antiqua"/>
              </a:rPr>
              <a:t>"Those who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no </a:t>
            </a:r>
            <a:r>
              <a:rPr dirty="0" sz="1400">
                <a:latin typeface="Book Antiqua"/>
                <a:cs typeface="Book Antiqua"/>
              </a:rPr>
              <a:t>money </a:t>
            </a:r>
            <a:r>
              <a:rPr dirty="0" sz="1400" spc="-5">
                <a:latin typeface="Book Antiqua"/>
                <a:cs typeface="Book Antiqua"/>
              </a:rPr>
              <a:t>almost died  </a:t>
            </a:r>
            <a:r>
              <a:rPr dirty="0" sz="1400">
                <a:latin typeface="Book Antiqua"/>
                <a:cs typeface="Book Antiqua"/>
              </a:rPr>
              <a:t>of hunger. </a:t>
            </a:r>
            <a:r>
              <a:rPr dirty="0" sz="1400" spc="-5">
                <a:latin typeface="Book Antiqua"/>
                <a:cs typeface="Book Antiqua"/>
              </a:rPr>
              <a:t>When </a:t>
            </a:r>
            <a:r>
              <a:rPr dirty="0" sz="1400">
                <a:latin typeface="Book Antiqua"/>
                <a:cs typeface="Book Antiqua"/>
              </a:rPr>
              <a:t>a little soup </a:t>
            </a:r>
            <a:r>
              <a:rPr dirty="0" sz="1400" spc="-5">
                <a:latin typeface="Book Antiqua"/>
                <a:cs typeface="Book Antiqua"/>
              </a:rPr>
              <a:t>was left,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crowd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unfortunates  </a:t>
            </a:r>
            <a:r>
              <a:rPr dirty="0" sz="1400">
                <a:latin typeface="Book Antiqua"/>
                <a:cs typeface="Book Antiqua"/>
              </a:rPr>
              <a:t>rushed </a:t>
            </a:r>
            <a:r>
              <a:rPr dirty="0" sz="1400" spc="-5">
                <a:latin typeface="Book Antiqua"/>
                <a:cs typeface="Book Antiqua"/>
              </a:rPr>
              <a:t>to get </a:t>
            </a:r>
            <a:r>
              <a:rPr dirty="0" sz="1400">
                <a:latin typeface="Book Antiqua"/>
                <a:cs typeface="Book Antiqua"/>
              </a:rPr>
              <a:t>it, 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non-commissioned officers </a:t>
            </a:r>
            <a:r>
              <a:rPr dirty="0" sz="1400" spc="-5">
                <a:latin typeface="Book Antiqua"/>
                <a:cs typeface="Book Antiqua"/>
              </a:rPr>
              <a:t>got rid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 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last by </a:t>
            </a:r>
            <a:r>
              <a:rPr dirty="0" sz="1400">
                <a:latin typeface="Book Antiqua"/>
                <a:cs typeface="Book Antiqua"/>
              </a:rPr>
              <a:t>letting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dogs loose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them." But what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need of </a:t>
            </a:r>
            <a:r>
              <a:rPr dirty="0" sz="1400" spc="-5">
                <a:latin typeface="Book Antiqua"/>
                <a:cs typeface="Book Antiqua"/>
              </a:rPr>
              <a:t>all  these details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this evidence? Look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10,000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10">
                <a:latin typeface="Book Antiqua"/>
                <a:cs typeface="Book Antiqua"/>
              </a:rPr>
              <a:t>came  </a:t>
            </a:r>
            <a:r>
              <a:rPr dirty="0" sz="1400">
                <a:latin typeface="Book Antiqua"/>
                <a:cs typeface="Book Antiqua"/>
              </a:rPr>
              <a:t>back after </a:t>
            </a:r>
            <a:r>
              <a:rPr dirty="0" sz="1400" spc="-5">
                <a:latin typeface="Book Antiqua"/>
                <a:cs typeface="Book Antiqua"/>
              </a:rPr>
              <a:t>being repatriated </a:t>
            </a:r>
            <a:r>
              <a:rPr dirty="0" sz="1400">
                <a:latin typeface="Book Antiqua"/>
                <a:cs typeface="Book Antiqua"/>
              </a:rPr>
              <a:t>and see what </a:t>
            </a:r>
            <a:r>
              <a:rPr dirty="0" sz="1400" spc="-5">
                <a:latin typeface="Book Antiqua"/>
                <a:cs typeface="Book Antiqua"/>
              </a:rPr>
              <a:t>the bandits have done to  them. </a:t>
            </a:r>
            <a:r>
              <a:rPr dirty="0" sz="1400">
                <a:latin typeface="Book Antiqua"/>
                <a:cs typeface="Book Antiqua"/>
              </a:rPr>
              <a:t>Reader, </a:t>
            </a:r>
            <a:r>
              <a:rPr dirty="0" sz="1400" spc="-5">
                <a:latin typeface="Book Antiqua"/>
                <a:cs typeface="Book Antiqua"/>
              </a:rPr>
              <a:t>summon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your courage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peruse to the bitter  </a:t>
            </a:r>
            <a:r>
              <a:rPr dirty="0" sz="1400">
                <a:latin typeface="Book Antiqua"/>
                <a:cs typeface="Book Antiqua"/>
              </a:rPr>
              <a:t>end </a:t>
            </a:r>
            <a:r>
              <a:rPr dirty="0" sz="1400" spc="-5">
                <a:latin typeface="Book Antiqua"/>
                <a:cs typeface="Book Antiqua"/>
              </a:rPr>
              <a:t>the conclusions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Official Commission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Enquiry. "It </a:t>
            </a:r>
            <a:r>
              <a:rPr dirty="0" sz="1400">
                <a:latin typeface="Book Antiqua"/>
                <a:cs typeface="Book Antiqua"/>
              </a:rPr>
              <a:t>is  </a:t>
            </a:r>
            <a:r>
              <a:rPr dirty="0" sz="1400" spc="-5">
                <a:latin typeface="Book Antiqua"/>
                <a:cs typeface="Book Antiqua"/>
              </a:rPr>
              <a:t>impossible to conceal the melancholy </a:t>
            </a:r>
            <a:r>
              <a:rPr dirty="0" sz="1400">
                <a:latin typeface="Book Antiqua"/>
                <a:cs typeface="Book Antiqua"/>
              </a:rPr>
              <a:t>and indignation we felt on  seeing </a:t>
            </a:r>
            <a:r>
              <a:rPr dirty="0" sz="1400" spc="-5">
                <a:latin typeface="Book Antiqua"/>
                <a:cs typeface="Book Antiqua"/>
              </a:rPr>
              <a:t>the state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'hostages' </a:t>
            </a:r>
            <a:r>
              <a:rPr dirty="0" sz="1400">
                <a:latin typeface="Book Antiqua"/>
                <a:cs typeface="Book Antiqua"/>
              </a:rPr>
              <a:t>whom </a:t>
            </a:r>
            <a:r>
              <a:rPr dirty="0" sz="1400" spc="-5">
                <a:latin typeface="Book Antiqua"/>
                <a:cs typeface="Book Antiqua"/>
              </a:rPr>
              <a:t>the Germans had </a:t>
            </a:r>
            <a:r>
              <a:rPr dirty="0" sz="1400">
                <a:latin typeface="Book Antiqua"/>
                <a:cs typeface="Book Antiqua"/>
              </a:rPr>
              <a:t>returned to  us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had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kidnapped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</a:t>
            </a:r>
            <a:r>
              <a:rPr dirty="0" sz="1400" spc="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defiance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rights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5440" cy="26708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nations. During </a:t>
            </a:r>
            <a:r>
              <a:rPr dirty="0" sz="1400" spc="-10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enquiry we never ceased hearing </a:t>
            </a:r>
            <a:r>
              <a:rPr dirty="0" sz="1400" spc="-5">
                <a:latin typeface="Book Antiqua"/>
                <a:cs typeface="Book Antiqua"/>
              </a:rPr>
              <a:t>the perpetual  coughs that </a:t>
            </a:r>
            <a:r>
              <a:rPr dirty="0" sz="1400">
                <a:latin typeface="Book Antiqua"/>
                <a:cs typeface="Book Antiqua"/>
              </a:rPr>
              <a:t>rent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saw numbers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young people whose  cheerfulness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disappeared apparently </a:t>
            </a:r>
            <a:r>
              <a:rPr dirty="0" sz="1400">
                <a:latin typeface="Book Antiqua"/>
                <a:cs typeface="Book Antiqua"/>
              </a:rPr>
              <a:t>for ever, and </a:t>
            </a:r>
            <a:r>
              <a:rPr dirty="0" sz="1400" spc="-5">
                <a:latin typeface="Book Antiqua"/>
                <a:cs typeface="Book Antiqua"/>
              </a:rPr>
              <a:t>whose pale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emaciated faces betrayed physical damage probably beyond  </a:t>
            </a:r>
            <a:r>
              <a:rPr dirty="0" sz="1400">
                <a:latin typeface="Book Antiqua"/>
                <a:cs typeface="Book Antiqua"/>
              </a:rPr>
              <a:t>repair. </a:t>
            </a:r>
            <a:r>
              <a:rPr dirty="0" sz="1400" spc="-5">
                <a:latin typeface="Book Antiqua"/>
                <a:cs typeface="Book Antiqua"/>
              </a:rPr>
              <a:t>In spite </a:t>
            </a:r>
            <a:r>
              <a:rPr dirty="0" sz="1400">
                <a:latin typeface="Book Antiqua"/>
                <a:cs typeface="Book Antiqua"/>
              </a:rPr>
              <a:t>of ourselves we could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help </a:t>
            </a:r>
            <a:r>
              <a:rPr dirty="0" sz="1400" spc="-5">
                <a:latin typeface="Book Antiqua"/>
                <a:cs typeface="Book Antiqua"/>
              </a:rPr>
              <a:t>thinking that  </a:t>
            </a:r>
            <a:r>
              <a:rPr dirty="0" sz="1400">
                <a:latin typeface="Book Antiqua"/>
                <a:cs typeface="Book Antiqua"/>
              </a:rPr>
              <a:t>scientific </a:t>
            </a:r>
            <a:r>
              <a:rPr dirty="0" sz="1400" spc="-5">
                <a:latin typeface="Book Antiqua"/>
                <a:cs typeface="Book Antiqua"/>
              </a:rPr>
              <a:t>Germany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applied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methodical ways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try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spread tuberculosis </a:t>
            </a:r>
            <a:r>
              <a:rPr dirty="0" sz="1400">
                <a:latin typeface="Book Antiqua"/>
                <a:cs typeface="Book Antiqua"/>
              </a:rPr>
              <a:t>in our </a:t>
            </a:r>
            <a:r>
              <a:rPr dirty="0" sz="1400" spc="-5">
                <a:latin typeface="Book Antiqua"/>
                <a:cs typeface="Book Antiqua"/>
              </a:rPr>
              <a:t>country. Nor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we less profoundly  </a:t>
            </a:r>
            <a:r>
              <a:rPr dirty="0" sz="1400">
                <a:latin typeface="Book Antiqua"/>
                <a:cs typeface="Book Antiqua"/>
              </a:rPr>
              <a:t>moved </a:t>
            </a:r>
            <a:r>
              <a:rPr dirty="0" sz="1400" spc="-5">
                <a:latin typeface="Book Antiqua"/>
                <a:cs typeface="Book Antiqua"/>
              </a:rPr>
              <a:t>to thought by the </a:t>
            </a:r>
            <a:r>
              <a:rPr dirty="0" sz="1400">
                <a:latin typeface="Book Antiqua"/>
                <a:cs typeface="Book Antiqua"/>
              </a:rPr>
              <a:t>sight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women mourning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desolated  </a:t>
            </a:r>
            <a:r>
              <a:rPr dirty="0" sz="1400">
                <a:latin typeface="Book Antiqua"/>
                <a:cs typeface="Book Antiqua"/>
              </a:rPr>
              <a:t>hearths and </a:t>
            </a:r>
            <a:r>
              <a:rPr dirty="0" sz="1400" spc="-5">
                <a:latin typeface="Book Antiqua"/>
                <a:cs typeface="Book Antiqua"/>
              </a:rPr>
              <a:t>missing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captive children,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by the moral impression  </a:t>
            </a:r>
            <a:r>
              <a:rPr dirty="0" sz="1400">
                <a:latin typeface="Book Antiqua"/>
                <a:cs typeface="Book Antiqua"/>
              </a:rPr>
              <a:t>left on </a:t>
            </a:r>
            <a:r>
              <a:rPr dirty="0" sz="1400" spc="-5">
                <a:latin typeface="Book Antiqua"/>
                <a:cs typeface="Book Antiqua"/>
              </a:rPr>
              <a:t>the faces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bearing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many prisoners by the hateful  </a:t>
            </a:r>
            <a:r>
              <a:rPr dirty="0" sz="1400">
                <a:latin typeface="Book Antiqua"/>
                <a:cs typeface="Book Antiqua"/>
              </a:rPr>
              <a:t>regime </a:t>
            </a:r>
            <a:r>
              <a:rPr dirty="0" sz="1400" spc="-5">
                <a:latin typeface="Book Antiqua"/>
                <a:cs typeface="Book Antiqua"/>
              </a:rPr>
              <a:t>which was intended to </a:t>
            </a:r>
            <a:r>
              <a:rPr dirty="0" sz="1400">
                <a:latin typeface="Book Antiqua"/>
                <a:cs typeface="Book Antiqua"/>
              </a:rPr>
              <a:t>destroy, in </a:t>
            </a:r>
            <a:r>
              <a:rPr dirty="0" sz="1400" spc="-5">
                <a:latin typeface="Book Antiqua"/>
                <a:cs typeface="Book Antiqua"/>
              </a:rPr>
              <a:t>those who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subjected  to </a:t>
            </a:r>
            <a:r>
              <a:rPr dirty="0" sz="1400">
                <a:latin typeface="Book Antiqua"/>
                <a:cs typeface="Book Antiqua"/>
              </a:rPr>
              <a:t>it,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feeling of human </a:t>
            </a:r>
            <a:r>
              <a:rPr dirty="0" sz="1400" spc="-5">
                <a:latin typeface="Book Antiqua"/>
                <a:cs typeface="Book Antiqua"/>
              </a:rPr>
              <a:t>dignity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self-respect."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8615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GERMAN EXCUSES: LIES AND </a:t>
            </a:r>
            <a:r>
              <a:rPr dirty="0" sz="1400" b="1">
                <a:latin typeface="Book Antiqua"/>
                <a:cs typeface="Book Antiqua"/>
              </a:rPr>
              <a:t>CALUMNY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499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Boches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taken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three positions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succession.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first  place, in </a:t>
            </a:r>
            <a:r>
              <a:rPr dirty="0" sz="1400" spc="-5">
                <a:latin typeface="Book Antiqua"/>
                <a:cs typeface="Book Antiqua"/>
              </a:rPr>
              <a:t>their speeches,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their writings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by commemorative  pictures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medals, </a:t>
            </a:r>
            <a:r>
              <a:rPr dirty="0" sz="1400" spc="-5" i="1">
                <a:latin typeface="Book Antiqua"/>
                <a:cs typeface="Book Antiqua"/>
              </a:rPr>
              <a:t>they have gloried in </a:t>
            </a:r>
            <a:r>
              <a:rPr dirty="0" sz="1400" i="1">
                <a:latin typeface="Book Antiqua"/>
                <a:cs typeface="Book Antiqua"/>
              </a:rPr>
              <a:t>their misdeeds</a:t>
            </a:r>
            <a:r>
              <a:rPr dirty="0" sz="1400">
                <a:latin typeface="Book Antiqua"/>
                <a:cs typeface="Book Antiqua"/>
              </a:rPr>
              <a:t>, </a:t>
            </a:r>
            <a:r>
              <a:rPr dirty="0" sz="1400" spc="-5">
                <a:latin typeface="Book Antiqua"/>
                <a:cs typeface="Book Antiqua"/>
              </a:rPr>
              <a:t>thus declaring  that Kultur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above </a:t>
            </a:r>
            <a:r>
              <a:rPr dirty="0" sz="1400">
                <a:latin typeface="Book Antiqua"/>
                <a:cs typeface="Book Antiqua"/>
              </a:rPr>
              <a:t>morality </a:t>
            </a:r>
            <a:r>
              <a:rPr dirty="0" sz="1400" spc="-5">
                <a:latin typeface="Book Antiqua"/>
                <a:cs typeface="Book Antiqua"/>
              </a:rPr>
              <a:t>(as stated by their </a:t>
            </a:r>
            <a:r>
              <a:rPr dirty="0" sz="1400">
                <a:latin typeface="Book Antiqua"/>
                <a:cs typeface="Book Antiqua"/>
              </a:rPr>
              <a:t>writer, Thomas  Mann), and </a:t>
            </a:r>
            <a:r>
              <a:rPr dirty="0" sz="1400" spc="-5">
                <a:latin typeface="Book Antiqua"/>
                <a:cs typeface="Book Antiqua"/>
              </a:rPr>
              <a:t>that the </a:t>
            </a:r>
            <a:r>
              <a:rPr dirty="0" sz="1400">
                <a:latin typeface="Book Antiqua"/>
                <a:cs typeface="Book Antiqua"/>
              </a:rPr>
              <a:t>right of </a:t>
            </a:r>
            <a:r>
              <a:rPr dirty="0" sz="1400" spc="-10">
                <a:latin typeface="Book Antiqua"/>
                <a:cs typeface="Book Antiqua"/>
              </a:rPr>
              <a:t>German </a:t>
            </a:r>
            <a:r>
              <a:rPr dirty="0" sz="1400" spc="-5">
                <a:latin typeface="Book Antiqua"/>
                <a:cs typeface="Book Antiqua"/>
              </a:rPr>
              <a:t>might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above </a:t>
            </a:r>
            <a:r>
              <a:rPr dirty="0" sz="1400" spc="-5">
                <a:latin typeface="Book Antiqua"/>
                <a:cs typeface="Book Antiqua"/>
              </a:rPr>
              <a:t>everything.  </a:t>
            </a:r>
            <a:r>
              <a:rPr dirty="0" sz="1400">
                <a:latin typeface="Book Antiqua"/>
                <a:cs typeface="Book Antiqua"/>
              </a:rPr>
              <a:t>Then, in </a:t>
            </a:r>
            <a:r>
              <a:rPr dirty="0" sz="1400" spc="-5">
                <a:latin typeface="Book Antiqua"/>
                <a:cs typeface="Book Antiqua"/>
              </a:rPr>
              <a:t>the second </a:t>
            </a:r>
            <a:r>
              <a:rPr dirty="0" sz="1400">
                <a:latin typeface="Book Antiqua"/>
                <a:cs typeface="Book Antiqua"/>
              </a:rPr>
              <a:t>place, when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discovered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world  </a:t>
            </a:r>
            <a:r>
              <a:rPr dirty="0" sz="1400" spc="-5">
                <a:latin typeface="Book Antiqua"/>
                <a:cs typeface="Book Antiqua"/>
              </a:rPr>
              <a:t>outside them there was something known 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"moral conscience,"  not understood by them,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still to be </a:t>
            </a:r>
            <a:r>
              <a:rPr dirty="0" sz="1400">
                <a:latin typeface="Book Antiqua"/>
                <a:cs typeface="Book Antiqua"/>
              </a:rPr>
              <a:t>reckoned with, </a:t>
            </a:r>
            <a:r>
              <a:rPr dirty="0" sz="1400" spc="-5" i="1">
                <a:latin typeface="Book Antiqua"/>
                <a:cs typeface="Book Antiqua"/>
              </a:rPr>
              <a:t>they cynically  </a:t>
            </a:r>
            <a:r>
              <a:rPr dirty="0" sz="1400" spc="-5" i="1">
                <a:latin typeface="Book Antiqua"/>
                <a:cs typeface="Book Antiqua"/>
              </a:rPr>
              <a:t>denied the charges</a:t>
            </a:r>
            <a:r>
              <a:rPr dirty="0" sz="1400" spc="-5">
                <a:latin typeface="Book Antiqua"/>
                <a:cs typeface="Book Antiqua"/>
              </a:rPr>
              <a:t>. Finally,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driven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second  trench, when </a:t>
            </a:r>
            <a:r>
              <a:rPr dirty="0" sz="1400" spc="-5">
                <a:latin typeface="Book Antiqua"/>
                <a:cs typeface="Book Antiqua"/>
              </a:rPr>
              <a:t>simple </a:t>
            </a:r>
            <a:r>
              <a:rPr dirty="0" sz="1400">
                <a:latin typeface="Book Antiqua"/>
                <a:cs typeface="Book Antiqua"/>
              </a:rPr>
              <a:t>negation became </a:t>
            </a:r>
            <a:r>
              <a:rPr dirty="0" sz="1400" spc="-5">
                <a:latin typeface="Book Antiqua"/>
                <a:cs typeface="Book Antiqua"/>
              </a:rPr>
              <a:t>impossible, </a:t>
            </a:r>
            <a:r>
              <a:rPr dirty="0" sz="1400" spc="-5" i="1">
                <a:latin typeface="Book Antiqua"/>
                <a:cs typeface="Book Antiqua"/>
              </a:rPr>
              <a:t>they had perforce </a:t>
            </a:r>
            <a:r>
              <a:rPr dirty="0" sz="1400" spc="-10" i="1">
                <a:latin typeface="Book Antiqua"/>
                <a:cs typeface="Book Antiqua"/>
              </a:rPr>
              <a:t>to  </a:t>
            </a:r>
            <a:r>
              <a:rPr dirty="0" sz="1400" spc="-5" i="1">
                <a:latin typeface="Book Antiqua"/>
                <a:cs typeface="Book Antiqua"/>
              </a:rPr>
              <a:t>explain </a:t>
            </a:r>
            <a:r>
              <a:rPr dirty="0" sz="1400" spc="-10" i="1">
                <a:latin typeface="Book Antiqua"/>
                <a:cs typeface="Book Antiqua"/>
              </a:rPr>
              <a:t>their</a:t>
            </a:r>
            <a:r>
              <a:rPr dirty="0" sz="1400" spc="5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crimes</a:t>
            </a:r>
            <a:r>
              <a:rPr dirty="0" sz="1400" spc="-5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Their commonest </a:t>
            </a:r>
            <a:r>
              <a:rPr dirty="0" sz="1400" spc="-5">
                <a:latin typeface="Book Antiqua"/>
                <a:cs typeface="Book Antiqua"/>
              </a:rPr>
              <a:t>explanation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this, </a:t>
            </a:r>
            <a:r>
              <a:rPr dirty="0" sz="1400">
                <a:latin typeface="Book Antiqua"/>
                <a:cs typeface="Book Antiqua"/>
              </a:rPr>
              <a:t>"Civilians fired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us." </a:t>
            </a:r>
            <a:r>
              <a:rPr dirty="0" sz="140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French Commission </a:t>
            </a:r>
            <a:r>
              <a:rPr dirty="0" sz="1400">
                <a:latin typeface="Book Antiqua"/>
                <a:cs typeface="Book Antiqua"/>
              </a:rPr>
              <a:t>of Enquiry </a:t>
            </a:r>
            <a:r>
              <a:rPr dirty="0" sz="1400" spc="-5">
                <a:latin typeface="Book Antiqua"/>
                <a:cs typeface="Book Antiqua"/>
              </a:rPr>
              <a:t>came to the </a:t>
            </a:r>
            <a:r>
              <a:rPr dirty="0" sz="1400">
                <a:latin typeface="Book Antiqua"/>
                <a:cs typeface="Book Antiqua"/>
              </a:rPr>
              <a:t>following </a:t>
            </a:r>
            <a:r>
              <a:rPr dirty="0" sz="1400" spc="-5">
                <a:latin typeface="Book Antiqua"/>
                <a:cs typeface="Book Antiqua"/>
              </a:rPr>
              <a:t>conclusion </a:t>
            </a:r>
            <a:r>
              <a:rPr dirty="0" sz="1400" spc="-10">
                <a:latin typeface="Book Antiqua"/>
                <a:cs typeface="Book Antiqua"/>
              </a:rPr>
              <a:t>on  </a:t>
            </a:r>
            <a:r>
              <a:rPr dirty="0" sz="1400" spc="-5">
                <a:latin typeface="Book Antiqua"/>
                <a:cs typeface="Book Antiqua"/>
              </a:rPr>
              <a:t>this point: </a:t>
            </a:r>
            <a:r>
              <a:rPr dirty="0" sz="1400">
                <a:latin typeface="Book Antiqua"/>
                <a:cs typeface="Book Antiqua"/>
              </a:rPr>
              <a:t>"This </a:t>
            </a:r>
            <a:r>
              <a:rPr dirty="0" sz="1400" spc="-5">
                <a:latin typeface="Book Antiqua"/>
                <a:cs typeface="Book Antiqua"/>
              </a:rPr>
              <a:t>allegation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false, and those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put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5">
                <a:latin typeface="Book Antiqua"/>
                <a:cs typeface="Book Antiqua"/>
              </a:rPr>
              <a:t>forward 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powerless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give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the appearance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truth, even though  </a:t>
            </a:r>
            <a:r>
              <a:rPr dirty="0" sz="1400">
                <a:latin typeface="Book Antiqua"/>
                <a:cs typeface="Book Antiqua"/>
              </a:rPr>
              <a:t>it has </a:t>
            </a:r>
            <a:r>
              <a:rPr dirty="0" sz="1400" spc="-5">
                <a:latin typeface="Book Antiqua"/>
                <a:cs typeface="Book Antiqua"/>
              </a:rPr>
              <a:t>been their custom to </a:t>
            </a:r>
            <a:r>
              <a:rPr dirty="0" sz="1400">
                <a:latin typeface="Book Antiqua"/>
                <a:cs typeface="Book Antiqua"/>
              </a:rPr>
              <a:t>fire </a:t>
            </a:r>
            <a:r>
              <a:rPr dirty="0" sz="1400" spc="-5">
                <a:latin typeface="Book Antiqua"/>
                <a:cs typeface="Book Antiqua"/>
              </a:rPr>
              <a:t>shots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neighbourhood of  dwellings, in </a:t>
            </a:r>
            <a:r>
              <a:rPr dirty="0" sz="1400" spc="-5">
                <a:latin typeface="Book Antiqua"/>
                <a:cs typeface="Book Antiqua"/>
              </a:rPr>
              <a:t>order to be able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affirm that they have been attacked  by </a:t>
            </a:r>
            <a:r>
              <a:rPr dirty="0" sz="1400">
                <a:latin typeface="Book Antiqua"/>
                <a:cs typeface="Book Antiqua"/>
              </a:rPr>
              <a:t>innocent </a:t>
            </a:r>
            <a:r>
              <a:rPr dirty="0" sz="1400" spc="-5">
                <a:latin typeface="Book Antiqua"/>
                <a:cs typeface="Book Antiqua"/>
              </a:rPr>
              <a:t>inhabitants, </a:t>
            </a:r>
            <a:r>
              <a:rPr dirty="0" sz="1400">
                <a:latin typeface="Book Antiqua"/>
                <a:cs typeface="Book Antiqua"/>
              </a:rPr>
              <a:t>on whose </a:t>
            </a:r>
            <a:r>
              <a:rPr dirty="0" sz="1400" spc="-5">
                <a:latin typeface="Book Antiqua"/>
                <a:cs typeface="Book Antiqua"/>
              </a:rPr>
              <a:t>ruin </a:t>
            </a:r>
            <a:r>
              <a:rPr dirty="0" sz="1400">
                <a:latin typeface="Book Antiqua"/>
                <a:cs typeface="Book Antiqua"/>
              </a:rPr>
              <a:t>or massacre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had  resolved."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499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Enquiries conducted by high magistrates have established the fact  that German officials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very frequently </a:t>
            </a:r>
            <a:r>
              <a:rPr dirty="0" sz="1400">
                <a:latin typeface="Book Antiqua"/>
                <a:cs typeface="Book Antiqua"/>
              </a:rPr>
              <a:t>guilty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premeditated lies.  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probable,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same, </a:t>
            </a:r>
            <a:r>
              <a:rPr dirty="0" sz="1400" spc="-5">
                <a:latin typeface="Book Antiqua"/>
                <a:cs typeface="Book Antiqua"/>
              </a:rPr>
              <a:t>that many German </a:t>
            </a:r>
            <a:r>
              <a:rPr dirty="0" sz="1400">
                <a:latin typeface="Book Antiqua"/>
                <a:cs typeface="Book Antiqua"/>
              </a:rPr>
              <a:t>soldiers, on entering  Belgium or </a:t>
            </a:r>
            <a:r>
              <a:rPr dirty="0" sz="1400" spc="-5">
                <a:latin typeface="Book Antiqua"/>
                <a:cs typeface="Book Antiqua"/>
              </a:rPr>
              <a:t>France, </a:t>
            </a:r>
            <a:r>
              <a:rPr dirty="0" sz="1400">
                <a:latin typeface="Book Antiqua"/>
                <a:cs typeface="Book Antiqua"/>
              </a:rPr>
              <a:t>were obsessed </a:t>
            </a:r>
            <a:r>
              <a:rPr dirty="0" sz="1400" spc="-5">
                <a:latin typeface="Book Antiqua"/>
                <a:cs typeface="Book Antiqua"/>
              </a:rPr>
              <a:t>by the idea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civilians </a:t>
            </a:r>
            <a:r>
              <a:rPr dirty="0" sz="1400">
                <a:latin typeface="Book Antiqua"/>
                <a:cs typeface="Book Antiqua"/>
              </a:rPr>
              <a:t>firing </a:t>
            </a:r>
            <a:r>
              <a:rPr dirty="0" sz="1400" spc="-10">
                <a:latin typeface="Book Antiqua"/>
                <a:cs typeface="Book Antiqua"/>
              </a:rPr>
              <a:t>on  </a:t>
            </a:r>
            <a:r>
              <a:rPr dirty="0" sz="1400" spc="-5">
                <a:latin typeface="Book Antiqua"/>
                <a:cs typeface="Book Antiqua"/>
              </a:rPr>
              <a:t>them. </a:t>
            </a:r>
            <a:r>
              <a:rPr dirty="0" sz="1400">
                <a:latin typeface="Book Antiqua"/>
                <a:cs typeface="Book Antiqua"/>
              </a:rPr>
              <a:t>The cry of a </a:t>
            </a:r>
            <a:r>
              <a:rPr dirty="0" sz="1400" spc="-5">
                <a:latin typeface="Book Antiqua"/>
                <a:cs typeface="Book Antiqua"/>
              </a:rPr>
              <a:t>soldier trembling with </a:t>
            </a:r>
            <a:r>
              <a:rPr dirty="0" sz="1400">
                <a:latin typeface="Book Antiqua"/>
                <a:cs typeface="Book Antiqua"/>
              </a:rPr>
              <a:t>fear, </a:t>
            </a:r>
            <a:r>
              <a:rPr dirty="0" sz="1400" spc="-5">
                <a:latin typeface="Book Antiqua"/>
                <a:cs typeface="Book Antiqua"/>
              </a:rPr>
              <a:t>drunk,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thirsting for  pillage—"Man hat geschossen </a:t>
            </a:r>
            <a:r>
              <a:rPr dirty="0" sz="1400">
                <a:latin typeface="Book Antiqua"/>
                <a:cs typeface="Book Antiqua"/>
              </a:rPr>
              <a:t>(they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fired)"—is </a:t>
            </a:r>
            <a:r>
              <a:rPr dirty="0" sz="1400" spc="-5">
                <a:latin typeface="Book Antiqua"/>
                <a:cs typeface="Book Antiqua"/>
              </a:rPr>
              <a:t>enough </a:t>
            </a:r>
            <a:r>
              <a:rPr dirty="0" sz="1400">
                <a:latin typeface="Book Antiqua"/>
                <a:cs typeface="Book Antiqua"/>
              </a:rPr>
              <a:t>for a  locality </a:t>
            </a:r>
            <a:r>
              <a:rPr dirty="0" sz="1400" spc="-5">
                <a:latin typeface="Book Antiqua"/>
                <a:cs typeface="Book Antiqua"/>
              </a:rPr>
              <a:t>to be delivered </a:t>
            </a:r>
            <a:r>
              <a:rPr dirty="0" sz="1400">
                <a:latin typeface="Book Antiqua"/>
                <a:cs typeface="Book Antiqua"/>
              </a:rPr>
              <a:t>up at once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wildest fury. "When an  inhabitant </a:t>
            </a:r>
            <a:r>
              <a:rPr dirty="0" sz="1400" spc="-5">
                <a:latin typeface="Book Antiqua"/>
                <a:cs typeface="Book Antiqua"/>
              </a:rPr>
              <a:t>has fired </a:t>
            </a:r>
            <a:r>
              <a:rPr dirty="0" sz="1400">
                <a:latin typeface="Book Antiqua"/>
                <a:cs typeface="Book Antiqua"/>
              </a:rPr>
              <a:t>on a </a:t>
            </a:r>
            <a:r>
              <a:rPr dirty="0" sz="1400" spc="-5">
                <a:latin typeface="Book Antiqua"/>
                <a:cs typeface="Book Antiqua"/>
              </a:rPr>
              <a:t>regiment," </a:t>
            </a:r>
            <a:r>
              <a:rPr dirty="0" sz="1400">
                <a:latin typeface="Book Antiqua"/>
                <a:cs typeface="Book Antiqua"/>
              </a:rPr>
              <a:t>said a soldier at </a:t>
            </a:r>
            <a:r>
              <a:rPr dirty="0" sz="1400" spc="-5">
                <a:latin typeface="Book Antiqua"/>
                <a:cs typeface="Book Antiqua"/>
              </a:rPr>
              <a:t>Louvain, "the  place belongs to the regiment." What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temptation for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Boche  </a:t>
            </a:r>
            <a:r>
              <a:rPr dirty="0" sz="1400">
                <a:latin typeface="Book Antiqua"/>
                <a:cs typeface="Book Antiqua"/>
              </a:rPr>
              <a:t>soldier </a:t>
            </a:r>
            <a:r>
              <a:rPr dirty="0" sz="1400" spc="-5">
                <a:latin typeface="Book Antiqua"/>
                <a:cs typeface="Book Antiqua"/>
              </a:rPr>
              <a:t>to fire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shot that </a:t>
            </a:r>
            <a:r>
              <a:rPr dirty="0" sz="1400">
                <a:latin typeface="Book Antiqua"/>
                <a:cs typeface="Book Antiqua"/>
              </a:rPr>
              <a:t>will at once unloose </a:t>
            </a:r>
            <a:r>
              <a:rPr dirty="0" sz="1400" spc="-5">
                <a:latin typeface="Book Antiqua"/>
                <a:cs typeface="Book Antiqua"/>
              </a:rPr>
              <a:t>pillage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massacre!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99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Some mistakes have </a:t>
            </a:r>
            <a:r>
              <a:rPr dirty="0" sz="1400" spc="-5" i="1">
                <a:latin typeface="Book Antiqua"/>
                <a:cs typeface="Book Antiqua"/>
              </a:rPr>
              <a:t>possibly </a:t>
            </a:r>
            <a:r>
              <a:rPr dirty="0" sz="1400" spc="-5">
                <a:latin typeface="Book Antiqua"/>
                <a:cs typeface="Book Antiqua"/>
              </a:rPr>
              <a:t>been made which </a:t>
            </a:r>
            <a:r>
              <a:rPr dirty="0" sz="1400">
                <a:latin typeface="Book Antiqua"/>
                <a:cs typeface="Book Antiqua"/>
              </a:rPr>
              <a:t>could have </a:t>
            </a:r>
            <a:r>
              <a:rPr dirty="0" sz="1400" spc="-5">
                <a:latin typeface="Book Antiqua"/>
                <a:cs typeface="Book Antiqua"/>
              </a:rPr>
              <a:t>been  </a:t>
            </a:r>
            <a:r>
              <a:rPr dirty="0" sz="1400">
                <a:latin typeface="Book Antiqua"/>
                <a:cs typeface="Book Antiqua"/>
              </a:rPr>
              <a:t>avoided </a:t>
            </a:r>
            <a:r>
              <a:rPr dirty="0" sz="1400" spc="-5">
                <a:latin typeface="Book Antiqua"/>
                <a:cs typeface="Book Antiqua"/>
              </a:rPr>
              <a:t>by the least </a:t>
            </a:r>
            <a:r>
              <a:rPr dirty="0" sz="1400">
                <a:latin typeface="Book Antiqua"/>
                <a:cs typeface="Book Antiqua"/>
              </a:rPr>
              <a:t>enquiry. Read </a:t>
            </a:r>
            <a:r>
              <a:rPr dirty="0" sz="1400" spc="-5">
                <a:latin typeface="Book Antiqua"/>
                <a:cs typeface="Book Antiqua"/>
              </a:rPr>
              <a:t>this admission recorded </a:t>
            </a:r>
            <a:r>
              <a:rPr dirty="0" sz="1400">
                <a:latin typeface="Book Antiqua"/>
                <a:cs typeface="Book Antiqua"/>
              </a:rPr>
              <a:t>in his  </a:t>
            </a:r>
            <a:r>
              <a:rPr dirty="0" sz="1400" spc="-5">
                <a:latin typeface="Book Antiqua"/>
                <a:cs typeface="Book Antiqua"/>
              </a:rPr>
              <a:t>diary 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Saxon </a:t>
            </a:r>
            <a:r>
              <a:rPr dirty="0" sz="1400">
                <a:latin typeface="Book Antiqua"/>
                <a:cs typeface="Book Antiqua"/>
              </a:rPr>
              <a:t>officer: "The </a:t>
            </a:r>
            <a:r>
              <a:rPr dirty="0" sz="1400" spc="-5">
                <a:latin typeface="Book Antiqua"/>
                <a:cs typeface="Book Antiqua"/>
              </a:rPr>
              <a:t>lovely </a:t>
            </a:r>
            <a:r>
              <a:rPr dirty="0" sz="1400">
                <a:latin typeface="Book Antiqua"/>
                <a:cs typeface="Book Antiqua"/>
              </a:rPr>
              <a:t>village of </a:t>
            </a:r>
            <a:r>
              <a:rPr dirty="0" sz="1400" spc="-5">
                <a:latin typeface="Book Antiqua"/>
                <a:cs typeface="Book Antiqua"/>
              </a:rPr>
              <a:t>Gué-d'Hossus has  been given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to the flames, though </a:t>
            </a:r>
            <a:r>
              <a:rPr dirty="0" sz="1400">
                <a:latin typeface="Book Antiqua"/>
                <a:cs typeface="Book Antiqua"/>
              </a:rPr>
              <a:t>innocent in my </a:t>
            </a:r>
            <a:r>
              <a:rPr dirty="0" sz="1400" spc="-5">
                <a:latin typeface="Book Antiqua"/>
                <a:cs typeface="Book Antiqua"/>
              </a:rPr>
              <a:t>opinion. </a:t>
            </a:r>
            <a:r>
              <a:rPr dirty="0" sz="1400">
                <a:latin typeface="Book Antiqua"/>
                <a:cs typeface="Book Antiqua"/>
              </a:rPr>
              <a:t>I hear 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cyclist </a:t>
            </a:r>
            <a:r>
              <a:rPr dirty="0" sz="1400">
                <a:latin typeface="Book Antiqua"/>
                <a:cs typeface="Book Antiqua"/>
              </a:rPr>
              <a:t>fell </a:t>
            </a:r>
            <a:r>
              <a:rPr dirty="0" sz="1400" spc="-5">
                <a:latin typeface="Book Antiqua"/>
                <a:cs typeface="Book Antiqua"/>
              </a:rPr>
              <a:t>off his machine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that his fall caused </a:t>
            </a:r>
            <a:r>
              <a:rPr dirty="0" sz="1400" spc="1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rifle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go </a:t>
            </a:r>
            <a:r>
              <a:rPr dirty="0" sz="1400">
                <a:latin typeface="Book Antiqua"/>
                <a:cs typeface="Book Antiqua"/>
              </a:rPr>
              <a:t>off of </a:t>
            </a:r>
            <a:r>
              <a:rPr dirty="0" sz="1400" spc="-5">
                <a:latin typeface="Book Antiqua"/>
                <a:cs typeface="Book Antiqua"/>
              </a:rPr>
              <a:t>itself. </a:t>
            </a:r>
            <a:r>
              <a:rPr dirty="0" sz="1400" spc="-10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consequence </a:t>
            </a:r>
            <a:r>
              <a:rPr dirty="0" sz="1400" spc="-10">
                <a:latin typeface="Book Antiqua"/>
                <a:cs typeface="Book Antiqua"/>
              </a:rPr>
              <a:t>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firing in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direction.  Then,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male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inhabitants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were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simply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hurled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straight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away</a:t>
            </a:r>
            <a:r>
              <a:rPr dirty="0" sz="1400" spc="2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into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890651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flames. </a:t>
            </a:r>
            <a:r>
              <a:rPr dirty="0" sz="1400" spc="-5">
                <a:latin typeface="Book Antiqua"/>
                <a:cs typeface="Book Antiqua"/>
              </a:rPr>
              <a:t>Such horrors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not be repeated,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must hope </a:t>
            </a:r>
            <a:r>
              <a:rPr dirty="0" sz="1400">
                <a:latin typeface="Book Antiqua"/>
                <a:cs typeface="Book Antiqua"/>
              </a:rPr>
              <a:t>…  There </a:t>
            </a:r>
            <a:r>
              <a:rPr dirty="0" sz="1400" spc="-5">
                <a:latin typeface="Book Antiqua"/>
                <a:cs typeface="Book Antiqua"/>
              </a:rPr>
              <a:t>ought to be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>
                <a:latin typeface="Book Antiqua"/>
                <a:cs typeface="Book Antiqua"/>
              </a:rPr>
              <a:t>compulsion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verify suspicions of </a:t>
            </a:r>
            <a:r>
              <a:rPr dirty="0" sz="1400" spc="-5">
                <a:latin typeface="Book Antiqua"/>
                <a:cs typeface="Book Antiqua"/>
              </a:rPr>
              <a:t>guilt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order to put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check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this indiscriminate </a:t>
            </a:r>
            <a:r>
              <a:rPr dirty="0" sz="1400">
                <a:latin typeface="Book Antiqua"/>
                <a:cs typeface="Book Antiqua"/>
              </a:rPr>
              <a:t>shooting of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people."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only </a:t>
            </a:r>
            <a:r>
              <a:rPr dirty="0" sz="1400" spc="-5">
                <a:latin typeface="Book Antiqua"/>
                <a:cs typeface="Book Antiqua"/>
              </a:rPr>
              <a:t>shots fired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inside, or in </a:t>
            </a:r>
            <a:r>
              <a:rPr dirty="0" sz="1400" spc="-5">
                <a:latin typeface="Book Antiqua"/>
                <a:cs typeface="Book Antiqua"/>
              </a:rPr>
              <a:t>the neighbourhood of,  </a:t>
            </a:r>
            <a:r>
              <a:rPr dirty="0" sz="1400">
                <a:latin typeface="Book Antiqua"/>
                <a:cs typeface="Book Antiqua"/>
              </a:rPr>
              <a:t>villages have </a:t>
            </a:r>
            <a:r>
              <a:rPr dirty="0" sz="1400" spc="-5">
                <a:latin typeface="Book Antiqua"/>
                <a:cs typeface="Book Antiqua"/>
              </a:rPr>
              <a:t>been those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French </a:t>
            </a:r>
            <a:r>
              <a:rPr dirty="0" sz="1400">
                <a:latin typeface="Book Antiqua"/>
                <a:cs typeface="Book Antiqua"/>
              </a:rPr>
              <a:t>or Belgian </a:t>
            </a:r>
            <a:r>
              <a:rPr dirty="0" sz="1400" spc="-5">
                <a:latin typeface="Book Antiqua"/>
                <a:cs typeface="Book Antiqua"/>
              </a:rPr>
              <a:t>soldiers </a:t>
            </a:r>
            <a:r>
              <a:rPr dirty="0" sz="1400">
                <a:latin typeface="Book Antiqua"/>
                <a:cs typeface="Book Antiqua"/>
              </a:rPr>
              <a:t>covering </a:t>
            </a:r>
            <a:r>
              <a:rPr dirty="0" sz="1400" spc="-5">
                <a:latin typeface="Book Antiqua"/>
                <a:cs typeface="Book Antiqua"/>
              </a:rPr>
              <a:t>their  retreat. Sometimes this has been discovered,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too late,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they  </a:t>
            </a:r>
            <a:r>
              <a:rPr dirty="0" sz="1400">
                <a:latin typeface="Book Antiqua"/>
                <a:cs typeface="Book Antiqua"/>
              </a:rPr>
              <a:t>have continued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crimes—in </a:t>
            </a:r>
            <a:r>
              <a:rPr dirty="0" sz="1400" spc="-5">
                <a:latin typeface="Book Antiqua"/>
                <a:cs typeface="Book Antiqua"/>
              </a:rPr>
              <a:t>order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justify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them.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499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Here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the statement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neutral: "In </a:t>
            </a:r>
            <a:r>
              <a:rPr dirty="0" sz="1400">
                <a:latin typeface="Book Antiqua"/>
                <a:cs typeface="Book Antiqua"/>
              </a:rPr>
              <a:t>one </a:t>
            </a:r>
            <a:r>
              <a:rPr dirty="0" sz="1400" spc="-5">
                <a:latin typeface="Book Antiqua"/>
                <a:cs typeface="Book Antiqua"/>
              </a:rPr>
              <a:t>village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found </a:t>
            </a:r>
            <a:r>
              <a:rPr dirty="0" sz="1400" spc="-5">
                <a:latin typeface="Book Antiqua"/>
                <a:cs typeface="Book Antiqua"/>
              </a:rPr>
              <a:t>corpses 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German soldiers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fingers </a:t>
            </a:r>
            <a:r>
              <a:rPr dirty="0" sz="1400" spc="-5">
                <a:latin typeface="Book Antiqua"/>
                <a:cs typeface="Book Antiqua"/>
              </a:rPr>
              <a:t>cut </a:t>
            </a:r>
            <a:r>
              <a:rPr dirty="0" sz="1400">
                <a:latin typeface="Book Antiqua"/>
                <a:cs typeface="Book Antiqua"/>
              </a:rPr>
              <a:t>off, and instantly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officer  in command had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houses </a:t>
            </a:r>
            <a:r>
              <a:rPr dirty="0" sz="1400" spc="-5">
                <a:latin typeface="Book Antiqua"/>
                <a:cs typeface="Book Antiqua"/>
              </a:rPr>
              <a:t>set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fire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inhabitants shot….  In the </a:t>
            </a:r>
            <a:r>
              <a:rPr dirty="0" sz="1400">
                <a:latin typeface="Book Antiqua"/>
                <a:cs typeface="Book Antiqua"/>
              </a:rPr>
              <a:t>same district a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officer was </a:t>
            </a:r>
            <a:r>
              <a:rPr dirty="0" sz="1400" spc="-5">
                <a:latin typeface="Book Antiqua"/>
                <a:cs typeface="Book Antiqua"/>
              </a:rPr>
              <a:t>billeted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famous  Flemish poet; the </a:t>
            </a:r>
            <a:r>
              <a:rPr dirty="0" sz="1400">
                <a:latin typeface="Book Antiqua"/>
                <a:cs typeface="Book Antiqua"/>
              </a:rPr>
              <a:t>officer behaved </a:t>
            </a:r>
            <a:r>
              <a:rPr dirty="0" sz="1400" spc="-5">
                <a:latin typeface="Book Antiqua"/>
                <a:cs typeface="Book Antiqua"/>
              </a:rPr>
              <a:t>courteously, was treated with  consideration,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allowed </a:t>
            </a:r>
            <a:r>
              <a:rPr dirty="0" sz="1400">
                <a:latin typeface="Book Antiqua"/>
                <a:cs typeface="Book Antiqua"/>
              </a:rPr>
              <a:t>himself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talk freely: </a:t>
            </a:r>
            <a:r>
              <a:rPr dirty="0" sz="1400" spc="-5">
                <a:latin typeface="Book Antiqua"/>
                <a:cs typeface="Book Antiqua"/>
              </a:rPr>
              <a:t>his complaint was  the misdeeds </a:t>
            </a:r>
            <a:r>
              <a:rPr dirty="0" sz="1400">
                <a:latin typeface="Book Antiqua"/>
                <a:cs typeface="Book Antiqua"/>
              </a:rPr>
              <a:t>of his soldiers. </a:t>
            </a:r>
            <a:r>
              <a:rPr dirty="0" sz="1400" spc="-5">
                <a:latin typeface="Book Antiqua"/>
                <a:cs typeface="Book Antiqua"/>
              </a:rPr>
              <a:t>Near Haelen, he told his </a:t>
            </a:r>
            <a:r>
              <a:rPr dirty="0" sz="1400">
                <a:latin typeface="Book Antiqua"/>
                <a:cs typeface="Book Antiqua"/>
              </a:rPr>
              <a:t>host,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to  </a:t>
            </a:r>
            <a:r>
              <a:rPr dirty="0" sz="1400">
                <a:latin typeface="Book Antiqua"/>
                <a:cs typeface="Book Antiqua"/>
              </a:rPr>
              <a:t>have a soldier </a:t>
            </a:r>
            <a:r>
              <a:rPr dirty="0" sz="1400" spc="-5">
                <a:latin typeface="Book Antiqua"/>
                <a:cs typeface="Book Antiqua"/>
              </a:rPr>
              <a:t>shot </a:t>
            </a:r>
            <a:r>
              <a:rPr dirty="0" sz="1400">
                <a:latin typeface="Book Antiqua"/>
                <a:cs typeface="Book Antiqua"/>
              </a:rPr>
              <a:t>on finding in </a:t>
            </a:r>
            <a:r>
              <a:rPr dirty="0" sz="1400" spc="-5">
                <a:latin typeface="Book Antiqua"/>
                <a:cs typeface="Book Antiqua"/>
              </a:rPr>
              <a:t>his knapsack </a:t>
            </a:r>
            <a:r>
              <a:rPr dirty="0" sz="1400">
                <a:latin typeface="Book Antiqua"/>
                <a:cs typeface="Book Antiqua"/>
              </a:rPr>
              <a:t>some </a:t>
            </a:r>
            <a:r>
              <a:rPr dirty="0" sz="1400" spc="-5">
                <a:latin typeface="Book Antiqua"/>
                <a:cs typeface="Book Antiqua"/>
              </a:rPr>
              <a:t>fingers covered 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rings: the man,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being questioned, admitted that he </a:t>
            </a:r>
            <a:r>
              <a:rPr dirty="0" sz="1400">
                <a:latin typeface="Book Antiqua"/>
                <a:cs typeface="Book Antiqua"/>
              </a:rPr>
              <a:t>had cut 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off </a:t>
            </a:r>
            <a:r>
              <a:rPr dirty="0" sz="1400" spc="-5">
                <a:latin typeface="Book Antiqua"/>
                <a:cs typeface="Book Antiqua"/>
              </a:rPr>
              <a:t>the bodies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German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dead."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exceptional </a:t>
            </a:r>
            <a:r>
              <a:rPr dirty="0" sz="1400" spc="-5">
                <a:latin typeface="Book Antiqua"/>
                <a:cs typeface="Book Antiqua"/>
              </a:rPr>
              <a:t>cases </a:t>
            </a:r>
            <a:r>
              <a:rPr dirty="0" sz="1400">
                <a:latin typeface="Book Antiqua"/>
                <a:cs typeface="Book Antiqua"/>
              </a:rPr>
              <a:t>an enquiry is </a:t>
            </a:r>
            <a:r>
              <a:rPr dirty="0" sz="1400" spc="-5">
                <a:latin typeface="Book Antiqua"/>
                <a:cs typeface="Book Antiqua"/>
              </a:rPr>
              <a:t>held; </a:t>
            </a:r>
            <a:r>
              <a:rPr dirty="0" sz="1400">
                <a:latin typeface="Book Antiqua"/>
                <a:cs typeface="Book Antiqua"/>
              </a:rPr>
              <a:t>and in every </a:t>
            </a:r>
            <a:r>
              <a:rPr dirty="0" sz="1400" spc="-5">
                <a:latin typeface="Book Antiqua"/>
                <a:cs typeface="Book Antiqua"/>
              </a:rPr>
              <a:t>such instance  the truth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discovered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massacre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prevented.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499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end of </a:t>
            </a:r>
            <a:r>
              <a:rPr dirty="0" sz="1400" spc="-5">
                <a:latin typeface="Book Antiqua"/>
                <a:cs typeface="Book Antiqua"/>
              </a:rPr>
              <a:t>August, Liebknecht, </a:t>
            </a:r>
            <a:r>
              <a:rPr dirty="0" sz="1400">
                <a:latin typeface="Book Antiqua"/>
                <a:cs typeface="Book Antiqua"/>
              </a:rPr>
              <a:t>a member of </a:t>
            </a:r>
            <a:r>
              <a:rPr dirty="0" sz="1400" spc="-5">
                <a:latin typeface="Book Antiqua"/>
                <a:cs typeface="Book Antiqua"/>
              </a:rPr>
              <a:t>the Reichstag, </a:t>
            </a:r>
            <a:r>
              <a:rPr dirty="0" sz="1400">
                <a:latin typeface="Book Antiqua"/>
                <a:cs typeface="Book Antiqua"/>
              </a:rPr>
              <a:t>set  out in his </a:t>
            </a:r>
            <a:r>
              <a:rPr dirty="0" sz="1400" spc="-5">
                <a:latin typeface="Book Antiqua"/>
                <a:cs typeface="Book Antiqua"/>
              </a:rPr>
              <a:t>car for Louvain.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came 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village where there was  considerable excitement going </a:t>
            </a:r>
            <a:r>
              <a:rPr dirty="0" sz="1400">
                <a:latin typeface="Book Antiqua"/>
                <a:cs typeface="Book Antiqua"/>
              </a:rPr>
              <a:t>on. </a:t>
            </a:r>
            <a:r>
              <a:rPr dirty="0" sz="1400" spc="-5">
                <a:latin typeface="Book Antiqua"/>
                <a:cs typeface="Book Antiqua"/>
              </a:rPr>
              <a:t>The Germans had </a:t>
            </a:r>
            <a:r>
              <a:rPr dirty="0" sz="1400">
                <a:latin typeface="Book Antiqua"/>
                <a:cs typeface="Book Antiqua"/>
              </a:rPr>
              <a:t>just found  </a:t>
            </a:r>
            <a:r>
              <a:rPr dirty="0" sz="1400" spc="-5">
                <a:latin typeface="Book Antiqua"/>
                <a:cs typeface="Book Antiqua"/>
              </a:rPr>
              <a:t>three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men </a:t>
            </a:r>
            <a:r>
              <a:rPr dirty="0" sz="1400" spc="-5">
                <a:latin typeface="Book Antiqua"/>
                <a:cs typeface="Book Antiqua"/>
              </a:rPr>
              <a:t>lying dead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road,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accused the peasants 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being responsible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deed. Liebknecht examined them,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was not </a:t>
            </a:r>
            <a:r>
              <a:rPr dirty="0" sz="1400">
                <a:latin typeface="Book Antiqua"/>
                <a:cs typeface="Book Antiqua"/>
              </a:rPr>
              <a:t>long in obtaining </a:t>
            </a:r>
            <a:r>
              <a:rPr dirty="0" sz="1400" spc="-5">
                <a:latin typeface="Book Antiqua"/>
                <a:cs typeface="Book Antiqua"/>
              </a:rPr>
              <a:t>proof that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Germans had been killed by  </a:t>
            </a:r>
            <a:r>
              <a:rPr dirty="0" sz="1400">
                <a:latin typeface="Book Antiqua"/>
                <a:cs typeface="Book Antiqua"/>
              </a:rPr>
              <a:t>Belgian riflemen. </a:t>
            </a:r>
            <a:r>
              <a:rPr dirty="0" sz="1400" spc="-1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Huy </a:t>
            </a:r>
            <a:r>
              <a:rPr dirty="0" sz="1400">
                <a:latin typeface="Book Antiqua"/>
                <a:cs typeface="Book Antiqua"/>
              </a:rPr>
              <a:t>there were </a:t>
            </a:r>
            <a:r>
              <a:rPr dirty="0" sz="1400" spc="-5">
                <a:latin typeface="Book Antiqua"/>
                <a:cs typeface="Book Antiqua"/>
              </a:rPr>
              <a:t>shots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night; </a:t>
            </a:r>
            <a:r>
              <a:rPr dirty="0" sz="1400" spc="-5">
                <a:latin typeface="Book Antiqua"/>
                <a:cs typeface="Book Antiqua"/>
              </a:rPr>
              <a:t>two soldiers  wounded; the populace accused; the </a:t>
            </a:r>
            <a:r>
              <a:rPr dirty="0" sz="1400">
                <a:latin typeface="Book Antiqua"/>
                <a:cs typeface="Book Antiqua"/>
              </a:rPr>
              <a:t>mayor </a:t>
            </a:r>
            <a:r>
              <a:rPr dirty="0" sz="1400" spc="-5">
                <a:latin typeface="Book Antiqua"/>
                <a:cs typeface="Book Antiqua"/>
              </a:rPr>
              <a:t>arrested </a:t>
            </a:r>
            <a:r>
              <a:rPr dirty="0" sz="1400">
                <a:latin typeface="Book Antiqua"/>
                <a:cs typeface="Book Antiqua"/>
              </a:rPr>
              <a:t>and  condemned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death;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he knew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there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no Allied </a:t>
            </a:r>
            <a:r>
              <a:rPr dirty="0" sz="1400">
                <a:latin typeface="Book Antiqua"/>
                <a:cs typeface="Book Antiqua"/>
              </a:rPr>
              <a:t>troops  in </a:t>
            </a:r>
            <a:r>
              <a:rPr dirty="0" sz="1400" spc="-5">
                <a:latin typeface="Book Antiqua"/>
                <a:cs typeface="Book Antiqua"/>
              </a:rPr>
              <a:t>the neighbourhood,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also that his own </a:t>
            </a:r>
            <a:r>
              <a:rPr dirty="0" sz="1400">
                <a:latin typeface="Book Antiqua"/>
                <a:cs typeface="Book Antiqua"/>
              </a:rPr>
              <a:t>people had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fired a  shot. </a:t>
            </a:r>
            <a:r>
              <a:rPr dirty="0" sz="1400" spc="-5">
                <a:latin typeface="Book Antiqua"/>
                <a:cs typeface="Book Antiqua"/>
              </a:rPr>
              <a:t>"Shoot </a:t>
            </a:r>
            <a:r>
              <a:rPr dirty="0" sz="1400">
                <a:latin typeface="Book Antiqua"/>
                <a:cs typeface="Book Antiqua"/>
              </a:rPr>
              <a:t>me, if </a:t>
            </a:r>
            <a:r>
              <a:rPr dirty="0" sz="1400" spc="-5">
                <a:latin typeface="Book Antiqua"/>
                <a:cs typeface="Book Antiqua"/>
              </a:rPr>
              <a:t>you like," he said calmly, </a:t>
            </a:r>
            <a:r>
              <a:rPr dirty="0" sz="1400">
                <a:latin typeface="Book Antiqua"/>
                <a:cs typeface="Book Antiqua"/>
              </a:rPr>
              <a:t>"but </a:t>
            </a:r>
            <a:r>
              <a:rPr dirty="0" sz="1400" spc="-5">
                <a:latin typeface="Book Antiqua"/>
                <a:cs typeface="Book Antiqua"/>
              </a:rPr>
              <a:t>not before  extracting the bullets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wounded." </a:t>
            </a:r>
            <a:r>
              <a:rPr dirty="0" sz="1400">
                <a:latin typeface="Book Antiqua"/>
                <a:cs typeface="Book Antiqua"/>
              </a:rPr>
              <a:t>The officer, </a:t>
            </a:r>
            <a:r>
              <a:rPr dirty="0" sz="1400" spc="-5">
                <a:latin typeface="Book Antiqua"/>
                <a:cs typeface="Book Antiqua"/>
              </a:rPr>
              <a:t>less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brute  than </a:t>
            </a:r>
            <a:r>
              <a:rPr dirty="0" sz="1400">
                <a:latin typeface="Book Antiqua"/>
                <a:cs typeface="Book Antiqua"/>
              </a:rPr>
              <a:t>some, </a:t>
            </a:r>
            <a:r>
              <a:rPr dirty="0" sz="1400" spc="-5">
                <a:latin typeface="Book Antiqua"/>
                <a:cs typeface="Book Antiqua"/>
              </a:rPr>
              <a:t>gave his consent to this. The bullets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wounds were  German bullets. But the Germans do not </a:t>
            </a:r>
            <a:r>
              <a:rPr dirty="0" sz="1400">
                <a:latin typeface="Book Antiqua"/>
                <a:cs typeface="Book Antiqua"/>
              </a:rPr>
              <a:t>even require a </a:t>
            </a:r>
            <a:r>
              <a:rPr dirty="0" sz="1400" spc="-5">
                <a:latin typeface="Book Antiqua"/>
                <a:cs typeface="Book Antiqua"/>
              </a:rPr>
              <a:t>pretext to  take </a:t>
            </a:r>
            <a:r>
              <a:rPr dirty="0" sz="1400">
                <a:latin typeface="Book Antiqua"/>
                <a:cs typeface="Book Antiqua"/>
              </a:rPr>
              <a:t>action. Their </a:t>
            </a:r>
            <a:r>
              <a:rPr dirty="0" sz="1400" spc="-5">
                <a:latin typeface="Book Antiqua"/>
                <a:cs typeface="Book Antiqua"/>
              </a:rPr>
              <a:t>first </a:t>
            </a:r>
            <a:r>
              <a:rPr dirty="0" sz="1400">
                <a:latin typeface="Book Antiqua"/>
                <a:cs typeface="Book Antiqua"/>
              </a:rPr>
              <a:t>crime, </a:t>
            </a:r>
            <a:r>
              <a:rPr dirty="0" sz="1400" spc="-5">
                <a:latin typeface="Book Antiqua"/>
                <a:cs typeface="Book Antiqua"/>
              </a:rPr>
              <a:t>to our knowledge, was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August 4th.  Some </a:t>
            </a:r>
            <a:r>
              <a:rPr dirty="0" sz="1400">
                <a:latin typeface="Book Antiqua"/>
                <a:cs typeface="Book Antiqua"/>
              </a:rPr>
              <a:t>officers </a:t>
            </a:r>
            <a:r>
              <a:rPr dirty="0" sz="1400" spc="-5">
                <a:latin typeface="Book Antiqua"/>
                <a:cs typeface="Book Antiqua"/>
              </a:rPr>
              <a:t>dashed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Herve in a car, </a:t>
            </a:r>
            <a:r>
              <a:rPr dirty="0" sz="1400" spc="-5">
                <a:latin typeface="Book Antiqua"/>
                <a:cs typeface="Book Antiqua"/>
              </a:rPr>
              <a:t>challenged two civilians  while crossing the bridge and, without giving them time to answer,  shot them down with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revolvers.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7344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doctor </a:t>
            </a:r>
            <a:r>
              <a:rPr dirty="0" sz="1400" spc="-5">
                <a:latin typeface="Book Antiqua"/>
                <a:cs typeface="Book Antiqua"/>
              </a:rPr>
              <a:t>that he would </a:t>
            </a:r>
            <a:r>
              <a:rPr dirty="0" sz="1400">
                <a:latin typeface="Book Antiqua"/>
                <a:cs typeface="Book Antiqua"/>
              </a:rPr>
              <a:t>have him </a:t>
            </a:r>
            <a:r>
              <a:rPr dirty="0" sz="1400" spc="-5">
                <a:latin typeface="Book Antiqua"/>
                <a:cs typeface="Book Antiqua"/>
              </a:rPr>
              <a:t>shot, </a:t>
            </a:r>
            <a:r>
              <a:rPr dirty="0" sz="1400">
                <a:latin typeface="Book Antiqua"/>
                <a:cs typeface="Book Antiqua"/>
              </a:rPr>
              <a:t>and meanwhile opened </a:t>
            </a:r>
            <a:r>
              <a:rPr dirty="0" sz="1400" spc="-5">
                <a:latin typeface="Book Antiqua"/>
                <a:cs typeface="Book Antiqua"/>
              </a:rPr>
              <a:t>the  doctor's tunic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his own hand, took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his pocket-book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appropriated the 400 francs </a:t>
            </a:r>
            <a:r>
              <a:rPr dirty="0" sz="1400">
                <a:latin typeface="Book Antiqua"/>
                <a:cs typeface="Book Antiqua"/>
              </a:rPr>
              <a:t>he </a:t>
            </a:r>
            <a:r>
              <a:rPr dirty="0" sz="1400" spc="-5">
                <a:latin typeface="Book Antiqua"/>
                <a:cs typeface="Book Antiqua"/>
              </a:rPr>
              <a:t>found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it.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Officers and privates sometimes share the stolen money. From </a:t>
            </a:r>
            <a:r>
              <a:rPr dirty="0" sz="1400">
                <a:latin typeface="Book Antiqua"/>
                <a:cs typeface="Book Antiqua"/>
              </a:rPr>
              <a:t>a  </a:t>
            </a:r>
            <a:r>
              <a:rPr dirty="0" sz="1400" spc="-5">
                <a:latin typeface="Book Antiqua"/>
                <a:cs typeface="Book Antiqua"/>
              </a:rPr>
              <a:t>diary </a:t>
            </a:r>
            <a:r>
              <a:rPr dirty="0" sz="1400">
                <a:latin typeface="Book Antiqua"/>
                <a:cs typeface="Book Antiqua"/>
              </a:rPr>
              <a:t>belonging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titled Lieutenant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Guards, </a:t>
            </a:r>
            <a:r>
              <a:rPr dirty="0" sz="1400">
                <a:latin typeface="Book Antiqua"/>
                <a:cs typeface="Book Antiqua"/>
              </a:rPr>
              <a:t>let </a:t>
            </a:r>
            <a:r>
              <a:rPr dirty="0" sz="1400" spc="-5">
                <a:latin typeface="Book Antiqua"/>
                <a:cs typeface="Book Antiqua"/>
              </a:rPr>
              <a:t>us quote </a:t>
            </a:r>
            <a:r>
              <a:rPr dirty="0" sz="1400">
                <a:latin typeface="Book Antiqua"/>
                <a:cs typeface="Book Antiqua"/>
              </a:rPr>
              <a:t>this  </a:t>
            </a:r>
            <a:r>
              <a:rPr dirty="0" sz="1400" spc="-5">
                <a:latin typeface="Book Antiqua"/>
                <a:cs typeface="Book Antiqua"/>
              </a:rPr>
              <a:t>note:—</a:t>
            </a:r>
            <a:endParaRPr sz="1400">
              <a:latin typeface="Book Antiqua"/>
              <a:cs typeface="Book Antiqua"/>
            </a:endParaRPr>
          </a:p>
          <a:p>
            <a:pPr algn="just" marL="12700" marR="1016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"Fossé. Village </a:t>
            </a:r>
            <a:r>
              <a:rPr dirty="0" sz="1400">
                <a:latin typeface="Book Antiqua"/>
                <a:cs typeface="Book Antiqua"/>
              </a:rPr>
              <a:t>entirely burnt. The 7th Company </a:t>
            </a:r>
            <a:r>
              <a:rPr dirty="0" sz="1400" spc="-5">
                <a:latin typeface="Book Antiqua"/>
                <a:cs typeface="Book Antiqua"/>
              </a:rPr>
              <a:t>made 2000 francs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>
                <a:latin typeface="Book Antiqua"/>
                <a:cs typeface="Book Antiqua"/>
              </a:rPr>
              <a:t>booty."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another </a:t>
            </a:r>
            <a:r>
              <a:rPr dirty="0" sz="1400" spc="-5">
                <a:latin typeface="Book Antiqua"/>
                <a:cs typeface="Book Antiqua"/>
              </a:rPr>
              <a:t>officer's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note-book:—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1465"/>
              </a:spcBef>
            </a:pPr>
            <a:r>
              <a:rPr dirty="0" sz="1400">
                <a:latin typeface="Book Antiqua"/>
                <a:cs typeface="Book Antiqua"/>
              </a:rPr>
              <a:t>"More </a:t>
            </a:r>
            <a:r>
              <a:rPr dirty="0" sz="1400" spc="-5">
                <a:latin typeface="Book Antiqua"/>
                <a:cs typeface="Book Antiqua"/>
              </a:rPr>
              <a:t>than 3000 francs booty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battalion."</a:t>
            </a:r>
            <a:endParaRPr sz="1400">
              <a:latin typeface="Book Antiqua"/>
              <a:cs typeface="Book Antiqua"/>
            </a:endParaRPr>
          </a:p>
          <a:p>
            <a:pPr algn="just" marL="12700" marR="889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Another diary, </a:t>
            </a:r>
            <a:r>
              <a:rPr dirty="0" sz="1400" spc="-5">
                <a:latin typeface="Book Antiqua"/>
                <a:cs typeface="Book Antiqua"/>
              </a:rPr>
              <a:t>after the </a:t>
            </a:r>
            <a:r>
              <a:rPr dirty="0" sz="1400">
                <a:latin typeface="Book Antiqua"/>
                <a:cs typeface="Book Antiqua"/>
              </a:rPr>
              <a:t>sacking of a place, </a:t>
            </a:r>
            <a:r>
              <a:rPr dirty="0" sz="1400" spc="-5">
                <a:latin typeface="Book Antiqua"/>
                <a:cs typeface="Book Antiqua"/>
              </a:rPr>
              <a:t>gives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detailed account 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distribution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thus:—</a:t>
            </a:r>
            <a:endParaRPr sz="1400">
              <a:latin typeface="Book Antiqua"/>
              <a:cs typeface="Book Antiqua"/>
            </a:endParaRPr>
          </a:p>
          <a:p>
            <a:pPr algn="just" marL="12700" marR="9525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"460 francs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first </a:t>
            </a:r>
            <a:r>
              <a:rPr dirty="0" sz="1400" spc="-5">
                <a:latin typeface="Book Antiqua"/>
                <a:cs typeface="Book Antiqua"/>
              </a:rPr>
              <a:t>lieutenant, 390 francs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second  </a:t>
            </a:r>
            <a:r>
              <a:rPr dirty="0" sz="1400">
                <a:latin typeface="Book Antiqua"/>
                <a:cs typeface="Book Antiqua"/>
              </a:rPr>
              <a:t>lieutenant,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etc…."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99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(3) </a:t>
            </a:r>
            <a:r>
              <a:rPr dirty="0" sz="1400" spc="-5" i="1">
                <a:latin typeface="Book Antiqua"/>
                <a:cs typeface="Book Antiqua"/>
              </a:rPr>
              <a:t>Doctor thieves: </a:t>
            </a:r>
            <a:r>
              <a:rPr dirty="0" sz="1400" spc="-10">
                <a:latin typeface="Book Antiqua"/>
                <a:cs typeface="Book Antiqua"/>
              </a:rPr>
              <a:t>At </a:t>
            </a:r>
            <a:r>
              <a:rPr dirty="0" sz="1400">
                <a:latin typeface="Book Antiqua"/>
                <a:cs typeface="Book Antiqua"/>
              </a:rPr>
              <a:t>Choisy-au-Bac, </a:t>
            </a:r>
            <a:r>
              <a:rPr dirty="0" sz="1400" spc="-10">
                <a:latin typeface="Book Antiqua"/>
                <a:cs typeface="Book Antiqua"/>
              </a:rPr>
              <a:t>two </a:t>
            </a:r>
            <a:r>
              <a:rPr dirty="0" sz="1400" spc="-5">
                <a:latin typeface="Book Antiqua"/>
                <a:cs typeface="Book Antiqua"/>
              </a:rPr>
              <a:t>army doctors, wearing </a:t>
            </a:r>
            <a:r>
              <a:rPr dirty="0" sz="1400" spc="-10">
                <a:latin typeface="Book Antiqua"/>
                <a:cs typeface="Book Antiqua"/>
              </a:rPr>
              <a:t>their  </a:t>
            </a:r>
            <a:r>
              <a:rPr dirty="0" sz="1400" spc="-5">
                <a:latin typeface="Book Antiqua"/>
                <a:cs typeface="Book Antiqua"/>
              </a:rPr>
              <a:t>brassards, personally sacked the </a:t>
            </a:r>
            <a:r>
              <a:rPr dirty="0" sz="1400">
                <a:latin typeface="Book Antiqua"/>
                <a:cs typeface="Book Antiqua"/>
              </a:rPr>
              <a:t>house of a </a:t>
            </a:r>
            <a:r>
              <a:rPr dirty="0" sz="1400" spc="-5">
                <a:latin typeface="Book Antiqua"/>
                <a:cs typeface="Book Antiqua"/>
              </a:rPr>
              <a:t>family </a:t>
            </a:r>
            <a:r>
              <a:rPr dirty="0" sz="1400">
                <a:latin typeface="Book Antiqua"/>
                <a:cs typeface="Book Antiqua"/>
              </a:rPr>
              <a:t>named </a:t>
            </a:r>
            <a:r>
              <a:rPr dirty="0" sz="1400" spc="-5">
                <a:latin typeface="Book Antiqua"/>
                <a:cs typeface="Book Antiqua"/>
              </a:rPr>
              <a:t>Binder. </a:t>
            </a:r>
            <a:r>
              <a:rPr dirty="0" sz="1400">
                <a:latin typeface="Book Antiqua"/>
                <a:cs typeface="Book Antiqua"/>
              </a:rPr>
              <a:t>At  Château-Thierry </a:t>
            </a:r>
            <a:r>
              <a:rPr dirty="0" sz="1400" spc="-5">
                <a:latin typeface="Book Antiqua"/>
                <a:cs typeface="Book Antiqua"/>
              </a:rPr>
              <a:t>some </a:t>
            </a:r>
            <a:r>
              <a:rPr dirty="0" sz="1400">
                <a:latin typeface="Book Antiqua"/>
                <a:cs typeface="Book Antiqua"/>
              </a:rPr>
              <a:t>doctors were </a:t>
            </a:r>
            <a:r>
              <a:rPr dirty="0" sz="1400" spc="-5">
                <a:latin typeface="Book Antiqua"/>
                <a:cs typeface="Book Antiqua"/>
              </a:rPr>
              <a:t>made prisoners: their </a:t>
            </a:r>
            <a:r>
              <a:rPr dirty="0" sz="1400">
                <a:latin typeface="Book Antiqua"/>
                <a:cs typeface="Book Antiqua"/>
              </a:rPr>
              <a:t>mess-tins  were opened and found </a:t>
            </a:r>
            <a:r>
              <a:rPr dirty="0" sz="1400" spc="-5">
                <a:latin typeface="Book Antiqua"/>
                <a:cs typeface="Book Antiqua"/>
              </a:rPr>
              <a:t>to be </a:t>
            </a:r>
            <a:r>
              <a:rPr dirty="0" sz="1400">
                <a:latin typeface="Book Antiqua"/>
                <a:cs typeface="Book Antiqua"/>
              </a:rPr>
              <a:t>full of </a:t>
            </a:r>
            <a:r>
              <a:rPr dirty="0" sz="1400" spc="-5">
                <a:latin typeface="Book Antiqua"/>
                <a:cs typeface="Book Antiqua"/>
              </a:rPr>
              <a:t>stolen articles.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Morhange, 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French </a:t>
            </a:r>
            <a:r>
              <a:rPr dirty="0" sz="1400">
                <a:latin typeface="Book Antiqua"/>
                <a:cs typeface="Book Antiqua"/>
              </a:rPr>
              <a:t>doctor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20th Corps remained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German </a:t>
            </a:r>
            <a:r>
              <a:rPr dirty="0" sz="1400">
                <a:latin typeface="Book Antiqua"/>
                <a:cs typeface="Book Antiqua"/>
              </a:rPr>
              <a:t>lines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near </a:t>
            </a:r>
            <a:r>
              <a:rPr dirty="0" sz="1400" spc="-5">
                <a:latin typeface="Book Antiqua"/>
                <a:cs typeface="Book Antiqua"/>
              </a:rPr>
              <a:t>his wounded. </a:t>
            </a:r>
            <a:r>
              <a:rPr dirty="0" sz="1400">
                <a:latin typeface="Book Antiqua"/>
                <a:cs typeface="Book Antiqua"/>
              </a:rPr>
              <a:t>He was </a:t>
            </a:r>
            <a:r>
              <a:rPr dirty="0" sz="1400" spc="-5">
                <a:latin typeface="Book Antiqua"/>
                <a:cs typeface="Book Antiqua"/>
              </a:rPr>
              <a:t>accosted by </a:t>
            </a:r>
            <a:r>
              <a:rPr dirty="0" sz="1400">
                <a:latin typeface="Book Antiqua"/>
                <a:cs typeface="Book Antiqua"/>
              </a:rPr>
              <a:t>one of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 spc="-10">
                <a:latin typeface="Book Antiqua"/>
                <a:cs typeface="Book Antiqua"/>
              </a:rPr>
              <a:t>German  </a:t>
            </a:r>
            <a:r>
              <a:rPr dirty="0" sz="1400">
                <a:latin typeface="Book Antiqua"/>
                <a:cs typeface="Book Antiqua"/>
              </a:rPr>
              <a:t>'confrères.' who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his own </a:t>
            </a:r>
            <a:r>
              <a:rPr dirty="0" sz="1400" spc="-5">
                <a:latin typeface="Book Antiqua"/>
                <a:cs typeface="Book Antiqua"/>
              </a:rPr>
              <a:t>hands stole his watch and </a:t>
            </a:r>
            <a:r>
              <a:rPr dirty="0" sz="1400">
                <a:latin typeface="Book Antiqua"/>
                <a:cs typeface="Book Antiqua"/>
              </a:rPr>
              <a:t>pocket-  book.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Raon-sur-Plaine,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retreat </a:t>
            </a:r>
            <a:r>
              <a:rPr dirty="0" sz="1400">
                <a:latin typeface="Book Antiqua"/>
                <a:cs typeface="Book Antiqua"/>
              </a:rPr>
              <a:t>of our </a:t>
            </a:r>
            <a:r>
              <a:rPr dirty="0" sz="1400" spc="-5">
                <a:latin typeface="Book Antiqua"/>
                <a:cs typeface="Book Antiqua"/>
              </a:rPr>
              <a:t>troops, </a:t>
            </a:r>
            <a:r>
              <a:rPr dirty="0" sz="1400">
                <a:latin typeface="Book Antiqua"/>
                <a:cs typeface="Book Antiqua"/>
              </a:rPr>
              <a:t>Dr. </a:t>
            </a:r>
            <a:r>
              <a:rPr dirty="0" sz="1400" spc="-5">
                <a:latin typeface="Book Antiqua"/>
                <a:cs typeface="Book Antiqua"/>
              </a:rPr>
              <a:t>Schneider  </a:t>
            </a:r>
            <a:r>
              <a:rPr dirty="0" sz="1400">
                <a:latin typeface="Book Antiqua"/>
                <a:cs typeface="Book Antiqua"/>
              </a:rPr>
              <a:t>remained </a:t>
            </a:r>
            <a:r>
              <a:rPr dirty="0" sz="1400" spc="-5">
                <a:latin typeface="Book Antiqua"/>
                <a:cs typeface="Book Antiqua"/>
              </a:rPr>
              <a:t>behind with thirty </a:t>
            </a:r>
            <a:r>
              <a:rPr dirty="0" sz="1400">
                <a:latin typeface="Book Antiqua"/>
                <a:cs typeface="Book Antiqua"/>
              </a:rPr>
              <a:t>wounded. </a:t>
            </a:r>
            <a:r>
              <a:rPr dirty="0" sz="1400" spc="-5">
                <a:latin typeface="Book Antiqua"/>
                <a:cs typeface="Book Antiqua"/>
              </a:rPr>
              <a:t>Next day </a:t>
            </a:r>
            <a:r>
              <a:rPr dirty="0" sz="1400">
                <a:latin typeface="Book Antiqua"/>
                <a:cs typeface="Book Antiqua"/>
              </a:rPr>
              <a:t>up came a </a:t>
            </a:r>
            <a:r>
              <a:rPr dirty="0" sz="1400" spc="-5">
                <a:latin typeface="Book Antiqua"/>
                <a:cs typeface="Book Antiqua"/>
              </a:rPr>
              <a:t>German  ambulance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Professor Vulpius, </a:t>
            </a:r>
            <a:r>
              <a:rPr dirty="0" sz="1400">
                <a:latin typeface="Book Antiqua"/>
                <a:cs typeface="Book Antiqua"/>
              </a:rPr>
              <a:t>a well-known </a:t>
            </a:r>
            <a:r>
              <a:rPr dirty="0" sz="1400" spc="-5">
                <a:latin typeface="Book Antiqua"/>
                <a:cs typeface="Book Antiqua"/>
              </a:rPr>
              <a:t>German scientist  </a:t>
            </a:r>
            <a:r>
              <a:rPr dirty="0" sz="1400">
                <a:latin typeface="Book Antiqua"/>
                <a:cs typeface="Book Antiqua"/>
              </a:rPr>
              <a:t>of Heidelberg University, </a:t>
            </a:r>
            <a:r>
              <a:rPr dirty="0" sz="1400" spc="-5">
                <a:latin typeface="Book Antiqua"/>
                <a:cs typeface="Book Antiqua"/>
              </a:rPr>
              <a:t>who must </a:t>
            </a:r>
            <a:r>
              <a:rPr dirty="0" sz="1400">
                <a:latin typeface="Book Antiqua"/>
                <a:cs typeface="Book Antiqua"/>
              </a:rPr>
              <a:t>have presided </a:t>
            </a:r>
            <a:r>
              <a:rPr dirty="0" sz="1400" spc="-5">
                <a:latin typeface="Book Antiqua"/>
                <a:cs typeface="Book Antiqua"/>
              </a:rPr>
              <a:t>over many  international medical congresses. </a:t>
            </a:r>
            <a:r>
              <a:rPr dirty="0" sz="1400" spc="-1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soon as he was installed, </a:t>
            </a:r>
            <a:r>
              <a:rPr dirty="0" sz="1400">
                <a:latin typeface="Book Antiqua"/>
                <a:cs typeface="Book Antiqua"/>
              </a:rPr>
              <a:t>"Herr  Professor" </a:t>
            </a:r>
            <a:r>
              <a:rPr dirty="0" sz="1400" spc="-5">
                <a:latin typeface="Book Antiqua"/>
                <a:cs typeface="Book Antiqua"/>
              </a:rPr>
              <a:t>intimated to his French </a:t>
            </a:r>
            <a:r>
              <a:rPr dirty="0" sz="1400">
                <a:latin typeface="Book Antiqua"/>
                <a:cs typeface="Book Antiqua"/>
              </a:rPr>
              <a:t>fellow-doctors </a:t>
            </a:r>
            <a:r>
              <a:rPr dirty="0" sz="1400" spc="-5">
                <a:latin typeface="Book Antiqua"/>
                <a:cs typeface="Book Antiqua"/>
              </a:rPr>
              <a:t>that he was "going  to begin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small customary formality."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formality was </a:t>
            </a:r>
            <a:r>
              <a:rPr dirty="0" sz="1400">
                <a:latin typeface="Book Antiqua"/>
                <a:cs typeface="Book Antiqua"/>
              </a:rPr>
              <a:t>a  </a:t>
            </a:r>
            <a:r>
              <a:rPr dirty="0" sz="1400" spc="-5">
                <a:latin typeface="Book Antiqua"/>
                <a:cs typeface="Book Antiqua"/>
              </a:rPr>
              <a:t>simple </a:t>
            </a:r>
            <a:r>
              <a:rPr dirty="0" sz="1400">
                <a:latin typeface="Book Antiqua"/>
                <a:cs typeface="Book Antiqua"/>
              </a:rPr>
              <a:t>one: </a:t>
            </a:r>
            <a:r>
              <a:rPr dirty="0" sz="1400" spc="-5">
                <a:latin typeface="Book Antiqua"/>
                <a:cs typeface="Book Antiqua"/>
              </a:rPr>
              <a:t>his colleagues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>
                <a:latin typeface="Book Antiqua"/>
                <a:cs typeface="Book Antiqua"/>
              </a:rPr>
              <a:t>hand </a:t>
            </a:r>
            <a:r>
              <a:rPr dirty="0" sz="1400">
                <a:latin typeface="Book Antiqua"/>
                <a:cs typeface="Book Antiqua"/>
              </a:rPr>
              <a:t>over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him "all </a:t>
            </a:r>
            <a:r>
              <a:rPr dirty="0" sz="1400" spc="-5">
                <a:latin typeface="Book Antiqua"/>
                <a:cs typeface="Book Antiqua"/>
              </a:rPr>
              <a:t>the money  they </a:t>
            </a:r>
            <a:r>
              <a:rPr dirty="0" sz="1400">
                <a:latin typeface="Book Antiqua"/>
                <a:cs typeface="Book Antiqua"/>
              </a:rPr>
              <a:t>had on </a:t>
            </a:r>
            <a:r>
              <a:rPr dirty="0" sz="1400" spc="-5">
                <a:latin typeface="Book Antiqua"/>
                <a:cs typeface="Book Antiqua"/>
              </a:rPr>
              <a:t>them." </a:t>
            </a:r>
            <a:r>
              <a:rPr dirty="0" sz="1400">
                <a:latin typeface="Book Antiqua"/>
                <a:cs typeface="Book Antiqua"/>
              </a:rPr>
              <a:t>"I strongly protested" (declared </a:t>
            </a:r>
            <a:r>
              <a:rPr dirty="0" sz="1400" spc="-5">
                <a:latin typeface="Book Antiqua"/>
                <a:cs typeface="Book Antiqua"/>
              </a:rPr>
              <a:t>the French  </a:t>
            </a:r>
            <a:r>
              <a:rPr dirty="0" sz="1400">
                <a:latin typeface="Book Antiqua"/>
                <a:cs typeface="Book Antiqua"/>
              </a:rPr>
              <a:t>doctor, on </a:t>
            </a:r>
            <a:r>
              <a:rPr dirty="0" sz="1400" spc="-5">
                <a:latin typeface="Book Antiqua"/>
                <a:cs typeface="Book Antiqua"/>
              </a:rPr>
              <a:t>oath), "but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were compelled to hand </a:t>
            </a:r>
            <a:r>
              <a:rPr dirty="0" sz="1400">
                <a:latin typeface="Book Antiqua"/>
                <a:cs typeface="Book Antiqua"/>
              </a:rPr>
              <a:t>over our </a:t>
            </a:r>
            <a:r>
              <a:rPr dirty="0" sz="1400" spc="-10">
                <a:latin typeface="Book Antiqua"/>
                <a:cs typeface="Book Antiqua"/>
              </a:rPr>
              <a:t>purses  </a:t>
            </a:r>
            <a:r>
              <a:rPr dirty="0" sz="1400">
                <a:latin typeface="Book Antiqua"/>
                <a:cs typeface="Book Antiqua"/>
              </a:rPr>
              <a:t>and all </a:t>
            </a:r>
            <a:r>
              <a:rPr dirty="0" sz="1400" spc="-5">
                <a:latin typeface="Book Antiqua"/>
                <a:cs typeface="Book Antiqua"/>
              </a:rPr>
              <a:t>their contents. Having relieved </a:t>
            </a:r>
            <a:r>
              <a:rPr dirty="0" sz="1400">
                <a:latin typeface="Book Antiqua"/>
                <a:cs typeface="Book Antiqua"/>
              </a:rPr>
              <a:t>us in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way, </a:t>
            </a:r>
            <a:r>
              <a:rPr dirty="0" sz="1400" spc="-10">
                <a:latin typeface="Book Antiqua"/>
                <a:cs typeface="Book Antiqua"/>
              </a:rPr>
              <a:t>he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turned to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87725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>
              <a:lnSpc>
                <a:spcPct val="103499"/>
              </a:lnSpc>
              <a:spcBef>
                <a:spcPts val="45"/>
              </a:spcBef>
            </a:pPr>
            <a:r>
              <a:rPr dirty="0" sz="1400" spc="-5">
                <a:latin typeface="Book Antiqua"/>
                <a:cs typeface="Book Antiqua"/>
              </a:rPr>
              <a:t>In their private diaries they accuse </a:t>
            </a:r>
            <a:r>
              <a:rPr dirty="0" sz="1400">
                <a:latin typeface="Book Antiqua"/>
                <a:cs typeface="Book Antiqua"/>
              </a:rPr>
              <a:t>one another, </a:t>
            </a:r>
            <a:r>
              <a:rPr dirty="0" sz="1400" spc="-5">
                <a:latin typeface="Book Antiqua"/>
                <a:cs typeface="Book Antiqua"/>
              </a:rPr>
              <a:t>each </a:t>
            </a:r>
            <a:r>
              <a:rPr dirty="0" sz="1400">
                <a:latin typeface="Book Antiqua"/>
                <a:cs typeface="Book Antiqua"/>
              </a:rPr>
              <a:t>throwing </a:t>
            </a:r>
            <a:r>
              <a:rPr dirty="0" sz="1400" spc="-10">
                <a:latin typeface="Book Antiqua"/>
                <a:cs typeface="Book Antiqua"/>
              </a:rPr>
              <a:t>on  </a:t>
            </a:r>
            <a:r>
              <a:rPr dirty="0" sz="1400" spc="-5">
                <a:latin typeface="Book Antiqua"/>
                <a:cs typeface="Book Antiqua"/>
              </a:rPr>
              <a:t>his </a:t>
            </a:r>
            <a:r>
              <a:rPr dirty="0" sz="1400">
                <a:latin typeface="Book Antiqua"/>
                <a:cs typeface="Book Antiqua"/>
              </a:rPr>
              <a:t>neighbour </a:t>
            </a:r>
            <a:r>
              <a:rPr dirty="0" sz="1400" spc="-5">
                <a:latin typeface="Book Antiqua"/>
                <a:cs typeface="Book Antiqua"/>
              </a:rPr>
              <a:t>the responsibility </a:t>
            </a:r>
            <a:r>
              <a:rPr dirty="0" sz="1400">
                <a:latin typeface="Book Antiqua"/>
                <a:cs typeface="Book Antiqua"/>
              </a:rPr>
              <a:t>for crimes </a:t>
            </a:r>
            <a:r>
              <a:rPr dirty="0" sz="1400" spc="-5">
                <a:latin typeface="Book Antiqua"/>
                <a:cs typeface="Book Antiqua"/>
              </a:rPr>
              <a:t>committed. </a:t>
            </a:r>
            <a:r>
              <a:rPr dirty="0" sz="1400">
                <a:latin typeface="Book Antiqua"/>
                <a:cs typeface="Book Antiqua"/>
              </a:rPr>
              <a:t>A  cavalryman writes: </a:t>
            </a:r>
            <a:r>
              <a:rPr dirty="0" sz="1400" spc="-5">
                <a:latin typeface="Book Antiqua"/>
                <a:cs typeface="Book Antiqua"/>
              </a:rPr>
              <a:t>"It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unfortunately true that the </a:t>
            </a:r>
            <a:r>
              <a:rPr dirty="0" sz="1400">
                <a:latin typeface="Book Antiqua"/>
                <a:cs typeface="Book Antiqua"/>
              </a:rPr>
              <a:t>worst </a:t>
            </a:r>
            <a:r>
              <a:rPr dirty="0" sz="1400" spc="-5">
                <a:latin typeface="Book Antiqua"/>
                <a:cs typeface="Book Antiqua"/>
              </a:rPr>
              <a:t>elements  </a:t>
            </a:r>
            <a:r>
              <a:rPr dirty="0" sz="1400">
                <a:latin typeface="Book Antiqua"/>
                <a:cs typeface="Book Antiqua"/>
              </a:rPr>
              <a:t>of our Army feel </a:t>
            </a:r>
            <a:r>
              <a:rPr dirty="0" sz="1400" spc="-5">
                <a:latin typeface="Book Antiqua"/>
                <a:cs typeface="Book Antiqua"/>
              </a:rPr>
              <a:t>themselves authorised to </a:t>
            </a:r>
            <a:r>
              <a:rPr dirty="0" sz="1400">
                <a:latin typeface="Book Antiqua"/>
                <a:cs typeface="Book Antiqua"/>
              </a:rPr>
              <a:t>commit any sort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infamy. This </a:t>
            </a:r>
            <a:r>
              <a:rPr dirty="0" sz="1400" spc="-5">
                <a:latin typeface="Book Antiqua"/>
                <a:cs typeface="Book Antiqua"/>
              </a:rPr>
              <a:t>charge applies particularly to the A.S.C."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bombing  </a:t>
            </a:r>
            <a:r>
              <a:rPr dirty="0" sz="1400">
                <a:latin typeface="Book Antiqua"/>
                <a:cs typeface="Book Antiqua"/>
              </a:rPr>
              <a:t>officer: </a:t>
            </a: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Rethel</a:t>
            </a:r>
            <a:r>
              <a:rPr dirty="0" sz="1400" spc="-5">
                <a:latin typeface="Book Antiqua"/>
                <a:cs typeface="Book Antiqua"/>
              </a:rPr>
              <a:t>, September 2nd. </a:t>
            </a:r>
            <a:r>
              <a:rPr dirty="0" sz="1400">
                <a:latin typeface="Book Antiqua"/>
                <a:cs typeface="Book Antiqua"/>
              </a:rPr>
              <a:t>Discipline </a:t>
            </a:r>
            <a:r>
              <a:rPr dirty="0" sz="1400" spc="-5">
                <a:latin typeface="Book Antiqua"/>
                <a:cs typeface="Book Antiqua"/>
              </a:rPr>
              <a:t>becoming lax. </a:t>
            </a:r>
            <a:r>
              <a:rPr dirty="0" sz="1400">
                <a:latin typeface="Book Antiqua"/>
                <a:cs typeface="Book Antiqua"/>
              </a:rPr>
              <a:t>Brandy.  Looting. </a:t>
            </a:r>
            <a:r>
              <a:rPr dirty="0" sz="1400" spc="-5">
                <a:latin typeface="Book Antiqua"/>
                <a:cs typeface="Book Antiqua"/>
              </a:rPr>
              <a:t>The blame </a:t>
            </a:r>
            <a:r>
              <a:rPr dirty="0" sz="1400">
                <a:latin typeface="Book Antiqua"/>
                <a:cs typeface="Book Antiqua"/>
              </a:rPr>
              <a:t>lies 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infantry</a:t>
            </a:r>
            <a:r>
              <a:rPr dirty="0" sz="1400" spc="-5">
                <a:latin typeface="Book Antiqua"/>
                <a:cs typeface="Book Antiqua"/>
              </a:rPr>
              <a:t>."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infantry officer:  </a:t>
            </a:r>
            <a:r>
              <a:rPr dirty="0" sz="1400">
                <a:latin typeface="Book Antiqua"/>
                <a:cs typeface="Book Antiqua"/>
              </a:rPr>
              <a:t>"Discipline in </a:t>
            </a:r>
            <a:r>
              <a:rPr dirty="0" sz="1400" spc="-5">
                <a:latin typeface="Book Antiqua"/>
                <a:cs typeface="Book Antiqua"/>
              </a:rPr>
              <a:t>our company </a:t>
            </a:r>
            <a:r>
              <a:rPr dirty="0" sz="1400">
                <a:latin typeface="Book Antiqua"/>
                <a:cs typeface="Book Antiqua"/>
              </a:rPr>
              <a:t>excellent—a contrast </a:t>
            </a:r>
            <a:r>
              <a:rPr dirty="0" sz="1400" spc="-5">
                <a:latin typeface="Book Antiqua"/>
                <a:cs typeface="Book Antiqua"/>
              </a:rPr>
              <a:t>with the rest. 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Pioneers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worth much. As 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i="1">
                <a:latin typeface="Book Antiqua"/>
                <a:cs typeface="Book Antiqua"/>
              </a:rPr>
              <a:t>Artillery</a:t>
            </a:r>
            <a:r>
              <a:rPr dirty="0" sz="1400" spc="-5">
                <a:latin typeface="Book Antiqua"/>
                <a:cs typeface="Book Antiqua"/>
              </a:rPr>
              <a:t>, they </a:t>
            </a:r>
            <a:r>
              <a:rPr dirty="0" sz="1400">
                <a:latin typeface="Book Antiqua"/>
                <a:cs typeface="Book Antiqua"/>
              </a:rPr>
              <a:t>are a  band of </a:t>
            </a:r>
            <a:r>
              <a:rPr dirty="0" sz="1400" spc="-5">
                <a:latin typeface="Book Antiqua"/>
                <a:cs typeface="Book Antiqua"/>
              </a:rPr>
              <a:t>brigands." </a:t>
            </a:r>
            <a:r>
              <a:rPr dirty="0" sz="1400">
                <a:latin typeface="Book Antiqua"/>
                <a:cs typeface="Book Antiqua"/>
              </a:rPr>
              <a:t>A final </a:t>
            </a:r>
            <a:r>
              <a:rPr dirty="0" sz="1400" spc="-5">
                <a:latin typeface="Book Antiqua"/>
                <a:cs typeface="Book Antiqua"/>
              </a:rPr>
              <a:t>extract seems to be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one that </a:t>
            </a:r>
            <a:r>
              <a:rPr dirty="0" sz="1400" spc="-10">
                <a:latin typeface="Book Antiqua"/>
                <a:cs typeface="Book Antiqua"/>
              </a:rPr>
              <a:t>gives  </a:t>
            </a:r>
            <a:r>
              <a:rPr dirty="0" sz="1400" spc="-5">
                <a:latin typeface="Book Antiqua"/>
                <a:cs typeface="Book Antiqua"/>
              </a:rPr>
              <a:t>the truth: "Brin </a:t>
            </a:r>
            <a:r>
              <a:rPr dirty="0" sz="1400">
                <a:latin typeface="Book Antiqua"/>
                <a:cs typeface="Book Antiqua"/>
              </a:rPr>
              <a:t>… </a:t>
            </a:r>
            <a:r>
              <a:rPr dirty="0" sz="1400" spc="-5" i="1">
                <a:latin typeface="Book Antiqua"/>
                <a:cs typeface="Book Antiqua"/>
              </a:rPr>
              <a:t>troops </a:t>
            </a:r>
            <a:r>
              <a:rPr dirty="0" sz="1400" spc="-10" i="1">
                <a:latin typeface="Book Antiqua"/>
                <a:cs typeface="Book Antiqua"/>
              </a:rPr>
              <a:t>of </a:t>
            </a:r>
            <a:r>
              <a:rPr dirty="0" sz="1400" spc="-5" i="1">
                <a:latin typeface="Book Antiqua"/>
                <a:cs typeface="Book Antiqua"/>
              </a:rPr>
              <a:t>all </a:t>
            </a:r>
            <a:r>
              <a:rPr dirty="0" sz="1400" spc="-10" i="1">
                <a:latin typeface="Book Antiqua"/>
                <a:cs typeface="Book Antiqua"/>
              </a:rPr>
              <a:t>arms </a:t>
            </a:r>
            <a:r>
              <a:rPr dirty="0" sz="1400">
                <a:latin typeface="Book Antiqua"/>
                <a:cs typeface="Book Antiqua"/>
              </a:rPr>
              <a:t>are engaged in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looting."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1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been possible sometimes to prove premeditation.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17th  August,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officer </a:t>
            </a:r>
            <a:r>
              <a:rPr dirty="0" sz="1400" spc="-5">
                <a:latin typeface="Book Antiqua"/>
                <a:cs typeface="Book Antiqua"/>
              </a:rPr>
              <a:t>was billeted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Belgian magistrate.  </a:t>
            </a:r>
            <a:r>
              <a:rPr dirty="0" sz="140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talk turned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Dinant. "Dinant," said the </a:t>
            </a:r>
            <a:r>
              <a:rPr dirty="0" sz="1400">
                <a:latin typeface="Book Antiqua"/>
                <a:cs typeface="Book Antiqua"/>
              </a:rPr>
              <a:t>officer, </a:t>
            </a:r>
            <a:r>
              <a:rPr dirty="0" sz="1400" spc="-5">
                <a:latin typeface="Book Antiqua"/>
                <a:cs typeface="Book Antiqua"/>
              </a:rPr>
              <a:t>"is </a:t>
            </a:r>
            <a:r>
              <a:rPr dirty="0" sz="1400">
                <a:latin typeface="Book Antiqua"/>
                <a:cs typeface="Book Antiqua"/>
              </a:rPr>
              <a:t>a  condemned </a:t>
            </a:r>
            <a:r>
              <a:rPr dirty="0" sz="1400" spc="-5">
                <a:latin typeface="Book Antiqua"/>
                <a:cs typeface="Book Antiqua"/>
              </a:rPr>
              <a:t>town!" </a:t>
            </a:r>
            <a:r>
              <a:rPr dirty="0" sz="1400">
                <a:latin typeface="Book Antiqua"/>
                <a:cs typeface="Book Antiqua"/>
              </a:rPr>
              <a:t>M. X …, of </a:t>
            </a:r>
            <a:r>
              <a:rPr dirty="0" sz="1400" spc="-5">
                <a:latin typeface="Book Antiqua"/>
                <a:cs typeface="Book Antiqua"/>
              </a:rPr>
              <a:t>Dinant, </a:t>
            </a:r>
            <a:r>
              <a:rPr dirty="0" sz="1400">
                <a:latin typeface="Book Antiqua"/>
                <a:cs typeface="Book Antiqua"/>
              </a:rPr>
              <a:t>happening </a:t>
            </a:r>
            <a:r>
              <a:rPr dirty="0" sz="1400" spc="-5">
                <a:latin typeface="Book Antiqua"/>
                <a:cs typeface="Book Antiqua"/>
              </a:rPr>
              <a:t>to be </a:t>
            </a:r>
            <a:r>
              <a:rPr dirty="0" sz="1400">
                <a:latin typeface="Book Antiqua"/>
                <a:cs typeface="Book Antiqua"/>
              </a:rPr>
              <a:t>in another  </a:t>
            </a:r>
            <a:r>
              <a:rPr dirty="0" sz="1400" spc="-5">
                <a:latin typeface="Book Antiqua"/>
                <a:cs typeface="Book Antiqua"/>
              </a:rPr>
              <a:t>town,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the acquaintance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officer, who said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him  on </a:t>
            </a:r>
            <a:r>
              <a:rPr dirty="0" sz="1400" spc="-5">
                <a:latin typeface="Book Antiqua"/>
                <a:cs typeface="Book Antiqua"/>
              </a:rPr>
              <a:t>August 20th, "You come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Dinant? </a:t>
            </a:r>
            <a:r>
              <a:rPr dirty="0" sz="1400">
                <a:latin typeface="Book Antiqua"/>
                <a:cs typeface="Book Antiqua"/>
              </a:rPr>
              <a:t>Don't </a:t>
            </a:r>
            <a:r>
              <a:rPr dirty="0" sz="1400" spc="-5">
                <a:latin typeface="Book Antiqua"/>
                <a:cs typeface="Book Antiqua"/>
              </a:rPr>
              <a:t>go back. It's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bad  </a:t>
            </a:r>
            <a:r>
              <a:rPr dirty="0" sz="1400">
                <a:latin typeface="Book Antiqua"/>
                <a:cs typeface="Book Antiqua"/>
              </a:rPr>
              <a:t>place, and will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destroyed." Troops on </a:t>
            </a:r>
            <a:r>
              <a:rPr dirty="0" sz="1400" spc="-5">
                <a:latin typeface="Book Antiqua"/>
                <a:cs typeface="Book Antiqua"/>
              </a:rPr>
              <a:t>their march towards  </a:t>
            </a:r>
            <a:r>
              <a:rPr dirty="0" sz="1400">
                <a:latin typeface="Book Antiqua"/>
                <a:cs typeface="Book Antiqua"/>
              </a:rPr>
              <a:t>Andenne </a:t>
            </a:r>
            <a:r>
              <a:rPr dirty="0" sz="1400" spc="-5">
                <a:latin typeface="Book Antiqua"/>
                <a:cs typeface="Book Antiqua"/>
              </a:rPr>
              <a:t>announced </a:t>
            </a:r>
            <a:r>
              <a:rPr dirty="0" sz="1400">
                <a:latin typeface="Book Antiqua"/>
                <a:cs typeface="Book Antiqua"/>
              </a:rPr>
              <a:t>in villages </a:t>
            </a:r>
            <a:r>
              <a:rPr dirty="0" sz="1400" spc="-5">
                <a:latin typeface="Book Antiqua"/>
                <a:cs typeface="Book Antiqua"/>
              </a:rPr>
              <a:t>through which they passed that  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going to </a:t>
            </a:r>
            <a:r>
              <a:rPr dirty="0" sz="1400">
                <a:latin typeface="Book Antiqua"/>
                <a:cs typeface="Book Antiqua"/>
              </a:rPr>
              <a:t>burn </a:t>
            </a:r>
            <a:r>
              <a:rPr dirty="0" sz="1400" spc="-5">
                <a:latin typeface="Book Antiqua"/>
                <a:cs typeface="Book Antiqua"/>
              </a:rPr>
              <a:t>the town and </a:t>
            </a:r>
            <a:r>
              <a:rPr dirty="0" sz="1400">
                <a:latin typeface="Book Antiqua"/>
                <a:cs typeface="Book Antiqua"/>
              </a:rPr>
              <a:t>massacre </a:t>
            </a:r>
            <a:r>
              <a:rPr dirty="0" sz="1400" spc="-5">
                <a:latin typeface="Book Antiqua"/>
                <a:cs typeface="Book Antiqua"/>
              </a:rPr>
              <a:t>the inhabitants. </a:t>
            </a:r>
            <a:r>
              <a:rPr dirty="0" sz="1400">
                <a:latin typeface="Book Antiqua"/>
                <a:cs typeface="Book Antiqua"/>
              </a:rPr>
              <a:t>At  </a:t>
            </a:r>
            <a:r>
              <a:rPr dirty="0" sz="1400" spc="-5">
                <a:latin typeface="Book Antiqua"/>
                <a:cs typeface="Book Antiqua"/>
              </a:rPr>
              <a:t>Louvain,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10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officer, </a:t>
            </a:r>
            <a:r>
              <a:rPr dirty="0" sz="1400" spc="-5">
                <a:latin typeface="Book Antiqua"/>
                <a:cs typeface="Book Antiqua"/>
              </a:rPr>
              <a:t>treated generously by </a:t>
            </a:r>
            <a:r>
              <a:rPr dirty="0" sz="1400">
                <a:latin typeface="Book Antiqua"/>
                <a:cs typeface="Book Antiqua"/>
              </a:rPr>
              <a:t>a middle-class  family, and </a:t>
            </a:r>
            <a:r>
              <a:rPr dirty="0" sz="1400" spc="-5">
                <a:latin typeface="Book Antiqua"/>
                <a:cs typeface="Book Antiqua"/>
              </a:rPr>
              <a:t>appreciating their courtesy, </a:t>
            </a:r>
            <a:r>
              <a:rPr dirty="0" sz="1400">
                <a:latin typeface="Book Antiqua"/>
                <a:cs typeface="Book Antiqua"/>
              </a:rPr>
              <a:t>rushed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their house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25th at 11 </a:t>
            </a:r>
            <a:r>
              <a:rPr dirty="0" sz="1400" spc="-5">
                <a:latin typeface="Book Antiqua"/>
                <a:cs typeface="Book Antiqua"/>
              </a:rPr>
              <a:t>o'clock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morning, and earnestly </a:t>
            </a:r>
            <a:r>
              <a:rPr dirty="0" sz="1400" spc="-5">
                <a:latin typeface="Book Antiqua"/>
                <a:cs typeface="Book Antiqua"/>
              </a:rPr>
              <a:t>pressed his hosts to  </a:t>
            </a:r>
            <a:r>
              <a:rPr dirty="0" sz="1400">
                <a:latin typeface="Book Antiqua"/>
                <a:cs typeface="Book Antiqua"/>
              </a:rPr>
              <a:t>leave </a:t>
            </a:r>
            <a:r>
              <a:rPr dirty="0" sz="1400" spc="-5">
                <a:latin typeface="Book Antiqua"/>
                <a:cs typeface="Book Antiqua"/>
              </a:rPr>
              <a:t>without delay, </a:t>
            </a:r>
            <a:r>
              <a:rPr dirty="0" sz="1400">
                <a:latin typeface="Book Antiqua"/>
                <a:cs typeface="Book Antiqua"/>
              </a:rPr>
              <a:t>refusing </a:t>
            </a:r>
            <a:r>
              <a:rPr dirty="0" sz="1400" spc="-5">
                <a:latin typeface="Book Antiqua"/>
                <a:cs typeface="Book Antiqua"/>
              </a:rPr>
              <a:t>to give them </a:t>
            </a:r>
            <a:r>
              <a:rPr dirty="0" sz="1400">
                <a:latin typeface="Book Antiqua"/>
                <a:cs typeface="Book Antiqua"/>
              </a:rPr>
              <a:t>any </a:t>
            </a:r>
            <a:r>
              <a:rPr dirty="0" sz="1400" spc="-5">
                <a:latin typeface="Book Antiqua"/>
                <a:cs typeface="Book Antiqua"/>
              </a:rPr>
              <a:t>explanation.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family, </a:t>
            </a:r>
            <a:r>
              <a:rPr dirty="0" sz="1400" spc="-5">
                <a:latin typeface="Book Antiqua"/>
                <a:cs typeface="Book Antiqua"/>
              </a:rPr>
              <a:t>puzzled and </a:t>
            </a:r>
            <a:r>
              <a:rPr dirty="0" sz="1400">
                <a:latin typeface="Book Antiqua"/>
                <a:cs typeface="Book Antiqua"/>
              </a:rPr>
              <a:t>perturbed </a:t>
            </a:r>
            <a:r>
              <a:rPr dirty="0" sz="1400" spc="-5">
                <a:latin typeface="Book Antiqua"/>
                <a:cs typeface="Book Antiqua"/>
              </a:rPr>
              <a:t>by his appeal, </a:t>
            </a:r>
            <a:r>
              <a:rPr dirty="0" sz="1400">
                <a:latin typeface="Book Antiqua"/>
                <a:cs typeface="Book Antiqua"/>
              </a:rPr>
              <a:t>went off and </a:t>
            </a:r>
            <a:r>
              <a:rPr dirty="0" sz="1400" spc="-5">
                <a:latin typeface="Book Antiqua"/>
                <a:cs typeface="Book Antiqua"/>
              </a:rPr>
              <a:t>so  escaped.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In the </a:t>
            </a:r>
            <a:r>
              <a:rPr dirty="0" sz="1400">
                <a:latin typeface="Book Antiqua"/>
                <a:cs typeface="Book Antiqua"/>
              </a:rPr>
              <a:t>eyes of </a:t>
            </a:r>
            <a:r>
              <a:rPr dirty="0" sz="1400" spc="-5">
                <a:latin typeface="Book Antiqua"/>
                <a:cs typeface="Book Antiqua"/>
              </a:rPr>
              <a:t>the moralist the </a:t>
            </a:r>
            <a:r>
              <a:rPr dirty="0" sz="1400">
                <a:latin typeface="Book Antiqua"/>
                <a:cs typeface="Book Antiqua"/>
              </a:rPr>
              <a:t>worst of all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crimes will </a:t>
            </a:r>
            <a:r>
              <a:rPr dirty="0" sz="1400" spc="-5">
                <a:latin typeface="Book Antiqua"/>
                <a:cs typeface="Book Antiqua"/>
              </a:rPr>
              <a:t>perhaps  be this, that the wretches tried to dishonour Belgium,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first  assassinating </a:t>
            </a:r>
            <a:r>
              <a:rPr dirty="0" sz="1400">
                <a:latin typeface="Book Antiqua"/>
                <a:cs typeface="Book Antiqua"/>
              </a:rPr>
              <a:t>her. They </a:t>
            </a:r>
            <a:r>
              <a:rPr dirty="0" sz="1400" spc="-5">
                <a:latin typeface="Book Antiqua"/>
                <a:cs typeface="Book Antiqua"/>
              </a:rPr>
              <a:t>have dared to say, </a:t>
            </a:r>
            <a:r>
              <a:rPr dirty="0" sz="1400">
                <a:latin typeface="Book Antiqua"/>
                <a:cs typeface="Book Antiqua"/>
              </a:rPr>
              <a:t>write, </a:t>
            </a:r>
            <a:r>
              <a:rPr dirty="0" sz="1400" spc="-5">
                <a:latin typeface="Book Antiqua"/>
                <a:cs typeface="Book Antiqua"/>
              </a:rPr>
              <a:t>and proclaim  </a:t>
            </a:r>
            <a:r>
              <a:rPr dirty="0" sz="1400">
                <a:latin typeface="Book Antiqua"/>
                <a:cs typeface="Book Antiqua"/>
              </a:rPr>
              <a:t>publicly, </a:t>
            </a:r>
            <a:r>
              <a:rPr dirty="0" sz="1400" spc="-5">
                <a:latin typeface="Book Antiqua"/>
                <a:cs typeface="Book Antiqua"/>
              </a:rPr>
              <a:t>and affirm to Neutrals, that </a:t>
            </a:r>
            <a:r>
              <a:rPr dirty="0" sz="1400">
                <a:latin typeface="Book Antiqua"/>
                <a:cs typeface="Book Antiqua"/>
              </a:rPr>
              <a:t>Belgian women </a:t>
            </a:r>
            <a:r>
              <a:rPr dirty="0" sz="1400" spc="-5">
                <a:latin typeface="Book Antiqua"/>
                <a:cs typeface="Book Antiqua"/>
              </a:rPr>
              <a:t>and girls </a:t>
            </a:r>
            <a:r>
              <a:rPr dirty="0" sz="1400">
                <a:latin typeface="Book Antiqua"/>
                <a:cs typeface="Book Antiqua"/>
              </a:rPr>
              <a:t>had  mutilated </a:t>
            </a:r>
            <a:r>
              <a:rPr dirty="0" sz="1400" spc="-5">
                <a:latin typeface="Book Antiqua"/>
                <a:cs typeface="Book Antiqua"/>
              </a:rPr>
              <a:t>German wounded soldiers, blinding them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scissors </a:t>
            </a:r>
            <a:r>
              <a:rPr dirty="0" sz="1400" spc="-10">
                <a:latin typeface="Book Antiqua"/>
                <a:cs typeface="Book Antiqua"/>
              </a:rPr>
              <a:t>or 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boiling water. </a:t>
            </a:r>
            <a:r>
              <a:rPr dirty="0" sz="1400">
                <a:latin typeface="Book Antiqua"/>
                <a:cs typeface="Book Antiqua"/>
              </a:rPr>
              <a:t>The reports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Belgian </a:t>
            </a:r>
            <a:r>
              <a:rPr dirty="0" sz="1400" spc="-5">
                <a:latin typeface="Book Antiqua"/>
                <a:cs typeface="Book Antiqua"/>
              </a:rPr>
              <a:t>Commission </a:t>
            </a:r>
            <a:r>
              <a:rPr dirty="0" sz="1400">
                <a:latin typeface="Book Antiqua"/>
                <a:cs typeface="Book Antiqua"/>
              </a:rPr>
              <a:t>of  Enquiry </a:t>
            </a:r>
            <a:r>
              <a:rPr dirty="0" sz="1400" spc="-5">
                <a:latin typeface="Book Antiqua"/>
                <a:cs typeface="Book Antiqua"/>
              </a:rPr>
              <a:t>have been </a:t>
            </a:r>
            <a:r>
              <a:rPr dirty="0" sz="1400">
                <a:latin typeface="Book Antiqua"/>
                <a:cs typeface="Book Antiqua"/>
              </a:rPr>
              <a:t>replied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in a counter report </a:t>
            </a:r>
            <a:r>
              <a:rPr dirty="0" sz="1400" spc="-5">
                <a:latin typeface="Book Antiqua"/>
                <a:cs typeface="Book Antiqua"/>
              </a:rPr>
              <a:t>published as </a:t>
            </a:r>
            <a:r>
              <a:rPr dirty="0" sz="1400">
                <a:latin typeface="Book Antiqua"/>
                <a:cs typeface="Book Antiqua"/>
              </a:rPr>
              <a:t>a 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White </a:t>
            </a:r>
            <a:r>
              <a:rPr dirty="0" sz="1400" spc="-5">
                <a:latin typeface="Book Antiqua"/>
                <a:cs typeface="Book Antiqua"/>
              </a:rPr>
              <a:t>Book. </a:t>
            </a:r>
            <a:r>
              <a:rPr dirty="0" sz="1400">
                <a:latin typeface="Book Antiqua"/>
                <a:cs typeface="Book Antiqua"/>
              </a:rPr>
              <a:t>This enquiry </a:t>
            </a:r>
            <a:r>
              <a:rPr dirty="0" sz="1400" spc="-5">
                <a:latin typeface="Book Antiqua"/>
                <a:cs typeface="Book Antiqua"/>
              </a:rPr>
              <a:t>and these </a:t>
            </a:r>
            <a:r>
              <a:rPr dirty="0" sz="1400">
                <a:latin typeface="Book Antiqua"/>
                <a:cs typeface="Book Antiqua"/>
              </a:rPr>
              <a:t>documents will live in  </a:t>
            </a:r>
            <a:r>
              <a:rPr dirty="0" sz="1400" spc="-5">
                <a:latin typeface="Book Antiqua"/>
                <a:cs typeface="Book Antiqua"/>
              </a:rPr>
              <a:t>history. In centuries to </a:t>
            </a:r>
            <a:r>
              <a:rPr dirty="0" sz="1400">
                <a:latin typeface="Book Antiqua"/>
                <a:cs typeface="Book Antiqua"/>
              </a:rPr>
              <a:t>come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will hang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a heavy </a:t>
            </a:r>
            <a:r>
              <a:rPr dirty="0" sz="1400" spc="-5">
                <a:latin typeface="Book Antiqua"/>
                <a:cs typeface="Book Antiqua"/>
              </a:rPr>
              <a:t>weight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 Kaiser's </a:t>
            </a:r>
            <a:r>
              <a:rPr dirty="0" sz="1400">
                <a:latin typeface="Book Antiqua"/>
                <a:cs typeface="Book Antiqua"/>
              </a:rPr>
              <a:t>memory 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conscience of </a:t>
            </a:r>
            <a:r>
              <a:rPr dirty="0" sz="1400" spc="-5">
                <a:latin typeface="Book Antiqua"/>
                <a:cs typeface="Book Antiqua"/>
              </a:rPr>
              <a:t>Germany. </a:t>
            </a:r>
            <a:r>
              <a:rPr dirty="0" sz="1400">
                <a:latin typeface="Book Antiqua"/>
                <a:cs typeface="Book Antiqua"/>
              </a:rPr>
              <a:t>Listen </a:t>
            </a:r>
            <a:r>
              <a:rPr dirty="0" sz="1400" spc="-5">
                <a:latin typeface="Book Antiqua"/>
                <a:cs typeface="Book Antiqua"/>
              </a:rPr>
              <a:t>to the  pathetic conclusion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Belgian reply: "Before God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before  </a:t>
            </a:r>
            <a:r>
              <a:rPr dirty="0" sz="1400">
                <a:latin typeface="Book Antiqua"/>
                <a:cs typeface="Book Antiqua"/>
              </a:rPr>
              <a:t>man,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Belgian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Government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has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no</a:t>
            </a:r>
            <a:r>
              <a:rPr dirty="0" sz="1400" spc="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hesitation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giving</a:t>
            </a:r>
            <a:r>
              <a:rPr dirty="0" sz="1400" spc="9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this</a:t>
            </a:r>
            <a:r>
              <a:rPr dirty="0" sz="1400" spc="10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as</a:t>
            </a:r>
            <a:r>
              <a:rPr dirty="0" sz="1400" spc="1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its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345" cy="32893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opinion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conduct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German Government towards the  </a:t>
            </a:r>
            <a:r>
              <a:rPr dirty="0" sz="1400">
                <a:latin typeface="Book Antiqua"/>
                <a:cs typeface="Book Antiqua"/>
              </a:rPr>
              <a:t>Belgian </a:t>
            </a:r>
            <a:r>
              <a:rPr dirty="0" sz="1400" spc="-5">
                <a:latin typeface="Book Antiqua"/>
                <a:cs typeface="Book Antiqua"/>
              </a:rPr>
              <a:t>nation: 'He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twice </a:t>
            </a:r>
            <a:r>
              <a:rPr dirty="0" sz="1400">
                <a:latin typeface="Book Antiqua"/>
                <a:cs typeface="Book Antiqua"/>
              </a:rPr>
              <a:t>guilty </a:t>
            </a:r>
            <a:r>
              <a:rPr dirty="0" sz="1400" spc="-5">
                <a:latin typeface="Book Antiqua"/>
                <a:cs typeface="Book Antiqua"/>
              </a:rPr>
              <a:t>who violates the rights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others 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attempts, </a:t>
            </a:r>
            <a:r>
              <a:rPr dirty="0" sz="1400">
                <a:latin typeface="Book Antiqua"/>
                <a:cs typeface="Book Antiqua"/>
              </a:rPr>
              <a:t>with singular audacity, </a:t>
            </a:r>
            <a:r>
              <a:rPr dirty="0" sz="1400" spc="-5">
                <a:latin typeface="Book Antiqua"/>
                <a:cs typeface="Book Antiqua"/>
              </a:rPr>
              <a:t>to justify </a:t>
            </a:r>
            <a:r>
              <a:rPr dirty="0" sz="1400">
                <a:latin typeface="Book Antiqua"/>
                <a:cs typeface="Book Antiqua"/>
              </a:rPr>
              <a:t>himself </a:t>
            </a:r>
            <a:r>
              <a:rPr dirty="0" sz="1400" spc="-5">
                <a:latin typeface="Book Antiqua"/>
                <a:cs typeface="Book Antiqua"/>
              </a:rPr>
              <a:t>by  imputing to </a:t>
            </a:r>
            <a:r>
              <a:rPr dirty="0" sz="1400">
                <a:latin typeface="Book Antiqua"/>
                <a:cs typeface="Book Antiqua"/>
              </a:rPr>
              <a:t>his </a:t>
            </a:r>
            <a:r>
              <a:rPr dirty="0" sz="1400" spc="-5">
                <a:latin typeface="Book Antiqua"/>
                <a:cs typeface="Book Antiqua"/>
              </a:rPr>
              <a:t>victim </a:t>
            </a:r>
            <a:r>
              <a:rPr dirty="0" sz="1400">
                <a:latin typeface="Book Antiqua"/>
                <a:cs typeface="Book Antiqua"/>
              </a:rPr>
              <a:t>faults that were never</a:t>
            </a:r>
            <a:r>
              <a:rPr dirty="0" sz="1400" spc="-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committed.'"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499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still </a:t>
            </a:r>
            <a:r>
              <a:rPr dirty="0" sz="1400">
                <a:latin typeface="Book Antiqua"/>
                <a:cs typeface="Book Antiqua"/>
              </a:rPr>
              <a:t>remains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be explained </a:t>
            </a:r>
            <a:r>
              <a:rPr dirty="0" sz="1400">
                <a:latin typeface="Book Antiqua"/>
                <a:cs typeface="Book Antiqua"/>
              </a:rPr>
              <a:t>how,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means, by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deadly  </a:t>
            </a:r>
            <a:r>
              <a:rPr dirty="0" sz="1400">
                <a:latin typeface="Book Antiqua"/>
                <a:cs typeface="Book Antiqua"/>
              </a:rPr>
              <a:t>influences, </a:t>
            </a:r>
            <a:r>
              <a:rPr dirty="0" sz="1400" spc="-5">
                <a:latin typeface="Book Antiqua"/>
                <a:cs typeface="Book Antiqua"/>
              </a:rPr>
              <a:t>this German nation, consisting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men who, </a:t>
            </a:r>
            <a:r>
              <a:rPr dirty="0" sz="1400">
                <a:latin typeface="Book Antiqua"/>
                <a:cs typeface="Book Antiqua"/>
              </a:rPr>
              <a:t>as  </a:t>
            </a:r>
            <a:r>
              <a:rPr dirty="0" sz="1400" spc="-5">
                <a:latin typeface="Book Antiqua"/>
                <a:cs typeface="Book Antiqua"/>
              </a:rPr>
              <a:t>individuals,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10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brigands, </a:t>
            </a:r>
            <a:r>
              <a:rPr dirty="0" sz="140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reached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been led to this  state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savagery? In the preparations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 spc="-5" i="1">
                <a:latin typeface="Book Antiqua"/>
                <a:cs typeface="Book Antiqua"/>
              </a:rPr>
              <a:t>collective </a:t>
            </a:r>
            <a:r>
              <a:rPr dirty="0" sz="1400" spc="-10" i="1">
                <a:latin typeface="Book Antiqua"/>
                <a:cs typeface="Book Antiqua"/>
              </a:rPr>
              <a:t>madness </a:t>
            </a:r>
            <a:r>
              <a:rPr dirty="0" sz="1400">
                <a:latin typeface="Book Antiqua"/>
                <a:cs typeface="Book Antiqua"/>
              </a:rPr>
              <a:t>of a  people, what </a:t>
            </a:r>
            <a:r>
              <a:rPr dirty="0" sz="1400" spc="-5">
                <a:latin typeface="Book Antiqua"/>
                <a:cs typeface="Book Antiqua"/>
              </a:rPr>
              <a:t>part </a:t>
            </a:r>
            <a:r>
              <a:rPr dirty="0" sz="140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been played by </a:t>
            </a:r>
            <a:r>
              <a:rPr dirty="0" sz="1400">
                <a:latin typeface="Book Antiqua"/>
                <a:cs typeface="Book Antiqua"/>
              </a:rPr>
              <a:t>its leaders of </a:t>
            </a:r>
            <a:r>
              <a:rPr dirty="0" sz="1400" spc="-5">
                <a:latin typeface="Book Antiqua"/>
                <a:cs typeface="Book Antiqua"/>
              </a:rPr>
              <a:t>thought </a:t>
            </a:r>
            <a:r>
              <a:rPr dirty="0" sz="1400">
                <a:latin typeface="Book Antiqua"/>
                <a:cs typeface="Book Antiqua"/>
              </a:rPr>
              <a:t>and its  </a:t>
            </a:r>
            <a:r>
              <a:rPr dirty="0" sz="1400" spc="-5">
                <a:latin typeface="Book Antiqua"/>
                <a:cs typeface="Book Antiqua"/>
              </a:rPr>
              <a:t>politicians, by race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by education? This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disturbing  phenomenon which students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mental disease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study later, but 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examination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cannot </a:t>
            </a:r>
            <a:r>
              <a:rPr dirty="0" sz="1400">
                <a:latin typeface="Book Antiqua"/>
                <a:cs typeface="Book Antiqua"/>
              </a:rPr>
              <a:t>here </a:t>
            </a:r>
            <a:r>
              <a:rPr dirty="0" sz="1400" spc="-5">
                <a:latin typeface="Book Antiqua"/>
                <a:cs typeface="Book Antiqua"/>
              </a:rPr>
              <a:t>embark. 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us  to </a:t>
            </a:r>
            <a:r>
              <a:rPr dirty="0" sz="1400">
                <a:latin typeface="Book Antiqua"/>
                <a:cs typeface="Book Antiqua"/>
              </a:rPr>
              <a:t>seek </a:t>
            </a:r>
            <a:r>
              <a:rPr dirty="0" sz="1400" spc="-5">
                <a:latin typeface="Book Antiqua"/>
                <a:cs typeface="Book Antiqua"/>
              </a:rPr>
              <a:t>the pathological cause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moral decay—this decadence.  We have </a:t>
            </a:r>
            <a:r>
              <a:rPr dirty="0" sz="1400" spc="-5">
                <a:latin typeface="Book Antiqua"/>
                <a:cs typeface="Book Antiqua"/>
              </a:rPr>
              <a:t>only to note </a:t>
            </a:r>
            <a:r>
              <a:rPr dirty="0" sz="1400">
                <a:latin typeface="Book Antiqua"/>
                <a:cs typeface="Book Antiqua"/>
              </a:rPr>
              <a:t>its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effects</a:t>
            </a:r>
            <a:r>
              <a:rPr dirty="0" sz="1400" spc="-5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6710" cy="855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THE GERMAN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APPEAL</a:t>
            </a:r>
            <a:endParaRPr sz="14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dirty="0" sz="1400" spc="-5" b="1">
                <a:latin typeface="Book Antiqua"/>
                <a:cs typeface="Book Antiqua"/>
              </a:rPr>
              <a:t>APPEAL </a:t>
            </a:r>
            <a:r>
              <a:rPr dirty="0" sz="1400" b="1">
                <a:latin typeface="Book Antiqua"/>
                <a:cs typeface="Book Antiqua"/>
              </a:rPr>
              <a:t>TO </a:t>
            </a:r>
            <a:r>
              <a:rPr dirty="0" sz="1400" spc="-5" b="1">
                <a:latin typeface="Book Antiqua"/>
                <a:cs typeface="Book Antiqua"/>
              </a:rPr>
              <a:t>THE CIVILISED</a:t>
            </a:r>
            <a:r>
              <a:rPr dirty="0" sz="1400" spc="-15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WORLD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00"/>
              </a:lnSpc>
              <a:spcBef>
                <a:spcPts val="1380"/>
              </a:spcBef>
            </a:pPr>
            <a:r>
              <a:rPr dirty="0" sz="1400" spc="-5">
                <a:latin typeface="Book Antiqua"/>
                <a:cs typeface="Book Antiqua"/>
              </a:rPr>
              <a:t>Now 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reached the close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this book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horrors, </a:t>
            </a:r>
            <a:r>
              <a:rPr dirty="0" sz="1400">
                <a:latin typeface="Book Antiqua"/>
                <a:cs typeface="Book Antiqua"/>
              </a:rPr>
              <a:t>let </a:t>
            </a:r>
            <a:r>
              <a:rPr dirty="0" sz="1400" spc="-5">
                <a:latin typeface="Book Antiqua"/>
                <a:cs typeface="Book Antiqua"/>
              </a:rPr>
              <a:t>us  impanel the </a:t>
            </a:r>
            <a:r>
              <a:rPr dirty="0" sz="1400">
                <a:latin typeface="Book Antiqua"/>
                <a:cs typeface="Book Antiqua"/>
              </a:rPr>
              <a:t>93 </a:t>
            </a:r>
            <a:r>
              <a:rPr dirty="0" sz="1400" spc="-5">
                <a:latin typeface="Book Antiqua"/>
                <a:cs typeface="Book Antiqua"/>
              </a:rPr>
              <a:t>Germans </a:t>
            </a:r>
            <a:r>
              <a:rPr dirty="0" sz="1400">
                <a:latin typeface="Book Antiqua"/>
                <a:cs typeface="Book Antiqua"/>
              </a:rPr>
              <a:t>of light and learning, and </a:t>
            </a:r>
            <a:r>
              <a:rPr dirty="0" sz="1400" spc="-5">
                <a:latin typeface="Book Antiqua"/>
                <a:cs typeface="Book Antiqua"/>
              </a:rPr>
              <a:t>confront them 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 words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manifesto: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400"/>
              </a:spcBef>
            </a:pPr>
            <a:r>
              <a:rPr dirty="0" sz="1400">
                <a:latin typeface="Book Antiqua"/>
                <a:cs typeface="Book Antiqua"/>
              </a:rPr>
              <a:t>"As </a:t>
            </a:r>
            <a:r>
              <a:rPr dirty="0" sz="1400" spc="-5">
                <a:latin typeface="Book Antiqua"/>
                <a:cs typeface="Book Antiqua"/>
              </a:rPr>
              <a:t>representatives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Science and Art, we </a:t>
            </a:r>
            <a:r>
              <a:rPr dirty="0" sz="1400" spc="-5">
                <a:latin typeface="Book Antiqua"/>
                <a:cs typeface="Book Antiqua"/>
              </a:rPr>
              <a:t>the undersigned,  declare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that:—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"It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true that Germany </a:t>
            </a:r>
            <a:r>
              <a:rPr dirty="0" sz="1400">
                <a:latin typeface="Book Antiqua"/>
                <a:cs typeface="Book Antiqua"/>
              </a:rPr>
              <a:t>provoked </a:t>
            </a:r>
            <a:r>
              <a:rPr dirty="0" sz="1400" spc="-10">
                <a:latin typeface="Book Antiqua"/>
                <a:cs typeface="Book Antiqua"/>
              </a:rPr>
              <a:t>this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War….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true 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have criminally violated the neutrality </a:t>
            </a:r>
            <a:r>
              <a:rPr dirty="0" sz="1400">
                <a:latin typeface="Book Antiqua"/>
                <a:cs typeface="Book Antiqua"/>
              </a:rPr>
              <a:t>of  Belgium….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true that </a:t>
            </a:r>
            <a:r>
              <a:rPr dirty="0" sz="1400">
                <a:latin typeface="Book Antiqua"/>
                <a:cs typeface="Book Antiqua"/>
              </a:rPr>
              <a:t>our soldiers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any attack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life or  </a:t>
            </a:r>
            <a:r>
              <a:rPr dirty="0" sz="1400" spc="-5">
                <a:latin typeface="Book Antiqua"/>
                <a:cs typeface="Book Antiqua"/>
              </a:rPr>
              <a:t>property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single </a:t>
            </a:r>
            <a:r>
              <a:rPr dirty="0" sz="1400">
                <a:latin typeface="Book Antiqua"/>
                <a:cs typeface="Book Antiqua"/>
              </a:rPr>
              <a:t>Belgian citizen </a:t>
            </a:r>
            <a:r>
              <a:rPr dirty="0" sz="1400" spc="-5">
                <a:latin typeface="Book Antiqua"/>
                <a:cs typeface="Book Antiqua"/>
              </a:rPr>
              <a:t>without </a:t>
            </a:r>
            <a:r>
              <a:rPr dirty="0" sz="1400">
                <a:latin typeface="Book Antiqua"/>
                <a:cs typeface="Book Antiqua"/>
              </a:rPr>
              <a:t>being </a:t>
            </a:r>
            <a:r>
              <a:rPr dirty="0" sz="1400" spc="-5">
                <a:latin typeface="Book Antiqua"/>
                <a:cs typeface="Book Antiqua"/>
              </a:rPr>
              <a:t>forced to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by  </a:t>
            </a:r>
            <a:r>
              <a:rPr dirty="0" sz="1400">
                <a:latin typeface="Book Antiqua"/>
                <a:cs typeface="Book Antiqua"/>
              </a:rPr>
              <a:t>sheer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necessity….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1455"/>
              </a:spcBef>
            </a:pPr>
            <a:r>
              <a:rPr dirty="0" sz="1400" spc="-5">
                <a:latin typeface="Book Antiqua"/>
                <a:cs typeface="Book Antiqua"/>
              </a:rPr>
              <a:t>"It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true that our </a:t>
            </a:r>
            <a:r>
              <a:rPr dirty="0" sz="1400">
                <a:latin typeface="Book Antiqua"/>
                <a:cs typeface="Book Antiqua"/>
              </a:rPr>
              <a:t>troops </a:t>
            </a:r>
            <a:r>
              <a:rPr dirty="0" sz="1400" spc="-5">
                <a:latin typeface="Book Antiqua"/>
                <a:cs typeface="Book Antiqua"/>
              </a:rPr>
              <a:t>brutally </a:t>
            </a:r>
            <a:r>
              <a:rPr dirty="0" sz="1400">
                <a:latin typeface="Book Antiqua"/>
                <a:cs typeface="Book Antiqua"/>
              </a:rPr>
              <a:t>destroyed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Louvain….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true </a:t>
            </a:r>
            <a:r>
              <a:rPr dirty="0" sz="1400">
                <a:latin typeface="Book Antiqua"/>
                <a:cs typeface="Book Antiqua"/>
              </a:rPr>
              <a:t>that we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conducted warfare in </a:t>
            </a:r>
            <a:r>
              <a:rPr dirty="0" sz="1400" spc="-5">
                <a:latin typeface="Book Antiqua"/>
                <a:cs typeface="Book Antiqua"/>
              </a:rPr>
              <a:t>defiance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International Law.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soldiers commit </a:t>
            </a:r>
            <a:r>
              <a:rPr dirty="0" sz="1400">
                <a:latin typeface="Book Antiqua"/>
                <a:cs typeface="Book Antiqua"/>
              </a:rPr>
              <a:t>neither </a:t>
            </a:r>
            <a:r>
              <a:rPr dirty="0" sz="1400" spc="-5">
                <a:latin typeface="Book Antiqua"/>
                <a:cs typeface="Book Antiqua"/>
              </a:rPr>
              <a:t>undisciplined acts  nor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cruelties….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" … </a:t>
            </a:r>
            <a:r>
              <a:rPr dirty="0" sz="1400" spc="-5">
                <a:latin typeface="Book Antiqua"/>
                <a:cs typeface="Book Antiqua"/>
              </a:rPr>
              <a:t>In this struggle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continue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end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act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civilised  nation, to </a:t>
            </a:r>
            <a:r>
              <a:rPr dirty="0" sz="1400">
                <a:latin typeface="Book Antiqua"/>
                <a:cs typeface="Book Antiqua"/>
              </a:rPr>
              <a:t>whom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heritage of a </a:t>
            </a:r>
            <a:r>
              <a:rPr dirty="0" sz="1400" spc="-10">
                <a:latin typeface="Book Antiqua"/>
                <a:cs typeface="Book Antiqua"/>
              </a:rPr>
              <a:t>Goethe, </a:t>
            </a:r>
            <a:r>
              <a:rPr dirty="0" sz="1400">
                <a:latin typeface="Book Antiqua"/>
                <a:cs typeface="Book Antiqua"/>
              </a:rPr>
              <a:t>a Beethoven or a </a:t>
            </a:r>
            <a:r>
              <a:rPr dirty="0" sz="1400" spc="-5">
                <a:latin typeface="Book Antiqua"/>
                <a:cs typeface="Book Antiqua"/>
              </a:rPr>
              <a:t>Kant </a:t>
            </a:r>
            <a:r>
              <a:rPr dirty="0" sz="1400">
                <a:latin typeface="Book Antiqua"/>
                <a:cs typeface="Book Antiqua"/>
              </a:rPr>
              <a:t>is  as sacred as </a:t>
            </a:r>
            <a:r>
              <a:rPr dirty="0" sz="1400" spc="-5">
                <a:latin typeface="Book Antiqua"/>
                <a:cs typeface="Book Antiqua"/>
              </a:rPr>
              <a:t>our own hearth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home. </a:t>
            </a:r>
            <a:r>
              <a:rPr dirty="0" sz="1400">
                <a:latin typeface="Book Antiqua"/>
                <a:cs typeface="Book Antiqua"/>
              </a:rPr>
              <a:t>We answer for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our 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name </a:t>
            </a:r>
            <a:r>
              <a:rPr dirty="0" sz="1400">
                <a:latin typeface="Book Antiqua"/>
                <a:cs typeface="Book Antiqua"/>
              </a:rPr>
              <a:t>and on our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honour."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And since </a:t>
            </a:r>
            <a:r>
              <a:rPr dirty="0" sz="1400" spc="-5">
                <a:latin typeface="Book Antiqua"/>
                <a:cs typeface="Book Antiqua"/>
              </a:rPr>
              <a:t>irony </a:t>
            </a:r>
            <a:r>
              <a:rPr dirty="0" sz="1400">
                <a:latin typeface="Book Antiqua"/>
                <a:cs typeface="Book Antiqua"/>
              </a:rPr>
              <a:t>is more </a:t>
            </a:r>
            <a:r>
              <a:rPr dirty="0" sz="1400" spc="-5">
                <a:latin typeface="Book Antiqua"/>
                <a:cs typeface="Book Antiqua"/>
              </a:rPr>
              <a:t>powerful </a:t>
            </a:r>
            <a:r>
              <a:rPr dirty="0" sz="1400" spc="-10">
                <a:latin typeface="Book Antiqua"/>
                <a:cs typeface="Book Antiqua"/>
              </a:rPr>
              <a:t>than </a:t>
            </a:r>
            <a:r>
              <a:rPr dirty="0" sz="1400" spc="-5">
                <a:latin typeface="Book Antiqua"/>
                <a:cs typeface="Book Antiqua"/>
              </a:rPr>
              <a:t>abuse, </a:t>
            </a:r>
            <a:r>
              <a:rPr dirty="0" sz="1400">
                <a:latin typeface="Book Antiqua"/>
                <a:cs typeface="Book Antiqua"/>
              </a:rPr>
              <a:t>let </a:t>
            </a:r>
            <a:r>
              <a:rPr dirty="0" sz="1400" spc="-5">
                <a:latin typeface="Book Antiqua"/>
                <a:cs typeface="Book Antiqua"/>
              </a:rPr>
              <a:t>us </a:t>
            </a:r>
            <a:r>
              <a:rPr dirty="0" sz="1400">
                <a:latin typeface="Book Antiqua"/>
                <a:cs typeface="Book Antiqua"/>
              </a:rPr>
              <a:t>set down </a:t>
            </a:r>
            <a:r>
              <a:rPr dirty="0" sz="1400" spc="-5">
                <a:latin typeface="Book Antiqua"/>
                <a:cs typeface="Book Antiqua"/>
              </a:rPr>
              <a:t>here,  without </a:t>
            </a:r>
            <a:r>
              <a:rPr dirty="0" sz="1400">
                <a:latin typeface="Book Antiqua"/>
                <a:cs typeface="Book Antiqua"/>
              </a:rPr>
              <a:t>a word of </a:t>
            </a:r>
            <a:r>
              <a:rPr dirty="0" sz="1400" spc="-5">
                <a:latin typeface="Book Antiqua"/>
                <a:cs typeface="Book Antiqua"/>
              </a:rPr>
              <a:t>comment,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few German utterances:—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Kaiser: "We are the salt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earth. God </a:t>
            </a:r>
            <a:r>
              <a:rPr dirty="0" sz="1400" spc="5">
                <a:latin typeface="Book Antiqua"/>
                <a:cs typeface="Book Antiqua"/>
              </a:rPr>
              <a:t>created </a:t>
            </a:r>
            <a:r>
              <a:rPr dirty="0" sz="1400" spc="-5">
                <a:latin typeface="Book Antiqua"/>
                <a:cs typeface="Book Antiqua"/>
              </a:rPr>
              <a:t>us to civilise  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world."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Cardinal-Archbishop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Cologne: "It </a:t>
            </a:r>
            <a:r>
              <a:rPr dirty="0" sz="1400">
                <a:latin typeface="Book Antiqua"/>
                <a:cs typeface="Book Antiqua"/>
              </a:rPr>
              <a:t>is with </a:t>
            </a:r>
            <a:r>
              <a:rPr dirty="0" sz="1400" spc="-5">
                <a:latin typeface="Book Antiqua"/>
                <a:cs typeface="Book Antiqua"/>
              </a:rPr>
              <a:t>God that our  </a:t>
            </a:r>
            <a:r>
              <a:rPr dirty="0" sz="1400">
                <a:latin typeface="Book Antiqua"/>
                <a:cs typeface="Book Antiqua"/>
              </a:rPr>
              <a:t>soldiers set out for </a:t>
            </a:r>
            <a:r>
              <a:rPr dirty="0" sz="1400" spc="-5">
                <a:latin typeface="Book Antiqua"/>
                <a:cs typeface="Book Antiqua"/>
              </a:rPr>
              <a:t>this war that has been </a:t>
            </a:r>
            <a:r>
              <a:rPr dirty="0" sz="1400">
                <a:latin typeface="Book Antiqua"/>
                <a:cs typeface="Book Antiqua"/>
              </a:rPr>
              <a:t>inflicted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>
                <a:latin typeface="Book Antiqua"/>
                <a:cs typeface="Book Antiqua"/>
              </a:rPr>
              <a:t>us, and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which we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fighting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sacred </a:t>
            </a:r>
            <a:r>
              <a:rPr dirty="0" sz="1400" spc="-5">
                <a:latin typeface="Book Antiqua"/>
                <a:cs typeface="Book Antiqua"/>
              </a:rPr>
              <a:t>treasures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Christianity, and  for </a:t>
            </a:r>
            <a:r>
              <a:rPr dirty="0" sz="1400" spc="-5">
                <a:latin typeface="Book Antiqua"/>
                <a:cs typeface="Book Antiqua"/>
              </a:rPr>
              <a:t>its own particular gift,</a:t>
            </a:r>
            <a:r>
              <a:rPr dirty="0" sz="14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Kultur."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710" cy="23647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Dryander, a </a:t>
            </a:r>
            <a:r>
              <a:rPr dirty="0" sz="1400" spc="-5">
                <a:latin typeface="Book Antiqua"/>
                <a:cs typeface="Book Antiqua"/>
              </a:rPr>
              <a:t>Protestant Minister,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preacher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 Royal </a:t>
            </a:r>
            <a:r>
              <a:rPr dirty="0" sz="1400">
                <a:latin typeface="Book Antiqua"/>
                <a:cs typeface="Book Antiqua"/>
              </a:rPr>
              <a:t>Court at  </a:t>
            </a:r>
            <a:r>
              <a:rPr dirty="0" sz="1400" spc="-5">
                <a:latin typeface="Book Antiqua"/>
                <a:cs typeface="Book Antiqua"/>
              </a:rPr>
              <a:t>Berlin: "On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side </a:t>
            </a:r>
            <a:r>
              <a:rPr dirty="0" sz="1400">
                <a:latin typeface="Book Antiqua"/>
                <a:cs typeface="Book Antiqua"/>
              </a:rPr>
              <a:t>we are </a:t>
            </a:r>
            <a:r>
              <a:rPr dirty="0" sz="1400" spc="-5">
                <a:latin typeface="Book Antiqua"/>
                <a:cs typeface="Book Antiqua"/>
              </a:rPr>
              <a:t>fighting with </a:t>
            </a:r>
            <a:r>
              <a:rPr dirty="0" sz="1400">
                <a:latin typeface="Book Antiqua"/>
                <a:cs typeface="Book Antiqua"/>
              </a:rPr>
              <a:t>a self-control, a </a:t>
            </a:r>
            <a:r>
              <a:rPr dirty="0" sz="1400" spc="-5">
                <a:latin typeface="Book Antiqua"/>
                <a:cs typeface="Book Antiqua"/>
              </a:rPr>
              <a:t>conscience,  </a:t>
            </a:r>
            <a:r>
              <a:rPr dirty="0" sz="1400">
                <a:latin typeface="Book Antiqua"/>
                <a:cs typeface="Book Antiqua"/>
              </a:rPr>
              <a:t>and a </a:t>
            </a:r>
            <a:r>
              <a:rPr dirty="0" sz="1400" spc="-5">
                <a:latin typeface="Book Antiqua"/>
                <a:cs typeface="Book Antiqua"/>
              </a:rPr>
              <a:t>gentleness unexampled perhaps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history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world."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Professor </a:t>
            </a:r>
            <a:r>
              <a:rPr dirty="0" sz="1400" spc="-5">
                <a:latin typeface="Book Antiqua"/>
                <a:cs typeface="Book Antiqua"/>
              </a:rPr>
              <a:t>Lasson: "Our characteristics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humanity, gentleness,  conscience—the Christian virtues. In </a:t>
            </a:r>
            <a:r>
              <a:rPr dirty="0" sz="1400">
                <a:latin typeface="Book Antiqua"/>
                <a:cs typeface="Book Antiqua"/>
              </a:rPr>
              <a:t>a world of evil,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stand for  love, and </a:t>
            </a:r>
            <a:r>
              <a:rPr dirty="0" sz="1400" spc="-5">
                <a:latin typeface="Book Antiqua"/>
                <a:cs typeface="Book Antiqua"/>
              </a:rPr>
              <a:t>God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10">
                <a:latin typeface="Book Antiqua"/>
                <a:cs typeface="Book Antiqua"/>
              </a:rPr>
              <a:t>with</a:t>
            </a:r>
            <a:r>
              <a:rPr dirty="0" sz="1400" spc="-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us."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699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>
                <a:latin typeface="Book Antiqua"/>
                <a:cs typeface="Book Antiqua"/>
              </a:rPr>
              <a:t>finally, </a:t>
            </a:r>
            <a:r>
              <a:rPr dirty="0" sz="1400" spc="-5">
                <a:latin typeface="Book Antiqua"/>
                <a:cs typeface="Book Antiqua"/>
              </a:rPr>
              <a:t>this older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memorable saying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great  </a:t>
            </a:r>
            <a:r>
              <a:rPr dirty="0" sz="1400">
                <a:latin typeface="Book Antiqua"/>
                <a:cs typeface="Book Antiqua"/>
              </a:rPr>
              <a:t>philosopher </a:t>
            </a:r>
            <a:r>
              <a:rPr dirty="0" sz="1400" spc="-5">
                <a:latin typeface="Book Antiqua"/>
                <a:cs typeface="Book Antiqua"/>
              </a:rPr>
              <a:t>Hegel: </a:t>
            </a:r>
            <a:r>
              <a:rPr dirty="0" sz="1400">
                <a:latin typeface="Book Antiqua"/>
                <a:cs typeface="Book Antiqua"/>
              </a:rPr>
              <a:t>"The destiny of </a:t>
            </a:r>
            <a:r>
              <a:rPr dirty="0" sz="1400" spc="-5">
                <a:latin typeface="Book Antiqua"/>
                <a:cs typeface="Book Antiqua"/>
              </a:rPr>
              <a:t>the German race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to supply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sustaining pillars </a:t>
            </a:r>
            <a:r>
              <a:rPr dirty="0" sz="1400">
                <a:latin typeface="Book Antiqua"/>
                <a:cs typeface="Book Antiqua"/>
              </a:rPr>
              <a:t>of Christian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teaching."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980" cy="886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APPEAL </a:t>
            </a:r>
            <a:r>
              <a:rPr dirty="0" sz="1400" b="1">
                <a:latin typeface="Book Antiqua"/>
                <a:cs typeface="Book Antiqua"/>
              </a:rPr>
              <a:t>BY BELGIAN</a:t>
            </a:r>
            <a:r>
              <a:rPr dirty="0" sz="1400" spc="-2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WORKMEN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3600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800,000 copies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this pamphlet had already been </a:t>
            </a:r>
            <a:r>
              <a:rPr dirty="0" sz="1400">
                <a:latin typeface="Book Antiqua"/>
                <a:cs typeface="Book Antiqua"/>
              </a:rPr>
              <a:t>sent </a:t>
            </a:r>
            <a:r>
              <a:rPr dirty="0" sz="1400" spc="-5">
                <a:latin typeface="Book Antiqua"/>
                <a:cs typeface="Book Antiqua"/>
              </a:rPr>
              <a:t>out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world </a:t>
            </a:r>
            <a:r>
              <a:rPr dirty="0" sz="1400" spc="-5">
                <a:latin typeface="Book Antiqua"/>
                <a:cs typeface="Book Antiqua"/>
              </a:rPr>
              <a:t>rang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tragic appeal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Belgian </a:t>
            </a:r>
            <a:r>
              <a:rPr dirty="0" sz="1400" spc="-5">
                <a:latin typeface="Book Antiqua"/>
                <a:cs typeface="Book Antiqua"/>
              </a:rPr>
              <a:t>workmen to their  brother workers </a:t>
            </a:r>
            <a:r>
              <a:rPr dirty="0" sz="1400">
                <a:latin typeface="Book Antiqua"/>
                <a:cs typeface="Book Antiqua"/>
              </a:rPr>
              <a:t>in other </a:t>
            </a:r>
            <a:r>
              <a:rPr dirty="0" sz="1400" spc="-5">
                <a:latin typeface="Book Antiqua"/>
                <a:cs typeface="Book Antiqua"/>
              </a:rPr>
              <a:t>lands. This appeal ought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be fixed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door </a:t>
            </a:r>
            <a:r>
              <a:rPr dirty="0" sz="1400">
                <a:latin typeface="Book Antiqua"/>
                <a:cs typeface="Book Antiqua"/>
              </a:rPr>
              <a:t>of every </a:t>
            </a:r>
            <a:r>
              <a:rPr dirty="0" sz="1400" spc="-5">
                <a:latin typeface="Book Antiqua"/>
                <a:cs typeface="Book Antiqua"/>
              </a:rPr>
              <a:t>factory </a:t>
            </a:r>
            <a:r>
              <a:rPr dirty="0" sz="1400">
                <a:latin typeface="Book Antiqua"/>
                <a:cs typeface="Book Antiqua"/>
              </a:rPr>
              <a:t>and workshop. </a:t>
            </a:r>
            <a:r>
              <a:rPr dirty="0" sz="1400" spc="-5">
                <a:latin typeface="Book Antiqua"/>
                <a:cs typeface="Book Antiqua"/>
              </a:rPr>
              <a:t>Every </a:t>
            </a:r>
            <a:r>
              <a:rPr dirty="0" sz="1400">
                <a:latin typeface="Book Antiqua"/>
                <a:cs typeface="Book Antiqua"/>
              </a:rPr>
              <a:t>worker, </a:t>
            </a:r>
            <a:r>
              <a:rPr dirty="0" sz="1400" spc="-5">
                <a:latin typeface="Book Antiqua"/>
                <a:cs typeface="Book Antiqua"/>
              </a:rPr>
              <a:t>every </a:t>
            </a:r>
            <a:r>
              <a:rPr dirty="0" sz="1400">
                <a:latin typeface="Book Antiqua"/>
                <a:cs typeface="Book Antiqua"/>
              </a:rPr>
              <a:t>citizen,  </a:t>
            </a:r>
            <a:r>
              <a:rPr dirty="0" sz="1400" spc="-5">
                <a:latin typeface="Book Antiqua"/>
                <a:cs typeface="Book Antiqua"/>
              </a:rPr>
              <a:t>should study </a:t>
            </a:r>
            <a:r>
              <a:rPr dirty="0" sz="1400">
                <a:latin typeface="Book Antiqua"/>
                <a:cs typeface="Book Antiqua"/>
              </a:rPr>
              <a:t>it. </a:t>
            </a:r>
            <a:r>
              <a:rPr dirty="0" sz="1400" spc="-5">
                <a:latin typeface="Book Antiqua"/>
                <a:cs typeface="Book Antiqua"/>
              </a:rPr>
              <a:t>We </a:t>
            </a:r>
            <a:r>
              <a:rPr dirty="0" sz="1400">
                <a:latin typeface="Book Antiqua"/>
                <a:cs typeface="Book Antiqua"/>
              </a:rPr>
              <a:t>regret </a:t>
            </a:r>
            <a:r>
              <a:rPr dirty="0" sz="1400" spc="-5">
                <a:latin typeface="Book Antiqua"/>
                <a:cs typeface="Book Antiqua"/>
              </a:rPr>
              <a:t>that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cannot reprint </a:t>
            </a:r>
            <a:r>
              <a:rPr dirty="0" sz="1400">
                <a:latin typeface="Book Antiqua"/>
                <a:cs typeface="Book Antiqua"/>
              </a:rPr>
              <a:t>it here in full, but 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following </a:t>
            </a:r>
            <a:r>
              <a:rPr dirty="0" sz="1400" spc="-5">
                <a:latin typeface="Book Antiqua"/>
                <a:cs typeface="Book Antiqua"/>
              </a:rPr>
              <a:t>extracts </a:t>
            </a:r>
            <a:r>
              <a:rPr dirty="0" sz="1400">
                <a:latin typeface="Book Antiqua"/>
                <a:cs typeface="Book Antiqua"/>
              </a:rPr>
              <a:t>will at </a:t>
            </a:r>
            <a:r>
              <a:rPr dirty="0" sz="1400" spc="-5">
                <a:latin typeface="Book Antiqua"/>
                <a:cs typeface="Book Antiqua"/>
              </a:rPr>
              <a:t>least give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idea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new crime  committed by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Germany:—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"Workers,—In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name of </a:t>
            </a:r>
            <a:r>
              <a:rPr dirty="0" sz="1400" spc="-5">
                <a:latin typeface="Book Antiqua"/>
                <a:cs typeface="Book Antiqua"/>
              </a:rPr>
              <a:t>the international bonds </a:t>
            </a:r>
            <a:r>
              <a:rPr dirty="0" sz="1400" spc="-10">
                <a:latin typeface="Book Antiqua"/>
                <a:cs typeface="Book Antiqua"/>
              </a:rPr>
              <a:t>that </a:t>
            </a:r>
            <a:r>
              <a:rPr dirty="0" sz="1400" spc="-5">
                <a:latin typeface="Book Antiqua"/>
                <a:cs typeface="Book Antiqua"/>
              </a:rPr>
              <a:t>unite </a:t>
            </a:r>
            <a:r>
              <a:rPr dirty="0" sz="1400">
                <a:latin typeface="Book Antiqua"/>
                <a:cs typeface="Book Antiqua"/>
              </a:rPr>
              <a:t>all  workmen, </a:t>
            </a:r>
            <a:r>
              <a:rPr dirty="0" sz="1400" spc="-5">
                <a:latin typeface="Book Antiqua"/>
                <a:cs typeface="Book Antiqua"/>
              </a:rPr>
              <a:t>the working classes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Belgium—threatened, </a:t>
            </a:r>
            <a:r>
              <a:rPr dirty="0" sz="1400">
                <a:latin typeface="Book Antiqua"/>
                <a:cs typeface="Book Antiqua"/>
              </a:rPr>
              <a:t>without  </a:t>
            </a:r>
            <a:r>
              <a:rPr dirty="0" sz="1400" spc="-5">
                <a:latin typeface="Book Antiqua"/>
                <a:cs typeface="Book Antiqua"/>
              </a:rPr>
              <a:t>exception,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slavery, deportation, </a:t>
            </a:r>
            <a:r>
              <a:rPr dirty="0" sz="1400">
                <a:latin typeface="Book Antiqua"/>
                <a:cs typeface="Book Antiqua"/>
              </a:rPr>
              <a:t>and forced </a:t>
            </a:r>
            <a:r>
              <a:rPr dirty="0" sz="1400" spc="-5">
                <a:latin typeface="Book Antiqua"/>
                <a:cs typeface="Book Antiqua"/>
              </a:rPr>
              <a:t>labour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 enemy's gain—send to the </a:t>
            </a:r>
            <a:r>
              <a:rPr dirty="0" sz="1400">
                <a:latin typeface="Book Antiqua"/>
                <a:cs typeface="Book Antiqua"/>
              </a:rPr>
              <a:t>working </a:t>
            </a:r>
            <a:r>
              <a:rPr dirty="0" sz="1400" spc="-5">
                <a:latin typeface="Book Antiqua"/>
                <a:cs typeface="Book Antiqua"/>
              </a:rPr>
              <a:t>classes </a:t>
            </a:r>
            <a:r>
              <a:rPr dirty="0" sz="1400">
                <a:latin typeface="Book Antiqua"/>
                <a:cs typeface="Book Antiqua"/>
              </a:rPr>
              <a:t>in other </a:t>
            </a:r>
            <a:r>
              <a:rPr dirty="0" sz="1400" spc="-5">
                <a:latin typeface="Book Antiqua"/>
                <a:cs typeface="Book Antiqua"/>
              </a:rPr>
              <a:t>lands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supreme  appeal.</a:t>
            </a:r>
            <a:endParaRPr sz="1400">
              <a:latin typeface="Book Antiqua"/>
              <a:cs typeface="Book Antiqua"/>
            </a:endParaRPr>
          </a:p>
          <a:p>
            <a:pPr algn="just" marL="12700" marR="8890">
              <a:lnSpc>
                <a:spcPct val="103600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"Germany, as you know, attacked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terrorised </a:t>
            </a:r>
            <a:r>
              <a:rPr dirty="0" sz="1400">
                <a:latin typeface="Book Antiqua"/>
                <a:cs typeface="Book Antiqua"/>
              </a:rPr>
              <a:t>Belgium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1914 for  </a:t>
            </a:r>
            <a:r>
              <a:rPr dirty="0" sz="1400">
                <a:latin typeface="Book Antiqua"/>
                <a:cs typeface="Book Antiqua"/>
              </a:rPr>
              <a:t>having </a:t>
            </a:r>
            <a:r>
              <a:rPr dirty="0" sz="1400" spc="-5">
                <a:latin typeface="Book Antiqua"/>
                <a:cs typeface="Book Antiqua"/>
              </a:rPr>
              <a:t>defended her </a:t>
            </a:r>
            <a:r>
              <a:rPr dirty="0" sz="1400">
                <a:latin typeface="Book Antiqua"/>
                <a:cs typeface="Book Antiqua"/>
              </a:rPr>
              <a:t>right </a:t>
            </a:r>
            <a:r>
              <a:rPr dirty="0" sz="1400" spc="-5">
                <a:latin typeface="Book Antiqua"/>
                <a:cs typeface="Book Antiqua"/>
              </a:rPr>
              <a:t>to neutrality </a:t>
            </a:r>
            <a:r>
              <a:rPr dirty="0" sz="1400">
                <a:latin typeface="Book Antiqua"/>
                <a:cs typeface="Book Antiqua"/>
              </a:rPr>
              <a:t>and her faith and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honour.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499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"Germany has been </a:t>
            </a:r>
            <a:r>
              <a:rPr dirty="0" sz="1400">
                <a:latin typeface="Book Antiqua"/>
                <a:cs typeface="Book Antiqua"/>
              </a:rPr>
              <a:t>martyrizing </a:t>
            </a:r>
            <a:r>
              <a:rPr dirty="0" sz="1400" spc="-5">
                <a:latin typeface="Book Antiqua"/>
                <a:cs typeface="Book Antiqua"/>
              </a:rPr>
              <a:t>Belgium. She </a:t>
            </a:r>
            <a:r>
              <a:rPr dirty="0" sz="1400">
                <a:latin typeface="Book Antiqua"/>
                <a:cs typeface="Book Antiqua"/>
              </a:rPr>
              <a:t>has from </a:t>
            </a:r>
            <a:r>
              <a:rPr dirty="0" sz="1400" spc="-5">
                <a:latin typeface="Book Antiqua"/>
                <a:cs typeface="Book Antiqua"/>
              </a:rPr>
              <a:t>that moment  onwards turned the </a:t>
            </a:r>
            <a:r>
              <a:rPr dirty="0" sz="1400">
                <a:latin typeface="Book Antiqua"/>
                <a:cs typeface="Book Antiqua"/>
              </a:rPr>
              <a:t>land </a:t>
            </a:r>
            <a:r>
              <a:rPr dirty="0" sz="1400" spc="-5">
                <a:latin typeface="Book Antiqua"/>
                <a:cs typeface="Book Antiqua"/>
              </a:rPr>
              <a:t>into </a:t>
            </a:r>
            <a:r>
              <a:rPr dirty="0" sz="1400">
                <a:latin typeface="Book Antiqua"/>
                <a:cs typeface="Book Antiqua"/>
              </a:rPr>
              <a:t>a prison: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frontiers are armed  </a:t>
            </a:r>
            <a:r>
              <a:rPr dirty="0" sz="1400" spc="-5">
                <a:latin typeface="Book Antiqua"/>
                <a:cs typeface="Book Antiqua"/>
              </a:rPr>
              <a:t>against Belgians like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battle front..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our constitutional liberties 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abolished. </a:t>
            </a:r>
            <a:r>
              <a:rPr dirty="0" sz="1400">
                <a:latin typeface="Book Antiqua"/>
                <a:cs typeface="Book Antiqua"/>
              </a:rPr>
              <a:t>There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no </a:t>
            </a:r>
            <a:r>
              <a:rPr dirty="0" sz="1400" spc="-5">
                <a:latin typeface="Book Antiqua"/>
                <a:cs typeface="Book Antiqua"/>
              </a:rPr>
              <a:t>longer </a:t>
            </a:r>
            <a:r>
              <a:rPr dirty="0" sz="1400">
                <a:latin typeface="Book Antiqua"/>
                <a:cs typeface="Book Antiqua"/>
              </a:rPr>
              <a:t>safety </a:t>
            </a:r>
            <a:r>
              <a:rPr dirty="0" sz="1400" spc="-5">
                <a:latin typeface="Book Antiqua"/>
                <a:cs typeface="Book Antiqua"/>
              </a:rPr>
              <a:t>anywhere; the </a:t>
            </a:r>
            <a:r>
              <a:rPr dirty="0" sz="1400">
                <a:latin typeface="Book Antiqua"/>
                <a:cs typeface="Book Antiqua"/>
              </a:rPr>
              <a:t>life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citizens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mercy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policeman,—arbitrary, </a:t>
            </a:r>
            <a:r>
              <a:rPr dirty="0" sz="1400">
                <a:latin typeface="Book Antiqua"/>
                <a:cs typeface="Book Antiqua"/>
              </a:rPr>
              <a:t>limitless,  </a:t>
            </a:r>
            <a:r>
              <a:rPr dirty="0" sz="1400" spc="-5">
                <a:latin typeface="Book Antiqua"/>
                <a:cs typeface="Book Antiqua"/>
              </a:rPr>
              <a:t>pitiless </a:t>
            </a:r>
            <a:r>
              <a:rPr dirty="0" sz="1400">
                <a:latin typeface="Book Antiqua"/>
                <a:cs typeface="Book Antiqua"/>
              </a:rPr>
              <a:t>… </a:t>
            </a:r>
            <a:r>
              <a:rPr dirty="0" sz="1400" spc="-5">
                <a:latin typeface="Book Antiqua"/>
                <a:cs typeface="Book Antiqua"/>
              </a:rPr>
              <a:t>Belgian industrial idleness </a:t>
            </a:r>
            <a:r>
              <a:rPr dirty="0" sz="140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been the creation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 spc="-5">
                <a:latin typeface="Book Antiqua"/>
                <a:cs typeface="Book Antiqua"/>
              </a:rPr>
              <a:t>Germans, maintained by them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10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profit. To these 500,000  </a:t>
            </a:r>
            <a:r>
              <a:rPr dirty="0" sz="1400">
                <a:latin typeface="Book Antiqua"/>
                <a:cs typeface="Book Antiqua"/>
              </a:rPr>
              <a:t>unemployed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have for </a:t>
            </a:r>
            <a:r>
              <a:rPr dirty="0" sz="1400" spc="-5">
                <a:latin typeface="Book Antiqua"/>
                <a:cs typeface="Book Antiqua"/>
              </a:rPr>
              <a:t>the last month been saying: 'Either you  </a:t>
            </a:r>
            <a:r>
              <a:rPr dirty="0" sz="1400">
                <a:latin typeface="Book Antiqua"/>
                <a:cs typeface="Book Antiqua"/>
              </a:rPr>
              <a:t>will sign a </a:t>
            </a:r>
            <a:r>
              <a:rPr dirty="0" sz="1400" spc="-5">
                <a:latin typeface="Book Antiqua"/>
                <a:cs typeface="Book Antiqua"/>
              </a:rPr>
              <a:t>contract to work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Germany,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you </a:t>
            </a:r>
            <a:r>
              <a:rPr dirty="0" sz="1400">
                <a:latin typeface="Book Antiqua"/>
                <a:cs typeface="Book Antiqua"/>
              </a:rPr>
              <a:t>will </a:t>
            </a:r>
            <a:r>
              <a:rPr dirty="0" sz="1400" spc="-5">
                <a:latin typeface="Book Antiqua"/>
                <a:cs typeface="Book Antiqua"/>
              </a:rPr>
              <a:t>be reduced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>
                <a:latin typeface="Book Antiqua"/>
                <a:cs typeface="Book Antiqua"/>
              </a:rPr>
              <a:t>slavery.' </a:t>
            </a:r>
            <a:r>
              <a:rPr dirty="0" sz="1400" spc="-5">
                <a:latin typeface="Book Antiqua"/>
                <a:cs typeface="Book Antiqua"/>
              </a:rPr>
              <a:t>In either case,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means exile, </a:t>
            </a:r>
            <a:r>
              <a:rPr dirty="0" sz="1400">
                <a:latin typeface="Book Antiqua"/>
                <a:cs typeface="Book Antiqua"/>
              </a:rPr>
              <a:t>deportation, </a:t>
            </a:r>
            <a:r>
              <a:rPr dirty="0" sz="1400" spc="-5">
                <a:latin typeface="Book Antiqua"/>
                <a:cs typeface="Book Antiqua"/>
              </a:rPr>
              <a:t>forced labour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the interests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enemy,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against the interests </a:t>
            </a:r>
            <a:r>
              <a:rPr dirty="0" sz="1400" spc="-10">
                <a:latin typeface="Book Antiqua"/>
                <a:cs typeface="Book Antiqua"/>
              </a:rPr>
              <a:t>of our </a:t>
            </a:r>
            <a:r>
              <a:rPr dirty="0" sz="1400" spc="-5">
                <a:latin typeface="Book Antiqua"/>
                <a:cs typeface="Book Antiqua"/>
              </a:rPr>
              <a:t>country:  formidable punishments, the </a:t>
            </a:r>
            <a:r>
              <a:rPr dirty="0" sz="1400">
                <a:latin typeface="Book Antiqua"/>
                <a:cs typeface="Book Antiqua"/>
              </a:rPr>
              <a:t>cruellest ever invented </a:t>
            </a:r>
            <a:r>
              <a:rPr dirty="0" sz="1400" spc="-5">
                <a:latin typeface="Book Antiqua"/>
                <a:cs typeface="Book Antiqua"/>
              </a:rPr>
              <a:t>by tyranny </a:t>
            </a:r>
            <a:r>
              <a:rPr dirty="0" sz="1400">
                <a:latin typeface="Book Antiqua"/>
                <a:cs typeface="Book Antiqua"/>
              </a:rPr>
              <a:t>for  </a:t>
            </a:r>
            <a:r>
              <a:rPr dirty="0" sz="1400" spc="-5">
                <a:latin typeface="Book Antiqua"/>
                <a:cs typeface="Book Antiqua"/>
              </a:rPr>
              <a:t>the punishment </a:t>
            </a:r>
            <a:r>
              <a:rPr dirty="0" sz="1400">
                <a:latin typeface="Book Antiqua"/>
                <a:cs typeface="Book Antiqua"/>
              </a:rPr>
              <a:t>of crimes—and </a:t>
            </a:r>
            <a:r>
              <a:rPr dirty="0" sz="1400" spc="-5">
                <a:latin typeface="Book Antiqua"/>
                <a:cs typeface="Book Antiqua"/>
              </a:rPr>
              <a:t>what </a:t>
            </a:r>
            <a:r>
              <a:rPr dirty="0" sz="1400" i="1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crimes </a:t>
            </a:r>
            <a:r>
              <a:rPr dirty="0" sz="1400" spc="-5">
                <a:latin typeface="Book Antiqua"/>
                <a:cs typeface="Book Antiqua"/>
              </a:rPr>
              <a:t>alleged?… On  the western </a:t>
            </a:r>
            <a:r>
              <a:rPr dirty="0" sz="1400">
                <a:latin typeface="Book Antiqua"/>
                <a:cs typeface="Book Antiqua"/>
              </a:rPr>
              <a:t>front, Belgian workmen—your </a:t>
            </a:r>
            <a:r>
              <a:rPr dirty="0" sz="1400" spc="-5">
                <a:latin typeface="Book Antiqua"/>
                <a:cs typeface="Book Antiqua"/>
              </a:rPr>
              <a:t>brothers and ours—are  being forced to dig </a:t>
            </a:r>
            <a:r>
              <a:rPr dirty="0" sz="1400">
                <a:latin typeface="Book Antiqua"/>
                <a:cs typeface="Book Antiqua"/>
              </a:rPr>
              <a:t>trenches, </a:t>
            </a:r>
            <a:r>
              <a:rPr dirty="0" sz="1400" spc="-5">
                <a:latin typeface="Book Antiqua"/>
                <a:cs typeface="Book Antiqua"/>
              </a:rPr>
              <a:t>to build </a:t>
            </a:r>
            <a:r>
              <a:rPr dirty="0" sz="1400">
                <a:latin typeface="Book Antiqua"/>
                <a:cs typeface="Book Antiqua"/>
              </a:rPr>
              <a:t>aviation </a:t>
            </a:r>
            <a:r>
              <a:rPr dirty="0" sz="1400" spc="-5">
                <a:latin typeface="Book Antiqua"/>
                <a:cs typeface="Book Antiqua"/>
              </a:rPr>
              <a:t>camps,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fortify </a:t>
            </a:r>
            <a:r>
              <a:rPr dirty="0" sz="1400" spc="-5">
                <a:latin typeface="Book Antiqua"/>
                <a:cs typeface="Book Antiqua"/>
              </a:rPr>
              <a:t>the  German lines, </a:t>
            </a:r>
            <a:r>
              <a:rPr dirty="0" sz="1400">
                <a:latin typeface="Book Antiqua"/>
                <a:cs typeface="Book Antiqua"/>
              </a:rPr>
              <a:t>and when </a:t>
            </a:r>
            <a:r>
              <a:rPr dirty="0" sz="1400" spc="-5">
                <a:latin typeface="Book Antiqua"/>
                <a:cs typeface="Book Antiqua"/>
              </a:rPr>
              <a:t>the victims,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spite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everything, </a:t>
            </a:r>
            <a:r>
              <a:rPr dirty="0" sz="1400">
                <a:latin typeface="Book Antiqua"/>
                <a:cs typeface="Book Antiqua"/>
              </a:rPr>
              <a:t>are firm  in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refusal </a:t>
            </a:r>
            <a:r>
              <a:rPr dirty="0" sz="1400" spc="-5">
                <a:latin typeface="Book Antiqua"/>
                <a:cs typeface="Book Antiqua"/>
              </a:rPr>
              <a:t>to take part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work </a:t>
            </a:r>
            <a:r>
              <a:rPr dirty="0" sz="1400">
                <a:latin typeface="Book Antiqua"/>
                <a:cs typeface="Book Antiqua"/>
              </a:rPr>
              <a:t>forbidden </a:t>
            </a:r>
            <a:r>
              <a:rPr dirty="0" sz="1400" spc="-5">
                <a:latin typeface="Book Antiqua"/>
                <a:cs typeface="Book Antiqua"/>
              </a:rPr>
              <a:t>by International </a:t>
            </a:r>
            <a:r>
              <a:rPr dirty="0" sz="1400" spc="-10">
                <a:latin typeface="Book Antiqua"/>
                <a:cs typeface="Book Antiqua"/>
              </a:rPr>
              <a:t>Law, 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are starved </a:t>
            </a:r>
            <a:r>
              <a:rPr dirty="0" sz="1400" spc="-5">
                <a:latin typeface="Book Antiqua"/>
                <a:cs typeface="Book Antiqua"/>
              </a:rPr>
              <a:t>and beaten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illness, wounded,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sometimes  even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killed</a:t>
            </a:r>
            <a:r>
              <a:rPr dirty="0" sz="1400" spc="-5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20"/>
              </a:spcBef>
            </a:pPr>
            <a:r>
              <a:rPr dirty="0" sz="1400" spc="-5">
                <a:latin typeface="Book Antiqua"/>
                <a:cs typeface="Book Antiqua"/>
              </a:rPr>
              <a:t>"In Germany, they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turned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work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mines, </a:t>
            </a:r>
            <a:r>
              <a:rPr dirty="0" sz="1400">
                <a:latin typeface="Book Antiqua"/>
                <a:cs typeface="Book Antiqua"/>
              </a:rPr>
              <a:t>and at lime-kilns,  quite </a:t>
            </a:r>
            <a:r>
              <a:rPr dirty="0" sz="1400" spc="-5">
                <a:latin typeface="Book Antiqua"/>
                <a:cs typeface="Book Antiqua"/>
              </a:rPr>
              <a:t>regardless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age, profession,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trade. Youths</a:t>
            </a:r>
            <a:r>
              <a:rPr dirty="0" sz="1400" spc="2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6710" cy="35941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seventeen, old men of </a:t>
            </a:r>
            <a:r>
              <a:rPr dirty="0" sz="1400" spc="-5">
                <a:latin typeface="Book Antiqua"/>
                <a:cs typeface="Book Antiqua"/>
              </a:rPr>
              <a:t>seventy,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deported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haphazard masses. </a:t>
            </a:r>
            <a:r>
              <a:rPr dirty="0" sz="1400" i="1">
                <a:latin typeface="Book Antiqua"/>
                <a:cs typeface="Book Antiqua"/>
              </a:rPr>
              <a:t>Is  </a:t>
            </a:r>
            <a:r>
              <a:rPr dirty="0" sz="1400" spc="-5" i="1">
                <a:latin typeface="Book Antiqua"/>
                <a:cs typeface="Book Antiqua"/>
              </a:rPr>
              <a:t>not this </a:t>
            </a:r>
            <a:r>
              <a:rPr dirty="0" sz="1400" i="1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revival </a:t>
            </a:r>
            <a:r>
              <a:rPr dirty="0" sz="1400" i="1">
                <a:latin typeface="Book Antiqua"/>
                <a:cs typeface="Book Antiqua"/>
              </a:rPr>
              <a:t>of </a:t>
            </a:r>
            <a:r>
              <a:rPr dirty="0" sz="1400" spc="-5" i="1">
                <a:latin typeface="Book Antiqua"/>
                <a:cs typeface="Book Antiqua"/>
              </a:rPr>
              <a:t>ancient Slavery with all its </a:t>
            </a:r>
            <a:r>
              <a:rPr dirty="0" sz="1400" i="1">
                <a:latin typeface="Book Antiqua"/>
                <a:cs typeface="Book Antiqua"/>
              </a:rPr>
              <a:t>horrors</a:t>
            </a:r>
            <a:r>
              <a:rPr dirty="0" sz="1400">
                <a:latin typeface="Book Antiqua"/>
                <a:cs typeface="Book Antiqua"/>
              </a:rPr>
              <a:t>?… </a:t>
            </a:r>
            <a:r>
              <a:rPr dirty="0" sz="1400" spc="-5">
                <a:latin typeface="Book Antiqua"/>
                <a:cs typeface="Book Antiqua"/>
              </a:rPr>
              <a:t>Do you know,  brothers, what the Germans throw to their </a:t>
            </a:r>
            <a:r>
              <a:rPr dirty="0" sz="1400">
                <a:latin typeface="Book Antiqua"/>
                <a:cs typeface="Book Antiqua"/>
              </a:rPr>
              <a:t>victims </a:t>
            </a:r>
            <a:r>
              <a:rPr dirty="0" sz="1400" spc="-5">
                <a:latin typeface="Book Antiqua"/>
                <a:cs typeface="Book Antiqua"/>
              </a:rPr>
              <a:t>by way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pay?  </a:t>
            </a:r>
            <a:r>
              <a:rPr dirty="0" sz="1400">
                <a:latin typeface="Book Antiqua"/>
                <a:cs typeface="Book Antiqua"/>
              </a:rPr>
              <a:t>30 </a:t>
            </a:r>
            <a:r>
              <a:rPr dirty="0" sz="1400" spc="-5">
                <a:latin typeface="Book Antiqua"/>
                <a:cs typeface="Book Antiqua"/>
              </a:rPr>
              <a:t>pfennigs (3d.)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day!</a:t>
            </a:r>
            <a:endParaRPr sz="1400">
              <a:latin typeface="Book Antiqua"/>
              <a:cs typeface="Book Antiqua"/>
            </a:endParaRPr>
          </a:p>
          <a:p>
            <a:pPr algn="just" marL="12700" marR="6985">
              <a:lnSpc>
                <a:spcPct val="100699"/>
              </a:lnSpc>
              <a:spcBef>
                <a:spcPts val="1440"/>
              </a:spcBef>
            </a:pPr>
            <a:r>
              <a:rPr dirty="0" sz="1400">
                <a:latin typeface="Book Antiqua"/>
                <a:cs typeface="Book Antiqua"/>
              </a:rPr>
              <a:t>"Workers: </a:t>
            </a:r>
            <a:r>
              <a:rPr dirty="0" sz="1400" spc="-5" i="1">
                <a:latin typeface="Book Antiqua"/>
                <a:cs typeface="Book Antiqua"/>
              </a:rPr>
              <a:t>Never forget </a:t>
            </a:r>
            <a:r>
              <a:rPr dirty="0" sz="1400" spc="-10" i="1">
                <a:latin typeface="Book Antiqua"/>
                <a:cs typeface="Book Antiqua"/>
              </a:rPr>
              <a:t>that </a:t>
            </a:r>
            <a:r>
              <a:rPr dirty="0" sz="1400" spc="-5" i="1">
                <a:latin typeface="Book Antiqua"/>
                <a:cs typeface="Book Antiqua"/>
              </a:rPr>
              <a:t>the soldiers-who are acting </a:t>
            </a:r>
            <a:r>
              <a:rPr dirty="0" sz="1400" spc="-10" i="1">
                <a:latin typeface="Book Antiqua"/>
                <a:cs typeface="Book Antiqua"/>
              </a:rPr>
              <a:t>as </a:t>
            </a:r>
            <a:r>
              <a:rPr dirty="0" sz="1400" spc="-5" i="1">
                <a:latin typeface="Book Antiqua"/>
                <a:cs typeface="Book Antiqua"/>
              </a:rPr>
              <a:t>the torturers </a:t>
            </a:r>
            <a:r>
              <a:rPr dirty="0" sz="1400" spc="-10" i="1">
                <a:latin typeface="Book Antiqua"/>
                <a:cs typeface="Book Antiqua"/>
              </a:rPr>
              <a:t>or  </a:t>
            </a:r>
            <a:r>
              <a:rPr dirty="0" sz="1400" i="1">
                <a:latin typeface="Book Antiqua"/>
                <a:cs typeface="Book Antiqua"/>
              </a:rPr>
              <a:t>our </a:t>
            </a:r>
            <a:r>
              <a:rPr dirty="0" sz="1400" spc="-5" i="1">
                <a:latin typeface="Book Antiqua"/>
                <a:cs typeface="Book Antiqua"/>
              </a:rPr>
              <a:t>Belgian workmen </a:t>
            </a:r>
            <a:r>
              <a:rPr dirty="0" sz="1400" i="1">
                <a:latin typeface="Book Antiqua"/>
                <a:cs typeface="Book Antiqua"/>
              </a:rPr>
              <a:t>are </a:t>
            </a:r>
            <a:r>
              <a:rPr dirty="0" sz="1400" spc="-5" i="1">
                <a:latin typeface="Book Antiqua"/>
                <a:cs typeface="Book Antiqua"/>
              </a:rPr>
              <a:t>themselves German</a:t>
            </a:r>
            <a:r>
              <a:rPr dirty="0" sz="1400" spc="1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workers!</a:t>
            </a:r>
            <a:endParaRPr sz="1400">
              <a:latin typeface="Book Antiqua"/>
              <a:cs typeface="Book Antiqua"/>
            </a:endParaRPr>
          </a:p>
          <a:p>
            <a:pPr algn="just" marL="12700" marR="8255">
              <a:lnSpc>
                <a:spcPct val="103699"/>
              </a:lnSpc>
              <a:spcBef>
                <a:spcPts val="1400"/>
              </a:spcBef>
            </a:pPr>
            <a:r>
              <a:rPr dirty="0" sz="1400" spc="-5">
                <a:latin typeface="Book Antiqua"/>
                <a:cs typeface="Book Antiqua"/>
              </a:rPr>
              <a:t>"In the depths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our distress, we count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you. It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you to act!  For ourselves, even </a:t>
            </a:r>
            <a:r>
              <a:rPr dirty="0" sz="1400">
                <a:latin typeface="Book Antiqua"/>
                <a:cs typeface="Book Antiqua"/>
              </a:rPr>
              <a:t>if </a:t>
            </a:r>
            <a:r>
              <a:rPr dirty="0" sz="1400" spc="-5">
                <a:latin typeface="Book Antiqua"/>
                <a:cs typeface="Book Antiqua"/>
              </a:rPr>
              <a:t>brute </a:t>
            </a:r>
            <a:r>
              <a:rPr dirty="0" sz="1400">
                <a:latin typeface="Book Antiqua"/>
                <a:cs typeface="Book Antiqua"/>
              </a:rPr>
              <a:t>force </a:t>
            </a:r>
            <a:r>
              <a:rPr dirty="0" sz="1400" spc="-5">
                <a:latin typeface="Book Antiqua"/>
                <a:cs typeface="Book Antiqua"/>
              </a:rPr>
              <a:t>succeeds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moment in  reducing </a:t>
            </a:r>
            <a:r>
              <a:rPr dirty="0" sz="1400" spc="-5">
                <a:latin typeface="Book Antiqua"/>
                <a:cs typeface="Book Antiqua"/>
              </a:rPr>
              <a:t>our bodies to servitude,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never </a:t>
            </a:r>
            <a:r>
              <a:rPr dirty="0" sz="1400" spc="-5">
                <a:latin typeface="Book Antiqua"/>
                <a:cs typeface="Book Antiqua"/>
              </a:rPr>
              <a:t>give our</a:t>
            </a:r>
            <a:r>
              <a:rPr dirty="0" sz="1400">
                <a:latin typeface="Book Antiqua"/>
                <a:cs typeface="Book Antiqua"/>
              </a:rPr>
              <a:t> consent.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"A </a:t>
            </a:r>
            <a:r>
              <a:rPr dirty="0" sz="1400">
                <a:latin typeface="Book Antiqua"/>
                <a:cs typeface="Book Antiqua"/>
              </a:rPr>
              <a:t>final word: </a:t>
            </a:r>
            <a:r>
              <a:rPr dirty="0" sz="1400" spc="-5">
                <a:latin typeface="Book Antiqua"/>
                <a:cs typeface="Book Antiqua"/>
              </a:rPr>
              <a:t>Whatever tortures </a:t>
            </a:r>
            <a:r>
              <a:rPr dirty="0" sz="1400">
                <a:latin typeface="Book Antiqua"/>
                <a:cs typeface="Book Antiqua"/>
              </a:rPr>
              <a:t>we may undergo, we </a:t>
            </a:r>
            <a:r>
              <a:rPr dirty="0" sz="1400" spc="-5">
                <a:latin typeface="Book Antiqua"/>
                <a:cs typeface="Book Antiqua"/>
              </a:rPr>
              <a:t>do not wish  </a:t>
            </a:r>
            <a:r>
              <a:rPr dirty="0" sz="1400">
                <a:latin typeface="Book Antiqua"/>
                <a:cs typeface="Book Antiqua"/>
              </a:rPr>
              <a:t>for Peace except with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independence of </a:t>
            </a:r>
            <a:r>
              <a:rPr dirty="0" sz="1400" spc="-5">
                <a:latin typeface="Book Antiqua"/>
                <a:cs typeface="Book Antiqua"/>
              </a:rPr>
              <a:t>our country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 triumph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justice.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1425"/>
              </a:spcBef>
            </a:pPr>
            <a:r>
              <a:rPr dirty="0" sz="1400" b="1">
                <a:latin typeface="Book Antiqua"/>
                <a:cs typeface="Book Antiqua"/>
              </a:rPr>
              <a:t>"THE </a:t>
            </a:r>
            <a:r>
              <a:rPr dirty="0" sz="1400" spc="-5" b="1">
                <a:latin typeface="Book Antiqua"/>
                <a:cs typeface="Book Antiqua"/>
              </a:rPr>
              <a:t>WORKMEN OF</a:t>
            </a:r>
            <a:r>
              <a:rPr dirty="0" sz="1400" spc="-1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BELGIUM."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7345" cy="890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CONCLUSION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1455"/>
              </a:spcBef>
            </a:pPr>
            <a:r>
              <a:rPr dirty="0" sz="1400">
                <a:latin typeface="Book Antiqua"/>
                <a:cs typeface="Book Antiqua"/>
              </a:rPr>
              <a:t>What is our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object?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Is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incite our soldiers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commit, if chance </a:t>
            </a:r>
            <a:r>
              <a:rPr dirty="0" sz="1400" spc="-5">
                <a:latin typeface="Book Antiqua"/>
                <a:cs typeface="Book Antiqua"/>
              </a:rPr>
              <a:t>arises, atrocities like  theirs?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repudiate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horror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thought such as  that. </a:t>
            </a:r>
            <a:r>
              <a:rPr dirty="0" sz="1400" spc="-5" i="1">
                <a:latin typeface="Book Antiqua"/>
                <a:cs typeface="Book Antiqua"/>
              </a:rPr>
              <a:t>Defensive </a:t>
            </a:r>
            <a:r>
              <a:rPr dirty="0" sz="1400" spc="-5">
                <a:latin typeface="Book Antiqua"/>
                <a:cs typeface="Book Antiqua"/>
              </a:rPr>
              <a:t>reprisals (asphyxiating </a:t>
            </a:r>
            <a:r>
              <a:rPr dirty="0" sz="1400">
                <a:latin typeface="Book Antiqua"/>
                <a:cs typeface="Book Antiqua"/>
              </a:rPr>
              <a:t>gas, liquid fire, etc.) </a:t>
            </a:r>
            <a:r>
              <a:rPr dirty="0" sz="1400" spc="-5">
                <a:latin typeface="Book Antiqua"/>
                <a:cs typeface="Book Antiqua"/>
              </a:rPr>
              <a:t>are  sometimes indispensable. Reprisals for </a:t>
            </a:r>
            <a:r>
              <a:rPr dirty="0" sz="1400" spc="-5" i="1">
                <a:latin typeface="Book Antiqua"/>
                <a:cs typeface="Book Antiqua"/>
              </a:rPr>
              <a:t>revenge</a:t>
            </a:r>
            <a:r>
              <a:rPr dirty="0" sz="1400" spc="-5">
                <a:latin typeface="Book Antiqua"/>
                <a:cs typeface="Book Antiqua"/>
              </a:rPr>
              <a:t>would be </a:t>
            </a:r>
            <a:r>
              <a:rPr dirty="0" sz="1400">
                <a:latin typeface="Book Antiqua"/>
                <a:cs typeface="Book Antiqua"/>
              </a:rPr>
              <a:t>unworthy  of </a:t>
            </a:r>
            <a:r>
              <a:rPr dirty="0" sz="1400" spc="-5">
                <a:latin typeface="Book Antiqua"/>
                <a:cs typeface="Book Antiqua"/>
              </a:rPr>
              <a:t>us. But—without speaking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personal punishments, demanded  by outraged </a:t>
            </a:r>
            <a:r>
              <a:rPr dirty="0" sz="1400">
                <a:latin typeface="Book Antiqua"/>
                <a:cs typeface="Book Antiqua"/>
              </a:rPr>
              <a:t>conscience, and </a:t>
            </a:r>
            <a:r>
              <a:rPr dirty="0" sz="1400" spc="-5">
                <a:latin typeface="Book Antiqua"/>
                <a:cs typeface="Book Antiqua"/>
              </a:rPr>
              <a:t>essential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order that the two  </a:t>
            </a:r>
            <a:r>
              <a:rPr dirty="0" sz="1400">
                <a:latin typeface="Book Antiqua"/>
                <a:cs typeface="Book Antiqua"/>
              </a:rPr>
              <a:t>indivisible </a:t>
            </a:r>
            <a:r>
              <a:rPr dirty="0" sz="1400" spc="-5">
                <a:latin typeface="Book Antiqua"/>
                <a:cs typeface="Book Antiqua"/>
              </a:rPr>
              <a:t>principles </a:t>
            </a:r>
            <a:r>
              <a:rPr dirty="0" sz="1400">
                <a:latin typeface="Book Antiqua"/>
                <a:cs typeface="Book Antiqua"/>
              </a:rPr>
              <a:t>of right and of responsibility </a:t>
            </a:r>
            <a:r>
              <a:rPr dirty="0" sz="1400" spc="-5">
                <a:latin typeface="Book Antiqua"/>
                <a:cs typeface="Book Antiqua"/>
              </a:rPr>
              <a:t>may still exist </a:t>
            </a:r>
            <a:r>
              <a:rPr dirty="0" sz="1400" spc="-1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world—we </a:t>
            </a:r>
            <a:r>
              <a:rPr dirty="0" sz="1400" spc="-5">
                <a:latin typeface="Book Antiqua"/>
                <a:cs typeface="Book Antiqua"/>
              </a:rPr>
              <a:t>must </a:t>
            </a:r>
            <a:r>
              <a:rPr dirty="0" sz="1400">
                <a:latin typeface="Book Antiqua"/>
                <a:cs typeface="Book Antiqua"/>
              </a:rPr>
              <a:t>make it </a:t>
            </a:r>
            <a:r>
              <a:rPr dirty="0" sz="1400" spc="-5">
                <a:latin typeface="Book Antiqua"/>
                <a:cs typeface="Book Antiqua"/>
              </a:rPr>
              <a:t>absolutely impossible for the </a:t>
            </a:r>
            <a:r>
              <a:rPr dirty="0" sz="1400">
                <a:latin typeface="Book Antiqua"/>
                <a:cs typeface="Book Antiqua"/>
              </a:rPr>
              <a:t>Wild  </a:t>
            </a:r>
            <a:r>
              <a:rPr dirty="0" sz="1400" spc="-5">
                <a:latin typeface="Book Antiqua"/>
                <a:cs typeface="Book Antiqua"/>
              </a:rPr>
              <a:t>Beast to break out </a:t>
            </a:r>
            <a:r>
              <a:rPr dirty="0" sz="1400">
                <a:latin typeface="Book Antiqua"/>
                <a:cs typeface="Book Antiqua"/>
              </a:rPr>
              <a:t>again. And </a:t>
            </a:r>
            <a:r>
              <a:rPr dirty="0" sz="1400" spc="-5">
                <a:latin typeface="Book Antiqua"/>
                <a:cs typeface="Book Antiqua"/>
              </a:rPr>
              <a:t>how,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settling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draws  near, </a:t>
            </a:r>
            <a:r>
              <a:rPr dirty="0" sz="1400" spc="-5">
                <a:latin typeface="Book Antiqua"/>
                <a:cs typeface="Book Antiqua"/>
              </a:rPr>
              <a:t>and,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spite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weariness,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new effort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needed to realise  </a:t>
            </a:r>
            <a:r>
              <a:rPr dirty="0" sz="1400">
                <a:latin typeface="Book Antiqua"/>
                <a:cs typeface="Book Antiqua"/>
              </a:rPr>
              <a:t>conditions of </a:t>
            </a:r>
            <a:r>
              <a:rPr dirty="0" sz="1400" spc="-5">
                <a:latin typeface="Book Antiqua"/>
                <a:cs typeface="Book Antiqua"/>
              </a:rPr>
              <a:t>peace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guarantees for the future—how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Allied </a:t>
            </a:r>
            <a:r>
              <a:rPr dirty="0" sz="1400" spc="-5">
                <a:latin typeface="Book Antiqua"/>
                <a:cs typeface="Book Antiqua"/>
              </a:rPr>
              <a:t>Nations accept the sacrifices still demanded </a:t>
            </a:r>
            <a:r>
              <a:rPr dirty="0" sz="1400">
                <a:latin typeface="Book Antiqua"/>
                <a:cs typeface="Book Antiqua"/>
              </a:rPr>
              <a:t>of them, if </a:t>
            </a:r>
            <a:r>
              <a:rPr dirty="0" sz="1400" spc="-10">
                <a:latin typeface="Book Antiqua"/>
                <a:cs typeface="Book Antiqua"/>
              </a:rPr>
              <a:t>they  </a:t>
            </a:r>
            <a:r>
              <a:rPr dirty="0" sz="1400">
                <a:latin typeface="Book Antiqua"/>
                <a:cs typeface="Book Antiqua"/>
              </a:rPr>
              <a:t>remained in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ignorance?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It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not enough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these </a:t>
            </a:r>
            <a:r>
              <a:rPr dirty="0" sz="1400">
                <a:latin typeface="Book Antiqua"/>
                <a:cs typeface="Book Antiqua"/>
              </a:rPr>
              <a:t>crimes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be known by Governments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few hundred </a:t>
            </a:r>
            <a:r>
              <a:rPr dirty="0" sz="1400">
                <a:latin typeface="Book Antiqua"/>
                <a:cs typeface="Book Antiqua"/>
              </a:rPr>
              <a:t>people with </a:t>
            </a:r>
            <a:r>
              <a:rPr dirty="0" sz="1400" spc="-5">
                <a:latin typeface="Book Antiqua"/>
                <a:cs typeface="Book Antiqua"/>
              </a:rPr>
              <a:t>leisure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inclination to read  </a:t>
            </a:r>
            <a:r>
              <a:rPr dirty="0" sz="1400">
                <a:latin typeface="Book Antiqua"/>
                <a:cs typeface="Book Antiqua"/>
              </a:rPr>
              <a:t>collections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great volumes. They must be known by everybody, by  the </a:t>
            </a:r>
            <a:r>
              <a:rPr dirty="0" sz="1400">
                <a:latin typeface="Book Antiqua"/>
                <a:cs typeface="Book Antiqua"/>
              </a:rPr>
              <a:t>entire people,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People, who—in our </a:t>
            </a:r>
            <a:r>
              <a:rPr dirty="0" sz="1400" spc="-10">
                <a:latin typeface="Book Antiqua"/>
                <a:cs typeface="Book Antiqua"/>
              </a:rPr>
              <a:t>proud </a:t>
            </a:r>
            <a:r>
              <a:rPr dirty="0" sz="1400">
                <a:latin typeface="Book Antiqua"/>
                <a:cs typeface="Book Antiqua"/>
              </a:rPr>
              <a:t>and free  countries—control, support, direct </a:t>
            </a:r>
            <a:r>
              <a:rPr dirty="0" sz="1400" spc="-5">
                <a:latin typeface="Book Antiqua"/>
                <a:cs typeface="Book Antiqua"/>
              </a:rPr>
              <a:t>their Governments and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sole </a:t>
            </a:r>
            <a:r>
              <a:rPr dirty="0" sz="1400" spc="-10">
                <a:latin typeface="Book Antiqua"/>
                <a:cs typeface="Book Antiqua"/>
              </a:rPr>
              <a:t>masters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own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destiny.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peoples ought to know the crimes committed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name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"Kultur," in order, at all </a:t>
            </a:r>
            <a:r>
              <a:rPr dirty="0" sz="1400" spc="-5">
                <a:latin typeface="Book Antiqua"/>
                <a:cs typeface="Book Antiqua"/>
              </a:rPr>
              <a:t>costs, to take the precautions </a:t>
            </a:r>
            <a:r>
              <a:rPr dirty="0" sz="1400" spc="5">
                <a:latin typeface="Book Antiqua"/>
                <a:cs typeface="Book Antiqua"/>
              </a:rPr>
              <a:t>necessary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prevent </a:t>
            </a:r>
            <a:r>
              <a:rPr dirty="0" sz="1400">
                <a:latin typeface="Book Antiqua"/>
                <a:cs typeface="Book Antiqua"/>
              </a:rPr>
              <a:t>for ever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return. That is our </a:t>
            </a:r>
            <a:r>
              <a:rPr dirty="0" sz="1400" spc="-5">
                <a:latin typeface="Book Antiqua"/>
                <a:cs typeface="Book Antiqua"/>
              </a:rPr>
              <a:t>first object. The second </a:t>
            </a:r>
            <a:r>
              <a:rPr dirty="0" sz="1400" spc="-10">
                <a:latin typeface="Book Antiqua"/>
                <a:cs typeface="Book Antiqua"/>
              </a:rPr>
              <a:t>is  </a:t>
            </a:r>
            <a:r>
              <a:rPr dirty="0" sz="1400" spc="-5">
                <a:latin typeface="Book Antiqua"/>
                <a:cs typeface="Book Antiqua"/>
              </a:rPr>
              <a:t>this: to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our </a:t>
            </a:r>
            <a:r>
              <a:rPr dirty="0" sz="1400">
                <a:latin typeface="Book Antiqua"/>
                <a:cs typeface="Book Antiqua"/>
              </a:rPr>
              <a:t>martyrs we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a sacred duty—that of  </a:t>
            </a:r>
            <a:r>
              <a:rPr dirty="0" sz="1400" spc="-5">
                <a:latin typeface="Book Antiqua"/>
                <a:cs typeface="Book Antiqua"/>
              </a:rPr>
              <a:t>remembrance. There,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fell, we </a:t>
            </a:r>
            <a:r>
              <a:rPr dirty="0" sz="1400" spc="-5">
                <a:latin typeface="Book Antiqua"/>
                <a:cs typeface="Book Antiqua"/>
              </a:rPr>
              <a:t>shall doubtless </a:t>
            </a:r>
            <a:r>
              <a:rPr dirty="0" sz="1400">
                <a:latin typeface="Book Antiqua"/>
                <a:cs typeface="Book Antiqua"/>
              </a:rPr>
              <a:t>carve </a:t>
            </a:r>
            <a:r>
              <a:rPr dirty="0" sz="1400" spc="-10">
                <a:latin typeface="Book Antiqua"/>
                <a:cs typeface="Book Antiqua"/>
              </a:rPr>
              <a:t>their  </a:t>
            </a:r>
            <a:r>
              <a:rPr dirty="0" sz="1400">
                <a:latin typeface="Book Antiqua"/>
                <a:cs typeface="Book Antiqua"/>
              </a:rPr>
              <a:t>names in </a:t>
            </a:r>
            <a:r>
              <a:rPr dirty="0" sz="1400" spc="-5">
                <a:latin typeface="Book Antiqua"/>
                <a:cs typeface="Book Antiqua"/>
              </a:rPr>
              <a:t>stone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bronze. But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10">
                <a:latin typeface="Book Antiqua"/>
                <a:cs typeface="Book Antiqua"/>
              </a:rPr>
              <a:t>of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time </a:t>
            </a:r>
            <a:r>
              <a:rPr dirty="0" sz="1400">
                <a:latin typeface="Book Antiqua"/>
                <a:cs typeface="Book Antiqua"/>
              </a:rPr>
              <a:t>further away? </a:t>
            </a:r>
            <a:r>
              <a:rPr dirty="0" sz="1400" spc="-5">
                <a:latin typeface="Book Antiqua"/>
                <a:cs typeface="Book Antiqua"/>
              </a:rPr>
              <a:t>When, 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sufferings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war, freed humanity takes </a:t>
            </a:r>
            <a:r>
              <a:rPr dirty="0" sz="1400">
                <a:latin typeface="Book Antiqua"/>
                <a:cs typeface="Book Antiqua"/>
              </a:rPr>
              <a:t>up </a:t>
            </a:r>
            <a:r>
              <a:rPr dirty="0" sz="1400" spc="-5">
                <a:latin typeface="Book Antiqua"/>
                <a:cs typeface="Book Antiqua"/>
              </a:rPr>
              <a:t>again  </a:t>
            </a:r>
            <a:r>
              <a:rPr dirty="0" sz="1400">
                <a:latin typeface="Book Antiqua"/>
                <a:cs typeface="Book Antiqua"/>
              </a:rPr>
              <a:t>its </a:t>
            </a:r>
            <a:r>
              <a:rPr dirty="0" sz="1400" spc="-5">
                <a:latin typeface="Book Antiqua"/>
                <a:cs typeface="Book Antiqua"/>
              </a:rPr>
              <a:t>works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peace,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shall </a:t>
            </a:r>
            <a:r>
              <a:rPr dirty="0" sz="1400">
                <a:latin typeface="Book Antiqua"/>
                <a:cs typeface="Book Antiqua"/>
              </a:rPr>
              <a:t>see </a:t>
            </a:r>
            <a:r>
              <a:rPr dirty="0" sz="1400" spc="-5">
                <a:latin typeface="Book Antiqua"/>
                <a:cs typeface="Book Antiqua"/>
              </a:rPr>
              <a:t>the Germans reappear </a:t>
            </a:r>
            <a:r>
              <a:rPr dirty="0" sz="1400">
                <a:latin typeface="Book Antiqua"/>
                <a:cs typeface="Book Antiqua"/>
              </a:rPr>
              <a:t>in every </a:t>
            </a:r>
            <a:r>
              <a:rPr dirty="0" sz="1400" spc="-5">
                <a:latin typeface="Book Antiqua"/>
                <a:cs typeface="Book Antiqua"/>
              </a:rPr>
              <a:t>land,  </a:t>
            </a:r>
            <a:r>
              <a:rPr dirty="0" sz="1400">
                <a:latin typeface="Book Antiqua"/>
                <a:cs typeface="Book Antiqua"/>
              </a:rPr>
              <a:t>at every </a:t>
            </a:r>
            <a:r>
              <a:rPr dirty="0" sz="1400" spc="-5">
                <a:latin typeface="Book Antiqua"/>
                <a:cs typeface="Book Antiqua"/>
              </a:rPr>
              <a:t>cross-road—men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commerce, industry, finance, science,  </a:t>
            </a:r>
            <a:r>
              <a:rPr dirty="0" sz="1400">
                <a:latin typeface="Book Antiqua"/>
                <a:cs typeface="Book Antiqua"/>
              </a:rPr>
              <a:t>men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people and of society—in every </a:t>
            </a:r>
            <a:r>
              <a:rPr dirty="0" sz="1400" spc="-5">
                <a:latin typeface="Book Antiqua"/>
                <a:cs typeface="Book Antiqua"/>
              </a:rPr>
              <a:t>place where those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all  countries,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races </a:t>
            </a:r>
            <a:r>
              <a:rPr dirty="0" sz="1400">
                <a:latin typeface="Book Antiqua"/>
                <a:cs typeface="Book Antiqua"/>
              </a:rPr>
              <a:t>and all </a:t>
            </a:r>
            <a:r>
              <a:rPr dirty="0" sz="1400" spc="-5">
                <a:latin typeface="Book Antiqua"/>
                <a:cs typeface="Book Antiqua"/>
              </a:rPr>
              <a:t>colours meet </a:t>
            </a:r>
            <a:r>
              <a:rPr dirty="0" sz="1400">
                <a:latin typeface="Book Antiqua"/>
                <a:cs typeface="Book Antiqua"/>
              </a:rPr>
              <a:t>and rub </a:t>
            </a:r>
            <a:r>
              <a:rPr dirty="0" sz="1400" spc="-5">
                <a:latin typeface="Book Antiqua"/>
                <a:cs typeface="Book Antiqua"/>
              </a:rPr>
              <a:t>elbows.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what  </a:t>
            </a:r>
            <a:r>
              <a:rPr dirty="0" sz="1400">
                <a:latin typeface="Book Antiqua"/>
                <a:cs typeface="Book Antiqua"/>
              </a:rPr>
              <a:t>is our </a:t>
            </a:r>
            <a:r>
              <a:rPr dirty="0" sz="1400" spc="-5">
                <a:latin typeface="Book Antiqua"/>
                <a:cs typeface="Book Antiqua"/>
              </a:rPr>
              <a:t>attitude to be?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answer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this: So </a:t>
            </a:r>
            <a:r>
              <a:rPr dirty="0" sz="1400">
                <a:latin typeface="Book Antiqua"/>
                <a:cs typeface="Book Antiqua"/>
              </a:rPr>
              <a:t>long </a:t>
            </a:r>
            <a:r>
              <a:rPr dirty="0" sz="1400" spc="-5">
                <a:latin typeface="Book Antiqua"/>
                <a:cs typeface="Book Antiqua"/>
              </a:rPr>
              <a:t>as the nation </a:t>
            </a:r>
            <a:r>
              <a:rPr dirty="0" sz="140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whose name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by whose hands these atrocities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 </a:t>
            </a:r>
            <a:r>
              <a:rPr dirty="0" sz="1400">
                <a:latin typeface="Book Antiqua"/>
                <a:cs typeface="Book Antiqua"/>
              </a:rPr>
              <a:t>committed has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herself solemnly cast </a:t>
            </a:r>
            <a:r>
              <a:rPr dirty="0" sz="1400" spc="-5">
                <a:latin typeface="Book Antiqua"/>
                <a:cs typeface="Book Antiqua"/>
              </a:rPr>
              <a:t>from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the scoundrels  </a:t>
            </a:r>
            <a:r>
              <a:rPr dirty="0" sz="1400">
                <a:latin typeface="Book Antiqua"/>
                <a:cs typeface="Book Antiqua"/>
              </a:rPr>
              <a:t>who </a:t>
            </a:r>
            <a:r>
              <a:rPr dirty="0" sz="1400" spc="-5">
                <a:latin typeface="Book Antiqua"/>
                <a:cs typeface="Book Antiqua"/>
              </a:rPr>
              <a:t>dragged </a:t>
            </a:r>
            <a:r>
              <a:rPr dirty="0" sz="1400">
                <a:latin typeface="Book Antiqua"/>
                <a:cs typeface="Book Antiqua"/>
              </a:rPr>
              <a:t>her into </a:t>
            </a:r>
            <a:r>
              <a:rPr dirty="0" sz="1400" spc="-5">
                <a:latin typeface="Book Antiqua"/>
                <a:cs typeface="Book Antiqua"/>
              </a:rPr>
              <a:t>such decadence,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shall consider that </a:t>
            </a:r>
            <a:r>
              <a:rPr dirty="0" sz="1400">
                <a:latin typeface="Book Antiqua"/>
                <a:cs typeface="Book Antiqua"/>
              </a:rPr>
              <a:t>it  </a:t>
            </a:r>
            <a:r>
              <a:rPr dirty="0" sz="1400" spc="-5">
                <a:latin typeface="Book Antiqua"/>
                <a:cs typeface="Book Antiqua"/>
              </a:rPr>
              <a:t>would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betray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our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martyrs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us</a:t>
            </a:r>
            <a:r>
              <a:rPr dirty="0" sz="1400" spc="204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even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rub</a:t>
            </a:r>
            <a:r>
              <a:rPr dirty="0" sz="1400" spc="2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shoulders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with</a:t>
            </a:r>
            <a:r>
              <a:rPr dirty="0" sz="1400" spc="20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their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1259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dirty="0" sz="1400" spc="-5">
                <a:latin typeface="Book Antiqua"/>
                <a:cs typeface="Book Antiqua"/>
              </a:rPr>
              <a:t>executioners,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that until the day </a:t>
            </a:r>
            <a:r>
              <a:rPr dirty="0" sz="1400">
                <a:latin typeface="Book Antiqua"/>
                <a:cs typeface="Book Antiqua"/>
              </a:rPr>
              <a:t>arrives—if it ever </a:t>
            </a:r>
            <a:r>
              <a:rPr dirty="0" sz="1400" spc="-5">
                <a:latin typeface="Book Antiqua"/>
                <a:cs typeface="Book Antiqua"/>
              </a:rPr>
              <a:t>does arrive— 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striking </a:t>
            </a:r>
            <a:r>
              <a:rPr dirty="0" sz="1400">
                <a:latin typeface="Book Antiqua"/>
                <a:cs typeface="Book Antiqua"/>
              </a:rPr>
              <a:t>moral repentance,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10" i="1">
                <a:latin typeface="Book Antiqua"/>
                <a:cs typeface="Book Antiqua"/>
              </a:rPr>
              <a:t>forget </a:t>
            </a:r>
            <a:r>
              <a:rPr dirty="0" sz="1400" spc="-5">
                <a:latin typeface="Book Antiqua"/>
                <a:cs typeface="Book Antiqua"/>
              </a:rPr>
              <a:t>would be</a:t>
            </a:r>
            <a:r>
              <a:rPr dirty="0" sz="1400" spc="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r>
              <a:rPr dirty="0" sz="1400" spc="-5" i="1">
                <a:latin typeface="Book Antiqua"/>
                <a:cs typeface="Book Antiqua"/>
              </a:rPr>
              <a:t>condone</a:t>
            </a:r>
            <a:r>
              <a:rPr dirty="0" sz="1400" spc="-5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400" spc="-5">
                <a:latin typeface="Book Antiqua"/>
                <a:cs typeface="Book Antiqua"/>
              </a:rPr>
              <a:t>L. </a:t>
            </a:r>
            <a:r>
              <a:rPr dirty="0" sz="1400">
                <a:latin typeface="Book Antiqua"/>
                <a:cs typeface="Book Antiqua"/>
              </a:rPr>
              <a:t>MIRMAN, </a:t>
            </a:r>
            <a:r>
              <a:rPr dirty="0" sz="1400" spc="-5">
                <a:latin typeface="Book Antiqua"/>
                <a:cs typeface="Book Antiqua"/>
              </a:rPr>
              <a:t>Prefect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-5">
                <a:latin typeface="Book Antiqua"/>
                <a:cs typeface="Book Antiqua"/>
              </a:rPr>
              <a:t> Meurthe-et-Moselle.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1400" spc="-5">
                <a:latin typeface="Book Antiqua"/>
                <a:cs typeface="Book Antiqua"/>
              </a:rPr>
              <a:t>G. SIMON, G. KELLER, </a:t>
            </a:r>
            <a:r>
              <a:rPr dirty="0" sz="1400">
                <a:latin typeface="Book Antiqua"/>
                <a:cs typeface="Book Antiqua"/>
              </a:rPr>
              <a:t>Mayor of </a:t>
            </a:r>
            <a:r>
              <a:rPr dirty="0" sz="1400" spc="-5">
                <a:latin typeface="Book Antiqua"/>
                <a:cs typeface="Book Antiqua"/>
              </a:rPr>
              <a:t>Nancy. </a:t>
            </a:r>
            <a:r>
              <a:rPr dirty="0" sz="1400">
                <a:latin typeface="Book Antiqua"/>
                <a:cs typeface="Book Antiqua"/>
              </a:rPr>
              <a:t>Mayor of</a:t>
            </a:r>
            <a:r>
              <a:rPr dirty="0" sz="1400" spc="-5">
                <a:latin typeface="Book Antiqua"/>
                <a:cs typeface="Book Antiqua"/>
              </a:rPr>
              <a:t> Lunéville.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8554" y="2498724"/>
            <a:ext cx="2743199" cy="67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9250" cy="87293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poor wounded, </a:t>
            </a:r>
            <a:r>
              <a:rPr dirty="0" sz="1400">
                <a:latin typeface="Book Antiqua"/>
                <a:cs typeface="Book Antiqua"/>
              </a:rPr>
              <a:t>who were all searched and stripped of </a:t>
            </a:r>
            <a:r>
              <a:rPr dirty="0" sz="1400" spc="-5">
                <a:latin typeface="Book Antiqua"/>
                <a:cs typeface="Book Antiqua"/>
              </a:rPr>
              <a:t>their  </a:t>
            </a:r>
            <a:r>
              <a:rPr dirty="0" sz="1400">
                <a:latin typeface="Book Antiqua"/>
                <a:cs typeface="Book Antiqua"/>
              </a:rPr>
              <a:t>money. There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nothing </a:t>
            </a:r>
            <a:r>
              <a:rPr dirty="0" sz="1400" spc="-5">
                <a:latin typeface="Book Antiqua"/>
                <a:cs typeface="Book Antiqua"/>
              </a:rPr>
              <a:t>to be </a:t>
            </a:r>
            <a:r>
              <a:rPr dirty="0" sz="1400">
                <a:latin typeface="Book Antiqua"/>
                <a:cs typeface="Book Antiqua"/>
              </a:rPr>
              <a:t>done: we were in </a:t>
            </a:r>
            <a:r>
              <a:rPr dirty="0" sz="1400" spc="-5">
                <a:latin typeface="Book Antiqua"/>
                <a:cs typeface="Book Antiqua"/>
              </a:rPr>
              <a:t>the hands, not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a doctor, </a:t>
            </a:r>
            <a:r>
              <a:rPr dirty="0" sz="1400" spc="-5">
                <a:latin typeface="Book Antiqua"/>
                <a:cs typeface="Book Antiqua"/>
              </a:rPr>
              <a:t>but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regular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brute…."</a:t>
            </a:r>
            <a:endParaRPr sz="1400">
              <a:latin typeface="Book Antiqua"/>
              <a:cs typeface="Book Antiqua"/>
            </a:endParaRPr>
          </a:p>
          <a:p>
            <a:pPr algn="just" marL="12700">
              <a:lnSpc>
                <a:spcPct val="100000"/>
              </a:lnSpc>
              <a:spcBef>
                <a:spcPts val="1455"/>
              </a:spcBef>
            </a:pPr>
            <a:r>
              <a:rPr dirty="0" sz="1400">
                <a:latin typeface="Book Antiqua"/>
                <a:cs typeface="Book Antiqua"/>
              </a:rPr>
              <a:t>(4)</a:t>
            </a:r>
            <a:r>
              <a:rPr dirty="0" sz="1400" spc="-5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Royal</a:t>
            </a:r>
            <a:r>
              <a:rPr dirty="0" sz="1400" spc="140" i="1">
                <a:latin typeface="Book Antiqua"/>
                <a:cs typeface="Book Antiqua"/>
              </a:rPr>
              <a:t> </a:t>
            </a:r>
            <a:r>
              <a:rPr dirty="0" sz="1400" spc="-5" i="1">
                <a:latin typeface="Book Antiqua"/>
                <a:cs typeface="Book Antiqua"/>
              </a:rPr>
              <a:t>thieves</a:t>
            </a:r>
            <a:r>
              <a:rPr dirty="0" sz="1400" spc="-5">
                <a:latin typeface="Book Antiqua"/>
                <a:cs typeface="Book Antiqua"/>
              </a:rPr>
              <a:t>: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After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living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about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3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week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4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château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near</a:t>
            </a:r>
            <a:r>
              <a:rPr dirty="0" sz="1400" spc="13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Liége,</a:t>
            </a:r>
            <a:endParaRPr sz="1400">
              <a:latin typeface="Book Antiqua"/>
              <a:cs typeface="Book Antiqua"/>
            </a:endParaRPr>
          </a:p>
          <a:p>
            <a:pPr algn="just" marL="12700" marR="8890">
              <a:lnSpc>
                <a:spcPct val="103600"/>
              </a:lnSpc>
              <a:spcBef>
                <a:spcPts val="10"/>
              </a:spcBef>
            </a:pPr>
            <a:r>
              <a:rPr dirty="0" sz="1400" spc="-5">
                <a:latin typeface="Book Antiqua"/>
                <a:cs typeface="Book Antiqua"/>
              </a:rPr>
              <a:t>H.R.H. </a:t>
            </a:r>
            <a:r>
              <a:rPr dirty="0" sz="1400">
                <a:latin typeface="Book Antiqua"/>
                <a:cs typeface="Book Antiqua"/>
              </a:rPr>
              <a:t>Prince </a:t>
            </a:r>
            <a:r>
              <a:rPr dirty="0" sz="1400" spc="-5">
                <a:latin typeface="Book Antiqua"/>
                <a:cs typeface="Book Antiqua"/>
              </a:rPr>
              <a:t>Eitel Fritz, the Duke </a:t>
            </a:r>
            <a:r>
              <a:rPr dirty="0" sz="1400">
                <a:latin typeface="Book Antiqua"/>
                <a:cs typeface="Book Antiqua"/>
              </a:rPr>
              <a:t>of Brunswick,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another  nobleman of </a:t>
            </a:r>
            <a:r>
              <a:rPr dirty="0" sz="1400" spc="-5">
                <a:latin typeface="Book Antiqua"/>
                <a:cs typeface="Book Antiqua"/>
              </a:rPr>
              <a:t>less importance, had </a:t>
            </a:r>
            <a:r>
              <a:rPr dirty="0" sz="1400">
                <a:latin typeface="Book Antiqua"/>
                <a:cs typeface="Book Antiqua"/>
              </a:rPr>
              <a:t>all </a:t>
            </a:r>
            <a:r>
              <a:rPr dirty="0" sz="1400" spc="-5">
                <a:latin typeface="Book Antiqua"/>
                <a:cs typeface="Book Antiqua"/>
              </a:rPr>
              <a:t>the dresses that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found  in </a:t>
            </a:r>
            <a:r>
              <a:rPr dirty="0" sz="1400" spc="-5">
                <a:latin typeface="Book Antiqua"/>
                <a:cs typeface="Book Antiqua"/>
              </a:rPr>
              <a:t>the wardrobes belonging to the lady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house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her  daughters packed up before their own eyes,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sent to</a:t>
            </a:r>
            <a:r>
              <a:rPr dirty="0" sz="1400" spc="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Germany.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395"/>
              </a:spcBef>
            </a:pPr>
            <a:r>
              <a:rPr dirty="0" sz="1400">
                <a:latin typeface="Book Antiqua"/>
                <a:cs typeface="Book Antiqua"/>
              </a:rPr>
              <a:t>These </a:t>
            </a:r>
            <a:r>
              <a:rPr dirty="0" sz="1400" spc="-5">
                <a:latin typeface="Book Antiqua"/>
                <a:cs typeface="Book Antiqua"/>
              </a:rPr>
              <a:t>thieves </a:t>
            </a:r>
            <a:r>
              <a:rPr dirty="0" sz="1400">
                <a:latin typeface="Book Antiqua"/>
                <a:cs typeface="Book Antiqua"/>
              </a:rPr>
              <a:t>are often </a:t>
            </a:r>
            <a:r>
              <a:rPr dirty="0" sz="1400" spc="-5" i="1">
                <a:latin typeface="Book Antiqua"/>
                <a:cs typeface="Book Antiqua"/>
              </a:rPr>
              <a:t>facetious</a:t>
            </a:r>
            <a:r>
              <a:rPr dirty="0" sz="1400" spc="-5">
                <a:latin typeface="Book Antiqua"/>
                <a:cs typeface="Book Antiqua"/>
              </a:rPr>
              <a:t>: they give as compensation </a:t>
            </a:r>
            <a:r>
              <a:rPr dirty="0" sz="1400">
                <a:latin typeface="Book Antiqua"/>
                <a:cs typeface="Book Antiqua"/>
              </a:rPr>
              <a:t>a so-  called </a:t>
            </a:r>
            <a:r>
              <a:rPr dirty="0" sz="1400" spc="-5">
                <a:latin typeface="Book Antiqua"/>
                <a:cs typeface="Book Antiqua"/>
              </a:rPr>
              <a:t>receipt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bond </a:t>
            </a:r>
            <a:r>
              <a:rPr dirty="0" sz="1400">
                <a:latin typeface="Book Antiqua"/>
                <a:cs typeface="Book Antiqua"/>
              </a:rPr>
              <a:t>(in </a:t>
            </a:r>
            <a:r>
              <a:rPr dirty="0" sz="1400" spc="-5">
                <a:latin typeface="Book Antiqua"/>
                <a:cs typeface="Book Antiqua"/>
              </a:rPr>
              <a:t>German,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course), which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French  means, "Good </a:t>
            </a:r>
            <a:r>
              <a:rPr dirty="0" sz="1400">
                <a:latin typeface="Book Antiqua"/>
                <a:cs typeface="Book Antiqua"/>
              </a:rPr>
              <a:t>for a hundred </a:t>
            </a:r>
            <a:r>
              <a:rPr dirty="0" sz="1400" spc="-5">
                <a:latin typeface="Book Antiqua"/>
                <a:cs typeface="Book Antiqua"/>
              </a:rPr>
              <a:t>lashes,"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"Good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two </a:t>
            </a:r>
            <a:r>
              <a:rPr dirty="0" sz="1400">
                <a:latin typeface="Book Antiqua"/>
                <a:cs typeface="Book Antiqua"/>
              </a:rPr>
              <a:t>rabbits," or  "To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shot," or </a:t>
            </a:r>
            <a:r>
              <a:rPr dirty="0" sz="1400" spc="-5">
                <a:latin typeface="Book Antiqua"/>
                <a:cs typeface="Book Antiqua"/>
              </a:rPr>
              <a:t>"Payable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Paris"…. </a:t>
            </a:r>
            <a:r>
              <a:rPr dirty="0" sz="1400">
                <a:latin typeface="Book Antiqua"/>
                <a:cs typeface="Book Antiqua"/>
              </a:rPr>
              <a:t>They are </a:t>
            </a:r>
            <a:r>
              <a:rPr dirty="0" sz="1400" spc="-5">
                <a:latin typeface="Book Antiqua"/>
                <a:cs typeface="Book Antiqua"/>
              </a:rPr>
              <a:t>also </a:t>
            </a:r>
            <a:r>
              <a:rPr dirty="0" sz="1400" spc="-5" i="1">
                <a:latin typeface="Book Antiqua"/>
                <a:cs typeface="Book Antiqua"/>
              </a:rPr>
              <a:t>disgusting</a:t>
            </a:r>
            <a:r>
              <a:rPr dirty="0" sz="1400" spc="-5">
                <a:latin typeface="Book Antiqua"/>
                <a:cs typeface="Book Antiqua"/>
              </a:rPr>
              <a:t>. In  </a:t>
            </a:r>
            <a:r>
              <a:rPr dirty="0" sz="1400">
                <a:latin typeface="Book Antiqua"/>
                <a:cs typeface="Book Antiqua"/>
              </a:rPr>
              <a:t>houses </a:t>
            </a:r>
            <a:r>
              <a:rPr dirty="0" sz="1400" spc="-5">
                <a:latin typeface="Book Antiqua"/>
                <a:cs typeface="Book Antiqua"/>
              </a:rPr>
              <a:t>robbed by them they </a:t>
            </a:r>
            <a:r>
              <a:rPr dirty="0" sz="1400">
                <a:latin typeface="Book Antiqua"/>
                <a:cs typeface="Book Antiqua"/>
              </a:rPr>
              <a:t>leave,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way of </a:t>
            </a:r>
            <a:r>
              <a:rPr dirty="0" sz="1400" spc="-5">
                <a:latin typeface="Book Antiqua"/>
                <a:cs typeface="Book Antiqua"/>
              </a:rPr>
              <a:t>visiting </a:t>
            </a:r>
            <a:r>
              <a:rPr dirty="0" sz="1400">
                <a:latin typeface="Book Antiqua"/>
                <a:cs typeface="Book Antiqua"/>
              </a:rPr>
              <a:t>cards,  </a:t>
            </a:r>
            <a:r>
              <a:rPr dirty="0" sz="1400" spc="-5">
                <a:latin typeface="Book Antiqua"/>
                <a:cs typeface="Book Antiqua"/>
              </a:rPr>
              <a:t>excrement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beds,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tables, and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cupboards.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are  sometimes </a:t>
            </a:r>
            <a:r>
              <a:rPr dirty="0" sz="1400" spc="-5" i="1">
                <a:latin typeface="Book Antiqua"/>
                <a:cs typeface="Book Antiqua"/>
              </a:rPr>
              <a:t>unnaturally vicious</a:t>
            </a:r>
            <a:r>
              <a:rPr dirty="0" sz="1400" spc="-5">
                <a:latin typeface="Book Antiqua"/>
                <a:cs typeface="Book Antiqua"/>
              </a:rPr>
              <a:t>. In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village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Limbourg they </a:t>
            </a:r>
            <a:r>
              <a:rPr dirty="0" sz="1400">
                <a:latin typeface="Book Antiqua"/>
                <a:cs typeface="Book Antiqua"/>
              </a:rPr>
              <a:t>burnt in  a </a:t>
            </a:r>
            <a:r>
              <a:rPr dirty="0" sz="1400" spc="-5">
                <a:latin typeface="Book Antiqua"/>
                <a:cs typeface="Book Antiqua"/>
              </a:rPr>
              <a:t>stable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stallion valued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50,000 </a:t>
            </a:r>
            <a:r>
              <a:rPr dirty="0" sz="1400">
                <a:latin typeface="Book Antiqua"/>
                <a:cs typeface="Book Antiqua"/>
              </a:rPr>
              <a:t>francs, and "forced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farmer, </a:t>
            </a:r>
            <a:r>
              <a:rPr dirty="0" sz="1400" spc="-5">
                <a:latin typeface="Book Antiqua"/>
                <a:cs typeface="Book Antiqua"/>
              </a:rPr>
              <a:t>his  </a:t>
            </a:r>
            <a:r>
              <a:rPr dirty="0" sz="1400">
                <a:latin typeface="Book Antiqua"/>
                <a:cs typeface="Book Antiqua"/>
              </a:rPr>
              <a:t>wife and children </a:t>
            </a:r>
            <a:r>
              <a:rPr dirty="0" sz="1400" spc="-5">
                <a:latin typeface="Book Antiqua"/>
                <a:cs typeface="Book Antiqua"/>
              </a:rPr>
              <a:t>to witness the </a:t>
            </a:r>
            <a:r>
              <a:rPr dirty="0" sz="1400">
                <a:latin typeface="Book Antiqua"/>
                <a:cs typeface="Book Antiqua"/>
              </a:rPr>
              <a:t>crime on </a:t>
            </a:r>
            <a:r>
              <a:rPr dirty="0" sz="1400" spc="-5">
                <a:latin typeface="Book Antiqua"/>
                <a:cs typeface="Book Antiqua"/>
              </a:rPr>
              <a:t>their knees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their  arms raised." Amongst the </a:t>
            </a:r>
            <a:r>
              <a:rPr dirty="0" sz="1400">
                <a:latin typeface="Book Antiqua"/>
                <a:cs typeface="Book Antiqua"/>
              </a:rPr>
              <a:t>crowd of </a:t>
            </a:r>
            <a:r>
              <a:rPr dirty="0" sz="1400" spc="-5">
                <a:latin typeface="Book Antiqua"/>
                <a:cs typeface="Book Antiqua"/>
              </a:rPr>
              <a:t>unfortunate people brought 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Louvain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Brussels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thirteen </a:t>
            </a:r>
            <a:r>
              <a:rPr dirty="0" sz="1400">
                <a:latin typeface="Book Antiqua"/>
                <a:cs typeface="Book Antiqua"/>
              </a:rPr>
              <a:t>priests. The </a:t>
            </a:r>
            <a:r>
              <a:rPr dirty="0" sz="1400" spc="-5">
                <a:latin typeface="Book Antiqua"/>
                <a:cs typeface="Book Antiqua"/>
              </a:rPr>
              <a:t>soldiers </a:t>
            </a:r>
            <a:r>
              <a:rPr dirty="0" sz="1400">
                <a:latin typeface="Book Antiqua"/>
                <a:cs typeface="Book Antiqua"/>
              </a:rPr>
              <a:t>at a  </a:t>
            </a:r>
            <a:r>
              <a:rPr dirty="0" sz="1400" spc="-5">
                <a:latin typeface="Book Antiqua"/>
                <a:cs typeface="Book Antiqua"/>
              </a:rPr>
              <a:t>German guard-house stopped the column, </a:t>
            </a:r>
            <a:r>
              <a:rPr dirty="0" sz="1400">
                <a:latin typeface="Book Antiqua"/>
                <a:cs typeface="Book Antiqua"/>
              </a:rPr>
              <a:t>and ordered </a:t>
            </a:r>
            <a:r>
              <a:rPr dirty="0" sz="1400" spc="-5">
                <a:latin typeface="Book Antiqua"/>
                <a:cs typeface="Book Antiqua"/>
              </a:rPr>
              <a:t>the priests  to </a:t>
            </a:r>
            <a:r>
              <a:rPr dirty="0" sz="1400">
                <a:latin typeface="Book Antiqua"/>
                <a:cs typeface="Book Antiqua"/>
              </a:rPr>
              <a:t>come </a:t>
            </a:r>
            <a:r>
              <a:rPr dirty="0" sz="1400" spc="-5">
                <a:latin typeface="Book Antiqua"/>
                <a:cs typeface="Book Antiqua"/>
              </a:rPr>
              <a:t>out. </a:t>
            </a:r>
            <a:r>
              <a:rPr dirty="0" sz="140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shoot them? No. They </a:t>
            </a:r>
            <a:r>
              <a:rPr dirty="0" sz="1400">
                <a:latin typeface="Book Antiqua"/>
                <a:cs typeface="Book Antiqua"/>
              </a:rPr>
              <a:t>forced </a:t>
            </a:r>
            <a:r>
              <a:rPr dirty="0" sz="1400" spc="-5">
                <a:latin typeface="Book Antiqua"/>
                <a:cs typeface="Book Antiqua"/>
              </a:rPr>
              <a:t>them </a:t>
            </a:r>
            <a:r>
              <a:rPr dirty="0" sz="1400">
                <a:latin typeface="Book Antiqua"/>
                <a:cs typeface="Book Antiqua"/>
              </a:rPr>
              <a:t>into a </a:t>
            </a:r>
            <a:r>
              <a:rPr dirty="0" sz="1400" spc="-5">
                <a:latin typeface="Book Antiqua"/>
                <a:cs typeface="Book Antiqua"/>
              </a:rPr>
              <a:t>pigsty, 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which they </a:t>
            </a:r>
            <a:r>
              <a:rPr dirty="0" sz="1400">
                <a:latin typeface="Book Antiqua"/>
                <a:cs typeface="Book Antiqua"/>
              </a:rPr>
              <a:t>had </a:t>
            </a:r>
            <a:r>
              <a:rPr dirty="0" sz="1400" spc="-5">
                <a:latin typeface="Book Antiqua"/>
                <a:cs typeface="Book Antiqua"/>
              </a:rPr>
              <a:t>driven </a:t>
            </a:r>
            <a:r>
              <a:rPr dirty="0" sz="1400">
                <a:latin typeface="Book Antiqua"/>
                <a:cs typeface="Book Antiqua"/>
              </a:rPr>
              <a:t>out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only </a:t>
            </a:r>
            <a:r>
              <a:rPr dirty="0" sz="1400" spc="-5">
                <a:latin typeface="Book Antiqua"/>
                <a:cs typeface="Book Antiqua"/>
              </a:rPr>
              <a:t>pig. Forthwith they  </a:t>
            </a:r>
            <a:r>
              <a:rPr dirty="0" sz="1400">
                <a:latin typeface="Book Antiqua"/>
                <a:cs typeface="Book Antiqua"/>
              </a:rPr>
              <a:t>compelled </a:t>
            </a:r>
            <a:r>
              <a:rPr dirty="0" sz="1400" spc="-5">
                <a:latin typeface="Book Antiqua"/>
                <a:cs typeface="Book Antiqua"/>
              </a:rPr>
              <a:t>most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them to strip </a:t>
            </a:r>
            <a:r>
              <a:rPr dirty="0" sz="1400">
                <a:latin typeface="Book Antiqua"/>
                <a:cs typeface="Book Antiqua"/>
              </a:rPr>
              <a:t>off all </a:t>
            </a:r>
            <a:r>
              <a:rPr dirty="0" sz="1400" spc="-5">
                <a:latin typeface="Book Antiqua"/>
                <a:cs typeface="Book Antiqua"/>
              </a:rPr>
              <a:t>their clothes, and robbed  them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everything </a:t>
            </a:r>
            <a:r>
              <a:rPr dirty="0" sz="1400">
                <a:latin typeface="Book Antiqua"/>
                <a:cs typeface="Book Antiqua"/>
              </a:rPr>
              <a:t>of value </a:t>
            </a:r>
            <a:r>
              <a:rPr dirty="0" sz="1400" spc="-5">
                <a:latin typeface="Book Antiqua"/>
                <a:cs typeface="Book Antiqua"/>
              </a:rPr>
              <a:t>they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possessed.</a:t>
            </a:r>
            <a:endParaRPr sz="1400">
              <a:latin typeface="Book Antiqua"/>
              <a:cs typeface="Book Antiqua"/>
            </a:endParaRPr>
          </a:p>
          <a:p>
            <a:pPr algn="just" marL="12700" marR="8890">
              <a:lnSpc>
                <a:spcPct val="103899"/>
              </a:lnSpc>
              <a:spcBef>
                <a:spcPts val="1385"/>
              </a:spcBef>
            </a:pPr>
            <a:r>
              <a:rPr dirty="0" sz="1400">
                <a:latin typeface="Book Antiqua"/>
                <a:cs typeface="Book Antiqua"/>
              </a:rPr>
              <a:t>These </a:t>
            </a:r>
            <a:r>
              <a:rPr dirty="0" sz="1400" spc="-5">
                <a:latin typeface="Book Antiqua"/>
                <a:cs typeface="Book Antiqua"/>
              </a:rPr>
              <a:t>thieves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 i="1">
                <a:latin typeface="Book Antiqua"/>
                <a:cs typeface="Book Antiqua"/>
              </a:rPr>
              <a:t>practical </a:t>
            </a:r>
            <a:r>
              <a:rPr dirty="0" sz="1400" spc="-5">
                <a:latin typeface="Book Antiqua"/>
                <a:cs typeface="Book Antiqua"/>
              </a:rPr>
              <a:t>too.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Dinant, safes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opened with  oxy-hydrogen blow-pipes, brought expressly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that purpose. They  </a:t>
            </a:r>
            <a:r>
              <a:rPr dirty="0" sz="1400">
                <a:latin typeface="Book Antiqua"/>
                <a:cs typeface="Book Antiqua"/>
              </a:rPr>
              <a:t>have a </a:t>
            </a:r>
            <a:r>
              <a:rPr dirty="0" sz="1400" spc="-5">
                <a:latin typeface="Book Antiqua"/>
                <a:cs typeface="Book Antiqua"/>
              </a:rPr>
              <a:t>partiality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safes, </a:t>
            </a:r>
            <a:r>
              <a:rPr dirty="0" sz="1400">
                <a:latin typeface="Book Antiqua"/>
                <a:cs typeface="Book Antiqua"/>
              </a:rPr>
              <a:t>and in </a:t>
            </a:r>
            <a:r>
              <a:rPr dirty="0" sz="1400" spc="-5">
                <a:latin typeface="Book Antiqua"/>
                <a:cs typeface="Book Antiqua"/>
              </a:rPr>
              <a:t>this connection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story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Lunéville </a:t>
            </a:r>
            <a:r>
              <a:rPr dirty="0" sz="1400" spc="-5">
                <a:latin typeface="Book Antiqua"/>
                <a:cs typeface="Book Antiqua"/>
              </a:rPr>
              <a:t>deserves </a:t>
            </a:r>
            <a:r>
              <a:rPr dirty="0" sz="1400">
                <a:latin typeface="Book Antiqua"/>
                <a:cs typeface="Book Antiqua"/>
              </a:rPr>
              <a:t>recording. A </a:t>
            </a:r>
            <a:r>
              <a:rPr dirty="0" sz="1400" spc="-5">
                <a:latin typeface="Book Antiqua"/>
                <a:cs typeface="Book Antiqua"/>
              </a:rPr>
              <a:t>house </a:t>
            </a:r>
            <a:r>
              <a:rPr dirty="0" sz="1400">
                <a:latin typeface="Book Antiqua"/>
                <a:cs typeface="Book Antiqua"/>
              </a:rPr>
              <a:t>near </a:t>
            </a:r>
            <a:r>
              <a:rPr dirty="0" sz="1400" spc="-5">
                <a:latin typeface="Book Antiqua"/>
                <a:cs typeface="Book Antiqua"/>
              </a:rPr>
              <a:t>the station, </a:t>
            </a:r>
            <a:r>
              <a:rPr dirty="0" sz="1400">
                <a:latin typeface="Book Antiqua"/>
                <a:cs typeface="Book Antiqua"/>
              </a:rPr>
              <a:t>belonging</a:t>
            </a:r>
            <a:r>
              <a:rPr dirty="0" sz="1400" spc="250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to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</a:pPr>
            <a:r>
              <a:rPr dirty="0" sz="1400">
                <a:latin typeface="Book Antiqua"/>
                <a:cs typeface="Book Antiqua"/>
              </a:rPr>
              <a:t>M. Leclerc, </a:t>
            </a:r>
            <a:r>
              <a:rPr dirty="0" sz="1400" spc="-5">
                <a:latin typeface="Book Antiqua"/>
                <a:cs typeface="Book Antiqua"/>
              </a:rPr>
              <a:t>was set </a:t>
            </a:r>
            <a:r>
              <a:rPr dirty="0" sz="1400">
                <a:latin typeface="Book Antiqua"/>
                <a:cs typeface="Book Antiqua"/>
              </a:rPr>
              <a:t>on fire; </a:t>
            </a:r>
            <a:r>
              <a:rPr dirty="0" sz="1400" spc="-5">
                <a:latin typeface="Book Antiqua"/>
                <a:cs typeface="Book Antiqua"/>
              </a:rPr>
              <a:t>the walls </a:t>
            </a:r>
            <a:r>
              <a:rPr dirty="0" sz="1400">
                <a:latin typeface="Book Antiqua"/>
                <a:cs typeface="Book Antiqua"/>
              </a:rPr>
              <a:t>alone </a:t>
            </a:r>
            <a:r>
              <a:rPr dirty="0" sz="1400" spc="-5">
                <a:latin typeface="Book Antiqua"/>
                <a:cs typeface="Book Antiqua"/>
              </a:rPr>
              <a:t>remained standing, and  </a:t>
            </a:r>
            <a:r>
              <a:rPr dirty="0" sz="1400">
                <a:latin typeface="Book Antiqua"/>
                <a:cs typeface="Book Antiqua"/>
              </a:rPr>
              <a:t>in one of </a:t>
            </a:r>
            <a:r>
              <a:rPr dirty="0" sz="1400" spc="-5">
                <a:latin typeface="Book Antiqua"/>
                <a:cs typeface="Book Antiqua"/>
              </a:rPr>
              <a:t>them (on the </a:t>
            </a:r>
            <a:r>
              <a:rPr dirty="0" sz="1400">
                <a:latin typeface="Book Antiqua"/>
                <a:cs typeface="Book Antiqua"/>
              </a:rPr>
              <a:t>second </a:t>
            </a:r>
            <a:r>
              <a:rPr dirty="0" sz="1400" spc="-5">
                <a:latin typeface="Book Antiqua"/>
                <a:cs typeface="Book Antiqua"/>
              </a:rPr>
              <a:t>floor)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safe was </a:t>
            </a:r>
            <a:r>
              <a:rPr dirty="0" sz="1400">
                <a:latin typeface="Book Antiqua"/>
                <a:cs typeface="Book Antiqua"/>
              </a:rPr>
              <a:t>left </a:t>
            </a:r>
            <a:r>
              <a:rPr dirty="0" sz="1400" spc="-5">
                <a:latin typeface="Book Antiqua"/>
                <a:cs typeface="Book Antiqua"/>
              </a:rPr>
              <a:t>intact.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5">
                <a:latin typeface="Book Antiqua"/>
                <a:cs typeface="Book Antiqua"/>
              </a:rPr>
              <a:t>non-  </a:t>
            </a:r>
            <a:r>
              <a:rPr dirty="0" sz="1400">
                <a:latin typeface="Book Antiqua"/>
                <a:cs typeface="Book Antiqua"/>
              </a:rPr>
              <a:t>commissioned </a:t>
            </a:r>
            <a:r>
              <a:rPr dirty="0" sz="1400" spc="-5">
                <a:latin typeface="Book Antiqua"/>
                <a:cs typeface="Book Antiqua"/>
              </a:rPr>
              <a:t>officer, </a:t>
            </a:r>
            <a:r>
              <a:rPr dirty="0" sz="1400">
                <a:latin typeface="Book Antiqua"/>
                <a:cs typeface="Book Antiqua"/>
              </a:rPr>
              <a:t>named Weill, </a:t>
            </a:r>
            <a:r>
              <a:rPr dirty="0" sz="1400" spc="-5">
                <a:latin typeface="Book Antiqua"/>
                <a:cs typeface="Book Antiqua"/>
              </a:rPr>
              <a:t>with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party blew up the wall  </a:t>
            </a:r>
            <a:r>
              <a:rPr dirty="0" sz="1400">
                <a:latin typeface="Book Antiqua"/>
                <a:cs typeface="Book Antiqua"/>
              </a:rPr>
              <a:t>with </a:t>
            </a:r>
            <a:r>
              <a:rPr dirty="0" sz="1400" spc="-5">
                <a:latin typeface="Book Antiqua"/>
                <a:cs typeface="Book Antiqua"/>
              </a:rPr>
              <a:t>dynamite,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safe </a:t>
            </a:r>
            <a:r>
              <a:rPr dirty="0" sz="1400" spc="-5">
                <a:latin typeface="Book Antiqua"/>
                <a:cs typeface="Book Antiqua"/>
              </a:rPr>
              <a:t>was extricated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5">
                <a:latin typeface="Book Antiqua"/>
                <a:cs typeface="Book Antiqua"/>
              </a:rPr>
              <a:t>rubbish, </a:t>
            </a:r>
            <a:r>
              <a:rPr dirty="0" sz="1400">
                <a:latin typeface="Book Antiqua"/>
                <a:cs typeface="Book Antiqua"/>
              </a:rPr>
              <a:t>carried  </a:t>
            </a:r>
            <a:r>
              <a:rPr dirty="0" sz="1400" spc="-5">
                <a:latin typeface="Book Antiqua"/>
                <a:cs typeface="Book Antiqua"/>
              </a:rPr>
              <a:t>to the station, put </a:t>
            </a:r>
            <a:r>
              <a:rPr dirty="0" sz="1400">
                <a:latin typeface="Book Antiqua"/>
                <a:cs typeface="Book Antiqua"/>
              </a:rPr>
              <a:t>on a </a:t>
            </a:r>
            <a:r>
              <a:rPr dirty="0" sz="1400" spc="-5">
                <a:latin typeface="Book Antiqua"/>
                <a:cs typeface="Book Antiqua"/>
              </a:rPr>
              <a:t>truck, and sent to </a:t>
            </a:r>
            <a:r>
              <a:rPr dirty="0" sz="1400">
                <a:latin typeface="Book Antiqua"/>
                <a:cs typeface="Book Antiqua"/>
              </a:rPr>
              <a:t>Boche-land. This </a:t>
            </a:r>
            <a:r>
              <a:rPr dirty="0" sz="1400" spc="-10">
                <a:latin typeface="Book Antiqua"/>
                <a:cs typeface="Book Antiqua"/>
              </a:rPr>
              <a:t>man  </a:t>
            </a:r>
            <a:r>
              <a:rPr dirty="0" sz="1400">
                <a:latin typeface="Book Antiqua"/>
                <a:cs typeface="Book Antiqua"/>
              </a:rPr>
              <a:t>Weill, </a:t>
            </a:r>
            <a:r>
              <a:rPr dirty="0" sz="1400" spc="-5">
                <a:latin typeface="Book Antiqua"/>
                <a:cs typeface="Book Antiqua"/>
              </a:rPr>
              <a:t>before the </a:t>
            </a:r>
            <a:r>
              <a:rPr dirty="0" sz="1400">
                <a:latin typeface="Book Antiqua"/>
                <a:cs typeface="Book Antiqua"/>
              </a:rPr>
              <a:t>war, often </a:t>
            </a:r>
            <a:r>
              <a:rPr dirty="0" sz="1400" spc="-5">
                <a:latin typeface="Book Antiqua"/>
                <a:cs typeface="Book Antiqua"/>
              </a:rPr>
              <a:t>came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Luneville on </a:t>
            </a:r>
            <a:r>
              <a:rPr dirty="0" sz="1400" spc="-5">
                <a:latin typeface="Book Antiqua"/>
                <a:cs typeface="Book Antiqua"/>
              </a:rPr>
              <a:t>business with  hops, was always </a:t>
            </a:r>
            <a:r>
              <a:rPr dirty="0" sz="1400">
                <a:latin typeface="Book Antiqua"/>
                <a:cs typeface="Book Antiqua"/>
              </a:rPr>
              <a:t>well received </a:t>
            </a:r>
            <a:r>
              <a:rPr dirty="0" sz="1400" spc="-5">
                <a:latin typeface="Book Antiqua"/>
                <a:cs typeface="Book Antiqua"/>
              </a:rPr>
              <a:t>there, </a:t>
            </a:r>
            <a:r>
              <a:rPr dirty="0" sz="1400">
                <a:latin typeface="Book Antiqua"/>
                <a:cs typeface="Book Antiqua"/>
              </a:rPr>
              <a:t>made himself </a:t>
            </a:r>
            <a:r>
              <a:rPr dirty="0" sz="1400" spc="-5">
                <a:latin typeface="Book Antiqua"/>
                <a:cs typeface="Book Antiqua"/>
              </a:rPr>
              <a:t>agreeable </a:t>
            </a:r>
            <a:r>
              <a:rPr dirty="0" sz="1400">
                <a:latin typeface="Book Antiqua"/>
                <a:cs typeface="Book Antiqua"/>
              </a:rPr>
              <a:t>and  </a:t>
            </a:r>
            <a:r>
              <a:rPr dirty="0" sz="1400" spc="-5">
                <a:latin typeface="Book Antiqua"/>
                <a:cs typeface="Book Antiqua"/>
              </a:rPr>
              <a:t>knew everybody. </a:t>
            </a:r>
            <a:r>
              <a:rPr dirty="0" sz="1400">
                <a:latin typeface="Book Antiqua"/>
                <a:cs typeface="Book Antiqua"/>
              </a:rPr>
              <a:t>When </a:t>
            </a:r>
            <a:r>
              <a:rPr dirty="0" sz="1400" spc="-5">
                <a:latin typeface="Book Antiqua"/>
                <a:cs typeface="Book Antiqua"/>
              </a:rPr>
              <a:t>the Germans </a:t>
            </a:r>
            <a:r>
              <a:rPr dirty="0" sz="1400">
                <a:latin typeface="Book Antiqua"/>
                <a:cs typeface="Book Antiqua"/>
              </a:rPr>
              <a:t>settled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unfortunate  </a:t>
            </a:r>
            <a:r>
              <a:rPr dirty="0" sz="1400" spc="-5">
                <a:latin typeface="Book Antiqua"/>
                <a:cs typeface="Book Antiqua"/>
              </a:rPr>
              <a:t>town</a:t>
            </a:r>
            <a:r>
              <a:rPr dirty="0" sz="1400" spc="17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he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played</a:t>
            </a:r>
            <a:r>
              <a:rPr dirty="0" sz="1400" spc="16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very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important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part,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in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spite</a:t>
            </a:r>
            <a:r>
              <a:rPr dirty="0" sz="1400" spc="17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of</a:t>
            </a:r>
            <a:r>
              <a:rPr dirty="0" sz="1400" spc="1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his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low</a:t>
            </a:r>
            <a:r>
              <a:rPr dirty="0" sz="1400" spc="19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rank,</a:t>
            </a:r>
            <a:r>
              <a:rPr dirty="0" sz="1400" spc="18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in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6075" cy="86429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acting </a:t>
            </a:r>
            <a:r>
              <a:rPr dirty="0" sz="1400" spc="-5">
                <a:latin typeface="Book Antiqua"/>
                <a:cs typeface="Book Antiqua"/>
              </a:rPr>
              <a:t>as agent, confidential </a:t>
            </a:r>
            <a:r>
              <a:rPr dirty="0" sz="1400">
                <a:latin typeface="Book Antiqua"/>
                <a:cs typeface="Book Antiqua"/>
              </a:rPr>
              <a:t>clerk </a:t>
            </a:r>
            <a:r>
              <a:rPr dirty="0" sz="1400" spc="-5">
                <a:latin typeface="Book Antiqua"/>
                <a:cs typeface="Book Antiqua"/>
              </a:rPr>
              <a:t>and guide to the Commanding  Officer.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robbers are </a:t>
            </a:r>
            <a:r>
              <a:rPr dirty="0" sz="1400" spc="-5">
                <a:latin typeface="Book Antiqua"/>
                <a:cs typeface="Book Antiqua"/>
              </a:rPr>
              <a:t>also business-like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their transport arrangements as  to carriages, military waggons, </a:t>
            </a:r>
            <a:r>
              <a:rPr dirty="0" sz="1400">
                <a:latin typeface="Book Antiqua"/>
                <a:cs typeface="Book Antiqua"/>
              </a:rPr>
              <a:t>lorries, and </a:t>
            </a:r>
            <a:r>
              <a:rPr dirty="0" sz="1400" spc="-5">
                <a:latin typeface="Book Antiqua"/>
                <a:cs typeface="Book Antiqua"/>
              </a:rPr>
              <a:t>motor cars. </a:t>
            </a:r>
            <a:r>
              <a:rPr dirty="0" sz="1400">
                <a:latin typeface="Book Antiqua"/>
                <a:cs typeface="Book Antiqua"/>
              </a:rPr>
              <a:t>At  Compiègne, where </a:t>
            </a:r>
            <a:r>
              <a:rPr dirty="0" sz="1400" spc="-5">
                <a:latin typeface="Book Antiqua"/>
                <a:cs typeface="Book Antiqua"/>
              </a:rPr>
              <a:t>the home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Orsetti family was sacked, </a:t>
            </a:r>
            <a:r>
              <a:rPr dirty="0" sz="1400">
                <a:latin typeface="Book Antiqua"/>
                <a:cs typeface="Book Antiqua"/>
              </a:rPr>
              <a:t>silver  </a:t>
            </a:r>
            <a:r>
              <a:rPr dirty="0" sz="1400" spc="-5">
                <a:latin typeface="Book Antiqua"/>
                <a:cs typeface="Book Antiqua"/>
              </a:rPr>
              <a:t>plate, </a:t>
            </a:r>
            <a:r>
              <a:rPr dirty="0" sz="1400">
                <a:latin typeface="Book Antiqua"/>
                <a:cs typeface="Book Antiqua"/>
              </a:rPr>
              <a:t>jewellery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articles of </a:t>
            </a:r>
            <a:r>
              <a:rPr dirty="0" sz="1400" spc="-5">
                <a:latin typeface="Book Antiqua"/>
                <a:cs typeface="Book Antiqua"/>
              </a:rPr>
              <a:t>value </a:t>
            </a:r>
            <a:r>
              <a:rPr dirty="0" sz="1400">
                <a:latin typeface="Book Antiqua"/>
                <a:cs typeface="Book Antiqua"/>
              </a:rPr>
              <a:t>were collected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courtyard  of </a:t>
            </a:r>
            <a:r>
              <a:rPr dirty="0" sz="1400" spc="-5">
                <a:latin typeface="Book Antiqua"/>
                <a:cs typeface="Book Antiqua"/>
              </a:rPr>
              <a:t>the château, </a:t>
            </a:r>
            <a:r>
              <a:rPr dirty="0" sz="1400" spc="-10">
                <a:latin typeface="Book Antiqua"/>
                <a:cs typeface="Book Antiqua"/>
              </a:rPr>
              <a:t>then </a:t>
            </a:r>
            <a:r>
              <a:rPr dirty="0" sz="1400" spc="-5">
                <a:latin typeface="Book Antiqua"/>
                <a:cs typeface="Book Antiqua"/>
              </a:rPr>
              <a:t>classified, registered, packed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"put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two  </a:t>
            </a:r>
            <a:r>
              <a:rPr dirty="0" sz="1400">
                <a:latin typeface="Book Antiqua"/>
                <a:cs typeface="Book Antiqua"/>
              </a:rPr>
              <a:t>carts, </a:t>
            </a:r>
            <a:r>
              <a:rPr dirty="0" sz="1400" spc="-5">
                <a:latin typeface="Book Antiqua"/>
                <a:cs typeface="Book Antiqua"/>
              </a:rPr>
              <a:t>upon which they </a:t>
            </a:r>
            <a:r>
              <a:rPr dirty="0" sz="1400">
                <a:latin typeface="Book Antiqua"/>
                <a:cs typeface="Book Antiqua"/>
              </a:rPr>
              <a:t>took </a:t>
            </a:r>
            <a:r>
              <a:rPr dirty="0" sz="1400" spc="-5">
                <a:latin typeface="Book Antiqua"/>
                <a:cs typeface="Book Antiqua"/>
              </a:rPr>
              <a:t>care to place the </a:t>
            </a:r>
            <a:r>
              <a:rPr dirty="0" sz="1400">
                <a:latin typeface="Book Antiqua"/>
                <a:cs typeface="Book Antiqua"/>
              </a:rPr>
              <a:t>Red Cross </a:t>
            </a:r>
            <a:r>
              <a:rPr dirty="0" sz="1400" spc="-5">
                <a:latin typeface="Book Antiqua"/>
                <a:cs typeface="Book Antiqua"/>
              </a:rPr>
              <a:t>flag." We  read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note-book </a:t>
            </a:r>
            <a:r>
              <a:rPr dirty="0" sz="1400">
                <a:latin typeface="Book Antiqua"/>
                <a:cs typeface="Book Antiqua"/>
              </a:rPr>
              <a:t>of a </a:t>
            </a:r>
            <a:r>
              <a:rPr dirty="0" sz="1400" spc="-5">
                <a:latin typeface="Book Antiqua"/>
                <a:cs typeface="Book Antiqua"/>
              </a:rPr>
              <a:t>wounded German </a:t>
            </a:r>
            <a:r>
              <a:rPr dirty="0" sz="1400">
                <a:latin typeface="Book Antiqua"/>
                <a:cs typeface="Book Antiqua"/>
              </a:rPr>
              <a:t>soldier, </a:t>
            </a:r>
            <a:r>
              <a:rPr dirty="0" sz="1400" spc="-5">
                <a:latin typeface="Book Antiqua"/>
                <a:cs typeface="Book Antiqua"/>
              </a:rPr>
              <a:t>under medical  treatment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Brussels, "A </a:t>
            </a:r>
            <a:r>
              <a:rPr dirty="0" sz="1400">
                <a:latin typeface="Book Antiqua"/>
                <a:cs typeface="Book Antiqua"/>
              </a:rPr>
              <a:t>car </a:t>
            </a:r>
            <a:r>
              <a:rPr dirty="0" sz="1400" spc="-5">
                <a:latin typeface="Book Antiqua"/>
                <a:cs typeface="Book Antiqua"/>
              </a:rPr>
              <a:t>has arrived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hospital, bringing  </a:t>
            </a:r>
            <a:r>
              <a:rPr dirty="0" sz="1400">
                <a:latin typeface="Book Antiqua"/>
                <a:cs typeface="Book Antiqua"/>
              </a:rPr>
              <a:t>war </a:t>
            </a:r>
            <a:r>
              <a:rPr dirty="0" sz="1400" spc="-5">
                <a:latin typeface="Book Antiqua"/>
                <a:cs typeface="Book Antiqua"/>
              </a:rPr>
              <a:t>booty,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piano, two sewing </a:t>
            </a:r>
            <a:r>
              <a:rPr dirty="0" sz="1400">
                <a:latin typeface="Book Antiqua"/>
                <a:cs typeface="Book Antiqua"/>
              </a:rPr>
              <a:t>machines and all </a:t>
            </a:r>
            <a:r>
              <a:rPr dirty="0" sz="1400" spc="-5">
                <a:latin typeface="Book Antiqua"/>
                <a:cs typeface="Book Antiqua"/>
              </a:rPr>
              <a:t>sorts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other  things."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6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In 1870,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clocks </a:t>
            </a:r>
            <a:r>
              <a:rPr dirty="0" sz="1400">
                <a:latin typeface="Book Antiqua"/>
                <a:cs typeface="Book Antiqua"/>
              </a:rPr>
              <a:t>were in </a:t>
            </a:r>
            <a:r>
              <a:rPr dirty="0" sz="1400" spc="-5">
                <a:latin typeface="Book Antiqua"/>
                <a:cs typeface="Book Antiqua"/>
              </a:rPr>
              <a:t>most demand; </a:t>
            </a:r>
            <a:r>
              <a:rPr dirty="0" sz="1400">
                <a:latin typeface="Book Antiqua"/>
                <a:cs typeface="Book Antiqua"/>
              </a:rPr>
              <a:t>now, </a:t>
            </a:r>
            <a:r>
              <a:rPr dirty="0" sz="1400" spc="-5">
                <a:latin typeface="Book Antiqua"/>
                <a:cs typeface="Book Antiqua"/>
              </a:rPr>
              <a:t>pianos </a:t>
            </a:r>
            <a:r>
              <a:rPr dirty="0" sz="1400">
                <a:latin typeface="Book Antiqua"/>
                <a:cs typeface="Book Antiqua"/>
              </a:rPr>
              <a:t>form </a:t>
            </a:r>
            <a:r>
              <a:rPr dirty="0" sz="1400" spc="-5">
                <a:latin typeface="Book Antiqua"/>
                <a:cs typeface="Book Antiqua"/>
              </a:rPr>
              <a:t>the  attraction, </a:t>
            </a:r>
            <a:r>
              <a:rPr dirty="0" sz="1400">
                <a:latin typeface="Book Antiqua"/>
                <a:cs typeface="Book Antiqua"/>
              </a:rPr>
              <a:t>and an </a:t>
            </a:r>
            <a:r>
              <a:rPr dirty="0" sz="1400" spc="-5">
                <a:latin typeface="Book Antiqua"/>
                <a:cs typeface="Book Antiqua"/>
              </a:rPr>
              <a:t>immense </a:t>
            </a:r>
            <a:r>
              <a:rPr dirty="0" sz="1400" spc="-10">
                <a:latin typeface="Book Antiqua"/>
                <a:cs typeface="Book Antiqua"/>
              </a:rPr>
              <a:t>number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sent </a:t>
            </a:r>
            <a:r>
              <a:rPr dirty="0" sz="1400" spc="-5">
                <a:latin typeface="Book Antiqua"/>
                <a:cs typeface="Book Antiqua"/>
              </a:rPr>
              <a:t>to Germany.  </a:t>
            </a:r>
            <a:r>
              <a:rPr dirty="0" sz="1400">
                <a:latin typeface="Book Antiqua"/>
                <a:cs typeface="Book Antiqua"/>
              </a:rPr>
              <a:t>They are </a:t>
            </a:r>
            <a:r>
              <a:rPr dirty="0" sz="1400" spc="-5">
                <a:latin typeface="Book Antiqua"/>
                <a:cs typeface="Book Antiqua"/>
              </a:rPr>
              <a:t>the article particularly </a:t>
            </a:r>
            <a:r>
              <a:rPr dirty="0" sz="1400">
                <a:latin typeface="Book Antiqua"/>
                <a:cs typeface="Book Antiqua"/>
              </a:rPr>
              <a:t>favoured </a:t>
            </a:r>
            <a:r>
              <a:rPr dirty="0" sz="1400" spc="-5">
                <a:latin typeface="Book Antiqua"/>
                <a:cs typeface="Book Antiqua"/>
              </a:rPr>
              <a:t>by the </a:t>
            </a:r>
            <a:r>
              <a:rPr dirty="0" sz="1400">
                <a:latin typeface="Book Antiqua"/>
                <a:cs typeface="Book Antiqua"/>
              </a:rPr>
              <a:t>Boche ladies. </a:t>
            </a:r>
            <a:r>
              <a:rPr dirty="0" sz="1400" spc="-5">
                <a:latin typeface="Book Antiqua"/>
                <a:cs typeface="Book Antiqua"/>
              </a:rPr>
              <a:t>In </a:t>
            </a:r>
            <a:r>
              <a:rPr dirty="0" sz="1400">
                <a:latin typeface="Book Antiqua"/>
                <a:cs typeface="Book Antiqua"/>
              </a:rPr>
              <a:t>a  </a:t>
            </a:r>
            <a:r>
              <a:rPr dirty="0" sz="1400" spc="-5">
                <a:latin typeface="Book Antiqua"/>
                <a:cs typeface="Book Antiqua"/>
              </a:rPr>
              <a:t>château retaken by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troops, </a:t>
            </a:r>
            <a:r>
              <a:rPr dirty="0" sz="1400">
                <a:latin typeface="Book Antiqua"/>
                <a:cs typeface="Book Antiqua"/>
              </a:rPr>
              <a:t>an </a:t>
            </a:r>
            <a:r>
              <a:rPr dirty="0" sz="1400" spc="-5">
                <a:latin typeface="Book Antiqua"/>
                <a:cs typeface="Book Antiqua"/>
              </a:rPr>
              <a:t>officer </a:t>
            </a:r>
            <a:r>
              <a:rPr dirty="0" sz="1400">
                <a:latin typeface="Book Antiqua"/>
                <a:cs typeface="Book Antiqua"/>
              </a:rPr>
              <a:t>left </a:t>
            </a:r>
            <a:r>
              <a:rPr dirty="0" sz="1400" spc="-5">
                <a:latin typeface="Book Antiqua"/>
                <a:cs typeface="Book Antiqua"/>
              </a:rPr>
              <a:t>behind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letter </a:t>
            </a:r>
            <a:r>
              <a:rPr dirty="0" sz="1400">
                <a:latin typeface="Book Antiqua"/>
                <a:cs typeface="Book Antiqua"/>
              </a:rPr>
              <a:t>from his  wife, in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written, "A thousand thanks for the beautiful  things you </a:t>
            </a:r>
            <a:r>
              <a:rPr dirty="0" sz="1400">
                <a:latin typeface="Book Antiqua"/>
                <a:cs typeface="Book Antiqua"/>
              </a:rPr>
              <a:t>sent me. The </a:t>
            </a:r>
            <a:r>
              <a:rPr dirty="0" sz="1400" spc="-5">
                <a:latin typeface="Book Antiqua"/>
                <a:cs typeface="Book Antiqua"/>
              </a:rPr>
              <a:t>furs </a:t>
            </a:r>
            <a:r>
              <a:rPr dirty="0" sz="1400">
                <a:latin typeface="Book Antiqua"/>
                <a:cs typeface="Book Antiqua"/>
              </a:rPr>
              <a:t>are magnificent,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rosewood  </a:t>
            </a:r>
            <a:r>
              <a:rPr dirty="0" sz="1400" spc="-5">
                <a:latin typeface="Book Antiqua"/>
                <a:cs typeface="Book Antiqua"/>
              </a:rPr>
              <a:t>furniture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exquisite; </a:t>
            </a:r>
            <a:r>
              <a:rPr dirty="0" sz="1400">
                <a:latin typeface="Book Antiqua"/>
                <a:cs typeface="Book Antiqua"/>
              </a:rPr>
              <a:t>but </a:t>
            </a:r>
            <a:r>
              <a:rPr dirty="0" sz="1400" spc="-5">
                <a:latin typeface="Book Antiqua"/>
                <a:cs typeface="Book Antiqua"/>
              </a:rPr>
              <a:t>don't forget that Elsa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always waiting </a:t>
            </a:r>
            <a:r>
              <a:rPr dirty="0" sz="1400">
                <a:latin typeface="Book Antiqua"/>
                <a:cs typeface="Book Antiqua"/>
              </a:rPr>
              <a:t>for  her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piano."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These </a:t>
            </a:r>
            <a:r>
              <a:rPr dirty="0" sz="1400" spc="-5">
                <a:latin typeface="Book Antiqua"/>
                <a:cs typeface="Book Antiqua"/>
              </a:rPr>
              <a:t>women, however, </a:t>
            </a:r>
            <a:r>
              <a:rPr dirty="0" sz="1400">
                <a:latin typeface="Book Antiqua"/>
                <a:cs typeface="Book Antiqua"/>
              </a:rPr>
              <a:t>are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all as </a:t>
            </a:r>
            <a:r>
              <a:rPr dirty="0" sz="1400" spc="-5">
                <a:latin typeface="Book Antiqua"/>
                <a:cs typeface="Book Antiqua"/>
              </a:rPr>
              <a:t>patient </a:t>
            </a:r>
            <a:r>
              <a:rPr dirty="0" sz="1400">
                <a:latin typeface="Book Antiqua"/>
                <a:cs typeface="Book Antiqua"/>
              </a:rPr>
              <a:t>in waiting as </a:t>
            </a:r>
            <a:r>
              <a:rPr dirty="0" sz="1400" spc="-5">
                <a:latin typeface="Book Antiqua"/>
                <a:cs typeface="Book Antiqua"/>
              </a:rPr>
              <a:t>Elsa. 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frequently </a:t>
            </a:r>
            <a:r>
              <a:rPr dirty="0" sz="1400" spc="-10">
                <a:latin typeface="Book Antiqua"/>
                <a:cs typeface="Book Antiqua"/>
              </a:rPr>
              <a:t>come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choose for themselves, and preside over  the packing. </a:t>
            </a:r>
            <a:r>
              <a:rPr dirty="0" sz="1400">
                <a:latin typeface="Book Antiqua"/>
                <a:cs typeface="Book Antiqua"/>
              </a:rPr>
              <a:t>They have </a:t>
            </a:r>
            <a:r>
              <a:rPr dirty="0" sz="1400" spc="-5">
                <a:latin typeface="Book Antiqua"/>
                <a:cs typeface="Book Antiqua"/>
              </a:rPr>
              <a:t>been </a:t>
            </a:r>
            <a:r>
              <a:rPr dirty="0" sz="1400">
                <a:latin typeface="Book Antiqua"/>
                <a:cs typeface="Book Antiqua"/>
              </a:rPr>
              <a:t>seen arriving in </a:t>
            </a:r>
            <a:r>
              <a:rPr dirty="0" sz="1400" spc="-5">
                <a:latin typeface="Book Antiqua"/>
                <a:cs typeface="Book Antiqua"/>
              </a:rPr>
              <a:t>motor cars from  Strasbourg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Metz,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many towns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Lorraine,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Lunéville,  Baccarat, </a:t>
            </a:r>
            <a:r>
              <a:rPr dirty="0" sz="1400">
                <a:latin typeface="Book Antiqua"/>
                <a:cs typeface="Book Antiqua"/>
              </a:rPr>
              <a:t>and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elsewhere.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400"/>
              </a:lnSpc>
              <a:spcBef>
                <a:spcPts val="1410"/>
              </a:spcBef>
            </a:pPr>
            <a:r>
              <a:rPr dirty="0" sz="1400">
                <a:latin typeface="Book Antiqua"/>
                <a:cs typeface="Book Antiqua"/>
              </a:rPr>
              <a:t>All note-books, </a:t>
            </a:r>
            <a:r>
              <a:rPr dirty="0" sz="1400" spc="-5">
                <a:latin typeface="Book Antiqua"/>
                <a:cs typeface="Book Antiqua"/>
              </a:rPr>
              <a:t>more </a:t>
            </a:r>
            <a:r>
              <a:rPr dirty="0" sz="1400">
                <a:latin typeface="Book Antiqua"/>
                <a:cs typeface="Book Antiqua"/>
              </a:rPr>
              <a:t>or less, contain </a:t>
            </a:r>
            <a:r>
              <a:rPr dirty="0" sz="1400" spc="-5">
                <a:latin typeface="Book Antiqua"/>
                <a:cs typeface="Book Antiqua"/>
              </a:rPr>
              <a:t>such items as these: </a:t>
            </a:r>
            <a:r>
              <a:rPr dirty="0" sz="1400">
                <a:latin typeface="Book Antiqua"/>
                <a:cs typeface="Book Antiqua"/>
              </a:rPr>
              <a:t>"Wholesale  </a:t>
            </a:r>
            <a:r>
              <a:rPr dirty="0" sz="1400" spc="-5">
                <a:latin typeface="Book Antiqua"/>
                <a:cs typeface="Book Antiqua"/>
              </a:rPr>
              <a:t>pillage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abundant </a:t>
            </a:r>
            <a:r>
              <a:rPr dirty="0" sz="1400">
                <a:latin typeface="Book Antiqua"/>
                <a:cs typeface="Book Antiqua"/>
              </a:rPr>
              <a:t>loot," </a:t>
            </a:r>
            <a:r>
              <a:rPr dirty="0" sz="1400" spc="-5">
                <a:latin typeface="Book Antiqua"/>
                <a:cs typeface="Book Antiqua"/>
              </a:rPr>
              <a:t>"Everything </a:t>
            </a:r>
            <a:r>
              <a:rPr dirty="0" sz="1400">
                <a:latin typeface="Book Antiqua"/>
                <a:cs typeface="Book Antiqua"/>
              </a:rPr>
              <a:t>destroyed or </a:t>
            </a:r>
            <a:r>
              <a:rPr dirty="0" sz="1400" spc="-5">
                <a:latin typeface="Book Antiqua"/>
                <a:cs typeface="Book Antiqua"/>
              </a:rPr>
              <a:t>sacked,"  </a:t>
            </a:r>
            <a:r>
              <a:rPr dirty="0" sz="1400">
                <a:latin typeface="Book Antiqua"/>
                <a:cs typeface="Book Antiqua"/>
              </a:rPr>
              <a:t>"Looting </a:t>
            </a:r>
            <a:r>
              <a:rPr dirty="0" sz="1400" spc="-5">
                <a:latin typeface="Book Antiqua"/>
                <a:cs typeface="Book Antiqua"/>
              </a:rPr>
              <a:t>going </a:t>
            </a:r>
            <a:r>
              <a:rPr dirty="0" sz="1400">
                <a:latin typeface="Book Antiqua"/>
                <a:cs typeface="Book Antiqua"/>
              </a:rPr>
              <a:t>strong," "Played </a:t>
            </a:r>
            <a:r>
              <a:rPr dirty="0" sz="1400" spc="-5">
                <a:latin typeface="Book Antiqua"/>
                <a:cs typeface="Book Antiqua"/>
              </a:rPr>
              <a:t>the piano; </a:t>
            </a:r>
            <a:r>
              <a:rPr dirty="0" sz="1400">
                <a:latin typeface="Book Antiqua"/>
                <a:cs typeface="Book Antiqua"/>
              </a:rPr>
              <a:t>looting </a:t>
            </a:r>
            <a:r>
              <a:rPr dirty="0" sz="1400" spc="-5">
                <a:latin typeface="Book Antiqua"/>
                <a:cs typeface="Book Antiqua"/>
              </a:rPr>
              <a:t>going </a:t>
            </a:r>
            <a:r>
              <a:rPr dirty="0" sz="1400">
                <a:latin typeface="Book Antiqua"/>
                <a:cs typeface="Book Antiqua"/>
              </a:rPr>
              <a:t>strong."  This </a:t>
            </a:r>
            <a:r>
              <a:rPr dirty="0" sz="1400" spc="-5">
                <a:latin typeface="Book Antiqua"/>
                <a:cs typeface="Book Antiqua"/>
              </a:rPr>
              <a:t>very German formula frequently </a:t>
            </a:r>
            <a:r>
              <a:rPr dirty="0" sz="1400">
                <a:latin typeface="Book Antiqua"/>
                <a:cs typeface="Book Antiqua"/>
              </a:rPr>
              <a:t>occurs,  </a:t>
            </a: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Methodically </a:t>
            </a:r>
            <a:r>
              <a:rPr dirty="0" sz="1400" spc="-5">
                <a:latin typeface="Book Antiqua"/>
                <a:cs typeface="Book Antiqua"/>
              </a:rPr>
              <a:t>plundered." </a:t>
            </a:r>
            <a:r>
              <a:rPr dirty="0" sz="1400">
                <a:latin typeface="Book Antiqua"/>
                <a:cs typeface="Book Antiqua"/>
              </a:rPr>
              <a:t>And again, "We </a:t>
            </a:r>
            <a:r>
              <a:rPr dirty="0" sz="1400" spc="5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been allowed to  plunder;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didn't </a:t>
            </a:r>
            <a:r>
              <a:rPr dirty="0" sz="1400">
                <a:latin typeface="Book Antiqua"/>
                <a:cs typeface="Book Antiqua"/>
              </a:rPr>
              <a:t>require </a:t>
            </a:r>
            <a:r>
              <a:rPr dirty="0" sz="1400" spc="-5">
                <a:latin typeface="Book Antiqua"/>
                <a:cs typeface="Book Antiqua"/>
              </a:rPr>
              <a:t>to be told </a:t>
            </a:r>
            <a:r>
              <a:rPr dirty="0" sz="1400">
                <a:latin typeface="Book Antiqua"/>
                <a:cs typeface="Book Antiqua"/>
              </a:rPr>
              <a:t>twice: </a:t>
            </a:r>
            <a:r>
              <a:rPr dirty="0" sz="1400" spc="-5">
                <a:latin typeface="Book Antiqua"/>
                <a:cs typeface="Book Antiqua"/>
              </a:rPr>
              <a:t>whole bales </a:t>
            </a:r>
            <a:r>
              <a:rPr dirty="0" sz="1400" spc="-10">
                <a:latin typeface="Book Antiqua"/>
                <a:cs typeface="Book Antiqua"/>
              </a:rPr>
              <a:t>of</a:t>
            </a:r>
            <a:r>
              <a:rPr dirty="0" sz="1400" spc="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loot."</a:t>
            </a:r>
            <a:endParaRPr sz="1400">
              <a:latin typeface="Book Antiqua"/>
              <a:cs typeface="Book Antiqua"/>
            </a:endParaRPr>
          </a:p>
          <a:p>
            <a:pPr algn="just" marL="12700" marR="5715">
              <a:lnSpc>
                <a:spcPct val="103800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Rethel.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Vandals </a:t>
            </a:r>
            <a:r>
              <a:rPr dirty="0" sz="1400">
                <a:latin typeface="Book Antiqua"/>
                <a:cs typeface="Book Antiqua"/>
              </a:rPr>
              <a:t>could </a:t>
            </a:r>
            <a:r>
              <a:rPr dirty="0" sz="1400" spc="-5">
                <a:latin typeface="Book Antiqua"/>
                <a:cs typeface="Book Antiqua"/>
              </a:rPr>
              <a:t>not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done better." (The officer </a:t>
            </a:r>
            <a:r>
              <a:rPr dirty="0" sz="1400" spc="-10">
                <a:latin typeface="Book Antiqua"/>
                <a:cs typeface="Book Antiqua"/>
              </a:rPr>
              <a:t>who  </a:t>
            </a:r>
            <a:r>
              <a:rPr dirty="0" sz="1400">
                <a:latin typeface="Book Antiqua"/>
                <a:cs typeface="Book Antiqua"/>
              </a:rPr>
              <a:t>makes </a:t>
            </a:r>
            <a:r>
              <a:rPr dirty="0" sz="1400" spc="-10">
                <a:latin typeface="Book Antiqua"/>
                <a:cs typeface="Book Antiqua"/>
              </a:rPr>
              <a:t>this </a:t>
            </a:r>
            <a:r>
              <a:rPr dirty="0" sz="1400" spc="-5">
                <a:latin typeface="Book Antiqua"/>
                <a:cs typeface="Book Antiqua"/>
              </a:rPr>
              <a:t>indiscreet admission </a:t>
            </a:r>
            <a:r>
              <a:rPr dirty="0" sz="1400">
                <a:latin typeface="Book Antiqua"/>
                <a:cs typeface="Book Antiqua"/>
              </a:rPr>
              <a:t>and seems </a:t>
            </a:r>
            <a:r>
              <a:rPr dirty="0" sz="1400" spc="-5">
                <a:latin typeface="Book Antiqua"/>
                <a:cs typeface="Book Antiqua"/>
              </a:rPr>
              <a:t>to protest against the  thefts committed, </a:t>
            </a:r>
            <a:r>
              <a:rPr dirty="0" sz="1400">
                <a:latin typeface="Book Antiqua"/>
                <a:cs typeface="Book Antiqua"/>
              </a:rPr>
              <a:t>writes 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following </a:t>
            </a:r>
            <a:r>
              <a:rPr dirty="0" sz="1400" spc="-5">
                <a:latin typeface="Book Antiqua"/>
                <a:cs typeface="Book Antiqua"/>
              </a:rPr>
              <a:t>page: "I have </a:t>
            </a:r>
            <a:r>
              <a:rPr dirty="0" sz="1400">
                <a:latin typeface="Book Antiqua"/>
                <a:cs typeface="Book Antiqua"/>
              </a:rPr>
              <a:t>found a </a:t>
            </a:r>
            <a:r>
              <a:rPr dirty="0" sz="1400" spc="-5">
                <a:latin typeface="Book Antiqua"/>
                <a:cs typeface="Book Antiqua"/>
              </a:rPr>
              <a:t>silk  </a:t>
            </a:r>
            <a:r>
              <a:rPr dirty="0" sz="1400">
                <a:latin typeface="Book Antiqua"/>
                <a:cs typeface="Book Antiqua"/>
              </a:rPr>
              <a:t>rainproof </a:t>
            </a:r>
            <a:r>
              <a:rPr dirty="0" sz="1400" spc="-5">
                <a:latin typeface="Book Antiqua"/>
                <a:cs typeface="Book Antiqua"/>
              </a:rPr>
              <a:t>coat </a:t>
            </a:r>
            <a:r>
              <a:rPr dirty="0" sz="1400">
                <a:latin typeface="Book Antiqua"/>
                <a:cs typeface="Book Antiqua"/>
              </a:rPr>
              <a:t>and a </a:t>
            </a:r>
            <a:r>
              <a:rPr dirty="0" sz="1400" spc="-5">
                <a:latin typeface="Book Antiqua"/>
                <a:cs typeface="Book Antiqua"/>
              </a:rPr>
              <a:t>camera </a:t>
            </a:r>
            <a:r>
              <a:rPr dirty="0" sz="1400">
                <a:latin typeface="Book Antiqua"/>
                <a:cs typeface="Book Antiqua"/>
              </a:rPr>
              <a:t>for</a:t>
            </a:r>
            <a:r>
              <a:rPr dirty="0" sz="1400" spc="-3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Felix.")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6710" cy="21443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12700" marR="8255">
              <a:lnSpc>
                <a:spcPct val="103899"/>
              </a:lnSpc>
              <a:spcBef>
                <a:spcPts val="35"/>
              </a:spcBef>
            </a:pP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Courcy.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village,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workmen's </a:t>
            </a:r>
            <a:r>
              <a:rPr dirty="0" sz="1400" spc="-5">
                <a:latin typeface="Book Antiqua"/>
                <a:cs typeface="Book Antiqua"/>
              </a:rPr>
              <a:t>cottages </a:t>
            </a:r>
            <a:r>
              <a:rPr dirty="0" sz="1400">
                <a:latin typeface="Book Antiqua"/>
                <a:cs typeface="Book Antiqua"/>
              </a:rPr>
              <a:t>looted </a:t>
            </a:r>
            <a:r>
              <a:rPr dirty="0" sz="1400" spc="-5">
                <a:latin typeface="Book Antiqua"/>
                <a:cs typeface="Book Antiqua"/>
              </a:rPr>
              <a:t>and </a:t>
            </a:r>
            <a:r>
              <a:rPr dirty="0" sz="1400">
                <a:latin typeface="Book Antiqua"/>
                <a:cs typeface="Book Antiqua"/>
              </a:rPr>
              <a:t>sacked.  Atrocious. There is something, after </a:t>
            </a:r>
            <a:r>
              <a:rPr dirty="0" sz="1400" spc="-5">
                <a:latin typeface="Book Antiqua"/>
                <a:cs typeface="Book Antiqua"/>
              </a:rPr>
              <a:t>all, </a:t>
            </a:r>
            <a:r>
              <a:rPr dirty="0" sz="1400">
                <a:latin typeface="Book Antiqua"/>
                <a:cs typeface="Book Antiqua"/>
              </a:rPr>
              <a:t>in what </a:t>
            </a:r>
            <a:r>
              <a:rPr dirty="0" sz="1400" spc="-5">
                <a:latin typeface="Book Antiqua"/>
                <a:cs typeface="Book Antiqua"/>
              </a:rPr>
              <a:t>they say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German  barbarians."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899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Ottignies.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village was pillaged. The </a:t>
            </a:r>
            <a:r>
              <a:rPr dirty="0" sz="1400">
                <a:latin typeface="Book Antiqua"/>
                <a:cs typeface="Book Antiqua"/>
              </a:rPr>
              <a:t>blond </a:t>
            </a:r>
            <a:r>
              <a:rPr dirty="0" sz="1400" spc="-5">
                <a:latin typeface="Book Antiqua"/>
                <a:cs typeface="Book Antiqua"/>
              </a:rPr>
              <a:t>beast has </a:t>
            </a:r>
            <a:r>
              <a:rPr dirty="0" sz="1400">
                <a:latin typeface="Book Antiqua"/>
                <a:cs typeface="Book Antiqua"/>
              </a:rPr>
              <a:t>made </a:t>
            </a:r>
            <a:r>
              <a:rPr dirty="0" sz="1400" spc="-5">
                <a:latin typeface="Book Antiqua"/>
                <a:cs typeface="Book Antiqua"/>
              </a:rPr>
              <a:t>plain  </a:t>
            </a:r>
            <a:r>
              <a:rPr dirty="0" sz="1400">
                <a:latin typeface="Book Antiqua"/>
                <a:cs typeface="Book Antiqua"/>
              </a:rPr>
              <a:t>what </a:t>
            </a:r>
            <a:r>
              <a:rPr dirty="0" sz="1400" spc="-5">
                <a:latin typeface="Book Antiqua"/>
                <a:cs typeface="Book Antiqua"/>
              </a:rPr>
              <a:t>he </a:t>
            </a:r>
            <a:r>
              <a:rPr dirty="0" sz="1400">
                <a:latin typeface="Book Antiqua"/>
                <a:cs typeface="Book Antiqua"/>
              </a:rPr>
              <a:t>is. </a:t>
            </a:r>
            <a:r>
              <a:rPr dirty="0" sz="1400" spc="-5">
                <a:latin typeface="Book Antiqua"/>
                <a:cs typeface="Book Antiqua"/>
              </a:rPr>
              <a:t>The Huns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free-lances of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Middle Ages </a:t>
            </a:r>
            <a:r>
              <a:rPr dirty="0" sz="1400" spc="-5">
                <a:latin typeface="Book Antiqua"/>
                <a:cs typeface="Book Antiqua"/>
              </a:rPr>
              <a:t>could  not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5">
                <a:latin typeface="Book Antiqua"/>
                <a:cs typeface="Book Antiqua"/>
              </a:rPr>
              <a:t>done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better."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4299"/>
              </a:lnSpc>
              <a:spcBef>
                <a:spcPts val="1380"/>
              </a:spcBef>
            </a:pPr>
            <a:r>
              <a:rPr dirty="0" sz="1400" spc="-5">
                <a:latin typeface="Book Antiqua"/>
                <a:cs typeface="Book Antiqua"/>
              </a:rPr>
              <a:t>"</a:t>
            </a:r>
            <a:r>
              <a:rPr dirty="0" sz="1400" spc="-5" i="1">
                <a:latin typeface="Book Antiqua"/>
                <a:cs typeface="Book Antiqua"/>
              </a:rPr>
              <a:t>Cirey. </a:t>
            </a:r>
            <a:r>
              <a:rPr dirty="0" sz="1400">
                <a:latin typeface="Book Antiqua"/>
                <a:cs typeface="Book Antiqua"/>
              </a:rPr>
              <a:t>During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night incredible </a:t>
            </a:r>
            <a:r>
              <a:rPr dirty="0" sz="1400" spc="-5">
                <a:latin typeface="Book Antiqua"/>
                <a:cs typeface="Book Antiqua"/>
              </a:rPr>
              <a:t>things were </a:t>
            </a:r>
            <a:r>
              <a:rPr dirty="0" sz="1400">
                <a:latin typeface="Book Antiqua"/>
                <a:cs typeface="Book Antiqua"/>
              </a:rPr>
              <a:t>done: </a:t>
            </a:r>
            <a:r>
              <a:rPr dirty="0" sz="1400" spc="-5">
                <a:latin typeface="Book Antiqua"/>
                <a:cs typeface="Book Antiqua"/>
              </a:rPr>
              <a:t>shops sacked,  </a:t>
            </a:r>
            <a:r>
              <a:rPr dirty="0" sz="1400">
                <a:latin typeface="Book Antiqua"/>
                <a:cs typeface="Book Antiqua"/>
              </a:rPr>
              <a:t>money stolen, </a:t>
            </a:r>
            <a:r>
              <a:rPr dirty="0" sz="1400" spc="-5">
                <a:latin typeface="Book Antiqua"/>
                <a:cs typeface="Book Antiqua"/>
              </a:rPr>
              <a:t>rapes: enough to make </a:t>
            </a:r>
            <a:r>
              <a:rPr dirty="0" sz="1400">
                <a:latin typeface="Book Antiqua"/>
                <a:cs typeface="Book Antiqua"/>
              </a:rPr>
              <a:t>one's </a:t>
            </a:r>
            <a:r>
              <a:rPr dirty="0" sz="1400" spc="-5">
                <a:latin typeface="Book Antiqua"/>
                <a:cs typeface="Book Antiqua"/>
              </a:rPr>
              <a:t>hair </a:t>
            </a:r>
            <a:r>
              <a:rPr dirty="0" sz="1400">
                <a:latin typeface="Book Antiqua"/>
                <a:cs typeface="Book Antiqua"/>
              </a:rPr>
              <a:t>stand on</a:t>
            </a:r>
            <a:r>
              <a:rPr dirty="0" sz="1400" spc="-5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end."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521"/>
            <a:ext cx="5429250" cy="886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Book Antiqua"/>
                <a:cs typeface="Book Antiqua"/>
              </a:rPr>
              <a:t>INCENDIARISM</a:t>
            </a:r>
            <a:endParaRPr sz="1400">
              <a:latin typeface="Book Antiqua"/>
              <a:cs typeface="Book Antiqua"/>
            </a:endParaRPr>
          </a:p>
          <a:p>
            <a:pPr algn="just" marL="12700" marR="6350">
              <a:lnSpc>
                <a:spcPct val="103499"/>
              </a:lnSpc>
              <a:spcBef>
                <a:spcPts val="1395"/>
              </a:spcBef>
            </a:pPr>
            <a:r>
              <a:rPr dirty="0" sz="1400" spc="-5">
                <a:latin typeface="Book Antiqua"/>
                <a:cs typeface="Book Antiqua"/>
              </a:rPr>
              <a:t>In order to punish imaginary crimes, attributed to individuals </a:t>
            </a:r>
            <a:r>
              <a:rPr dirty="0" sz="1400" spc="-10">
                <a:latin typeface="Book Antiqua"/>
                <a:cs typeface="Book Antiqua"/>
              </a:rPr>
              <a:t>or  </a:t>
            </a:r>
            <a:r>
              <a:rPr dirty="0" sz="1400" spc="-5">
                <a:latin typeface="Book Antiqua"/>
                <a:cs typeface="Book Antiqua"/>
              </a:rPr>
              <a:t>townships, </a:t>
            </a:r>
            <a:r>
              <a:rPr dirty="0" sz="1400">
                <a:latin typeface="Book Antiqua"/>
                <a:cs typeface="Book Antiqua"/>
              </a:rPr>
              <a:t>or </a:t>
            </a:r>
            <a:r>
              <a:rPr dirty="0" sz="1400" spc="-5">
                <a:latin typeface="Book Antiqua"/>
                <a:cs typeface="Book Antiqua"/>
              </a:rPr>
              <a:t>without </a:t>
            </a:r>
            <a:r>
              <a:rPr dirty="0" sz="1400">
                <a:latin typeface="Book Antiqua"/>
                <a:cs typeface="Book Antiqua"/>
              </a:rPr>
              <a:t>even </a:t>
            </a:r>
            <a:r>
              <a:rPr dirty="0" sz="1400" spc="-5">
                <a:latin typeface="Book Antiqua"/>
                <a:cs typeface="Book Antiqua"/>
              </a:rPr>
              <a:t>taking the trouble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discover </a:t>
            </a:r>
            <a:r>
              <a:rPr dirty="0" sz="1400">
                <a:latin typeface="Book Antiqua"/>
                <a:cs typeface="Book Antiqua"/>
              </a:rPr>
              <a:t>any </a:t>
            </a:r>
            <a:r>
              <a:rPr dirty="0" sz="1400" spc="-5">
                <a:latin typeface="Book Antiqua"/>
                <a:cs typeface="Book Antiqua"/>
              </a:rPr>
              <a:t>kind 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pretext, the Germans </a:t>
            </a:r>
            <a:r>
              <a:rPr dirty="0" sz="1400">
                <a:latin typeface="Book Antiqua"/>
                <a:cs typeface="Book Antiqua"/>
              </a:rPr>
              <a:t>often, </a:t>
            </a:r>
            <a:r>
              <a:rPr dirty="0" sz="1400" spc="-5">
                <a:latin typeface="Book Antiqua"/>
                <a:cs typeface="Book Antiqua"/>
              </a:rPr>
              <a:t>especially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looting, </a:t>
            </a:r>
            <a:r>
              <a:rPr dirty="0" sz="1400">
                <a:latin typeface="Book Antiqua"/>
                <a:cs typeface="Book Antiqua"/>
              </a:rPr>
              <a:t>set </a:t>
            </a:r>
            <a:r>
              <a:rPr dirty="0" sz="1400" spc="-5">
                <a:latin typeface="Book Antiqua"/>
                <a:cs typeface="Book Antiqua"/>
              </a:rPr>
              <a:t>everything  </a:t>
            </a:r>
            <a:r>
              <a:rPr dirty="0" sz="1400">
                <a:latin typeface="Book Antiqua"/>
                <a:cs typeface="Book Antiqua"/>
              </a:rPr>
              <a:t>on fire </a:t>
            </a:r>
            <a:r>
              <a:rPr dirty="0" sz="1400" spc="-5" i="1">
                <a:latin typeface="Book Antiqua"/>
                <a:cs typeface="Book Antiqua"/>
              </a:rPr>
              <a:t>so </a:t>
            </a:r>
            <a:r>
              <a:rPr dirty="0" sz="1400" spc="-10" i="1">
                <a:latin typeface="Book Antiqua"/>
                <a:cs typeface="Book Antiqua"/>
              </a:rPr>
              <a:t>as to </a:t>
            </a:r>
            <a:r>
              <a:rPr dirty="0" sz="1400" spc="-5" i="1">
                <a:latin typeface="Book Antiqua"/>
                <a:cs typeface="Book Antiqua"/>
              </a:rPr>
              <a:t>make all </a:t>
            </a:r>
            <a:r>
              <a:rPr dirty="0" sz="1400" spc="-10" i="1">
                <a:latin typeface="Book Antiqua"/>
                <a:cs typeface="Book Antiqua"/>
              </a:rPr>
              <a:t>traces </a:t>
            </a:r>
            <a:r>
              <a:rPr dirty="0" sz="1400" spc="-5" i="1">
                <a:latin typeface="Book Antiqua"/>
                <a:cs typeface="Book Antiqua"/>
              </a:rPr>
              <a:t>disappear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Sometimes,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at Courtaçon, 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compelled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inhabitants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provide the material for burning  their </a:t>
            </a:r>
            <a:r>
              <a:rPr dirty="0" sz="1400">
                <a:latin typeface="Book Antiqua"/>
                <a:cs typeface="Book Antiqua"/>
              </a:rPr>
              <a:t>own </a:t>
            </a:r>
            <a:r>
              <a:rPr dirty="0" sz="1400" spc="-5">
                <a:latin typeface="Book Antiqua"/>
                <a:cs typeface="Book Antiqua"/>
              </a:rPr>
              <a:t>houses; </a:t>
            </a:r>
            <a:r>
              <a:rPr dirty="0" sz="1400">
                <a:latin typeface="Book Antiqua"/>
                <a:cs typeface="Book Antiqua"/>
              </a:rPr>
              <a:t>or, as at </a:t>
            </a:r>
            <a:r>
              <a:rPr dirty="0" sz="1400" spc="-5">
                <a:latin typeface="Book Antiqua"/>
                <a:cs typeface="Book Antiqua"/>
              </a:rPr>
              <a:t>Recquignies, </a:t>
            </a:r>
            <a:r>
              <a:rPr dirty="0" sz="1400">
                <a:latin typeface="Book Antiqua"/>
                <a:cs typeface="Book Antiqua"/>
              </a:rPr>
              <a:t>forced </a:t>
            </a:r>
            <a:r>
              <a:rPr dirty="0" sz="1400" spc="-5">
                <a:latin typeface="Book Antiqua"/>
                <a:cs typeface="Book Antiqua"/>
              </a:rPr>
              <a:t>prisoners "to </a:t>
            </a:r>
            <a:r>
              <a:rPr dirty="0" sz="1400">
                <a:latin typeface="Book Antiqua"/>
                <a:cs typeface="Book Antiqua"/>
              </a:rPr>
              <a:t>set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houses of </a:t>
            </a:r>
            <a:r>
              <a:rPr dirty="0" sz="1400" spc="-5">
                <a:latin typeface="Book Antiqua"/>
                <a:cs typeface="Book Antiqua"/>
              </a:rPr>
              <a:t>the doctor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mayor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>
                <a:latin typeface="Book Antiqua"/>
                <a:cs typeface="Book Antiqua"/>
              </a:rPr>
              <a:t>fire with </a:t>
            </a:r>
            <a:r>
              <a:rPr dirty="0" sz="1400" spc="-5">
                <a:latin typeface="Book Antiqua"/>
                <a:cs typeface="Book Antiqua"/>
              </a:rPr>
              <a:t>lighted straw." But  generally they </a:t>
            </a:r>
            <a:r>
              <a:rPr dirty="0" sz="1400" spc="-10">
                <a:latin typeface="Book Antiqua"/>
                <a:cs typeface="Book Antiqua"/>
              </a:rPr>
              <a:t>do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work </a:t>
            </a:r>
            <a:r>
              <a:rPr dirty="0" sz="1400" spc="-5">
                <a:latin typeface="Book Antiqua"/>
                <a:cs typeface="Book Antiqua"/>
              </a:rPr>
              <a:t>themselves. </a:t>
            </a:r>
            <a:r>
              <a:rPr dirty="0" sz="140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have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special  </a:t>
            </a:r>
            <a:r>
              <a:rPr dirty="0" sz="1400" spc="-5" i="1">
                <a:latin typeface="Book Antiqua"/>
                <a:cs typeface="Book Antiqua"/>
              </a:rPr>
              <a:t>service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this, </a:t>
            </a:r>
            <a:r>
              <a:rPr dirty="0" sz="1400">
                <a:latin typeface="Book Antiqua"/>
                <a:cs typeface="Book Antiqua"/>
              </a:rPr>
              <a:t>and all </a:t>
            </a:r>
            <a:r>
              <a:rPr dirty="0" sz="1400" spc="-5">
                <a:latin typeface="Book Antiqua"/>
                <a:cs typeface="Book Antiqua"/>
              </a:rPr>
              <a:t>the requisite incendiary material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carefully  prepared; torches, grenades, </a:t>
            </a:r>
            <a:r>
              <a:rPr dirty="0" sz="1400">
                <a:latin typeface="Book Antiqua"/>
                <a:cs typeface="Book Antiqua"/>
              </a:rPr>
              <a:t>fuses, oil </a:t>
            </a:r>
            <a:r>
              <a:rPr dirty="0" sz="1400" spc="-5">
                <a:latin typeface="Book Antiqua"/>
                <a:cs typeface="Book Antiqua"/>
              </a:rPr>
              <a:t>pumps, firebrands, satchels </a:t>
            </a:r>
            <a:r>
              <a:rPr dirty="0" sz="1400">
                <a:latin typeface="Book Antiqua"/>
                <a:cs typeface="Book Antiqua"/>
              </a:rPr>
              <a:t>of  </a:t>
            </a:r>
            <a:r>
              <a:rPr dirty="0" sz="1400" spc="-5">
                <a:latin typeface="Book Antiqua"/>
                <a:cs typeface="Book Antiqua"/>
              </a:rPr>
              <a:t>pastilles containing </a:t>
            </a:r>
            <a:r>
              <a:rPr dirty="0" sz="1400">
                <a:latin typeface="Book Antiqua"/>
                <a:cs typeface="Book Antiqua"/>
              </a:rPr>
              <a:t>very </a:t>
            </a:r>
            <a:r>
              <a:rPr dirty="0" sz="1400" spc="-5">
                <a:latin typeface="Book Antiqua"/>
                <a:cs typeface="Book Antiqua"/>
              </a:rPr>
              <a:t>inflammable </a:t>
            </a:r>
            <a:r>
              <a:rPr dirty="0" sz="1400">
                <a:latin typeface="Book Antiqua"/>
                <a:cs typeface="Book Antiqua"/>
              </a:rPr>
              <a:t>compressed </a:t>
            </a:r>
            <a:r>
              <a:rPr dirty="0" sz="1400" spc="-5">
                <a:latin typeface="Book Antiqua"/>
                <a:cs typeface="Book Antiqua"/>
              </a:rPr>
              <a:t>powder, </a:t>
            </a:r>
            <a:r>
              <a:rPr dirty="0" sz="1400">
                <a:latin typeface="Book Antiqua"/>
                <a:cs typeface="Book Antiqua"/>
              </a:rPr>
              <a:t>etc.  </a:t>
            </a:r>
            <a:r>
              <a:rPr dirty="0" sz="1400" spc="-5">
                <a:latin typeface="Book Antiqua"/>
                <a:cs typeface="Book Antiqua"/>
              </a:rPr>
              <a:t>German </a:t>
            </a:r>
            <a:r>
              <a:rPr dirty="0" sz="1400">
                <a:latin typeface="Book Antiqua"/>
                <a:cs typeface="Book Antiqua"/>
              </a:rPr>
              <a:t>science </a:t>
            </a:r>
            <a:r>
              <a:rPr dirty="0" sz="1400" spc="-10">
                <a:latin typeface="Book Antiqua"/>
                <a:cs typeface="Book Antiqua"/>
              </a:rPr>
              <a:t>has </a:t>
            </a:r>
            <a:r>
              <a:rPr dirty="0" sz="1400" spc="-5">
                <a:latin typeface="Book Antiqua"/>
                <a:cs typeface="Book Antiqua"/>
              </a:rPr>
              <a:t>applied itself to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perfecting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technique 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incendiarism. The village </a:t>
            </a:r>
            <a:r>
              <a:rPr dirty="0" sz="1400" spc="-1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set alight by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 i="1">
                <a:latin typeface="Book Antiqua"/>
                <a:cs typeface="Book Antiqua"/>
              </a:rPr>
              <a:t>drilled </a:t>
            </a:r>
            <a:r>
              <a:rPr dirty="0" sz="1400" spc="-5">
                <a:latin typeface="Book Antiqua"/>
                <a:cs typeface="Book Antiqua"/>
              </a:rPr>
              <a:t>method. </a:t>
            </a:r>
            <a:r>
              <a:rPr dirty="0" sz="1400">
                <a:latin typeface="Book Antiqua"/>
                <a:cs typeface="Book Antiqua"/>
              </a:rPr>
              <a:t>Those  concerned act </a:t>
            </a:r>
            <a:r>
              <a:rPr dirty="0" sz="1400" spc="-5">
                <a:latin typeface="Book Antiqua"/>
                <a:cs typeface="Book Antiqua"/>
              </a:rPr>
              <a:t>quite </a:t>
            </a:r>
            <a:r>
              <a:rPr dirty="0" sz="1400">
                <a:latin typeface="Book Antiqua"/>
                <a:cs typeface="Book Antiqua"/>
              </a:rPr>
              <a:t>coolly,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matter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duty, as though </a:t>
            </a:r>
            <a:r>
              <a:rPr dirty="0" sz="1400">
                <a:latin typeface="Book Antiqua"/>
                <a:cs typeface="Book Antiqua"/>
              </a:rPr>
              <a:t>in  </a:t>
            </a:r>
            <a:r>
              <a:rPr dirty="0" sz="1400" spc="-5">
                <a:latin typeface="Book Antiqua"/>
                <a:cs typeface="Book Antiqua"/>
              </a:rPr>
              <a:t>accordance </a:t>
            </a:r>
            <a:r>
              <a:rPr dirty="0" sz="1400">
                <a:latin typeface="Book Antiqua"/>
                <a:cs typeface="Book Antiqua"/>
              </a:rPr>
              <a:t>with a </a:t>
            </a:r>
            <a:r>
              <a:rPr dirty="0" sz="1400" spc="-5">
                <a:latin typeface="Book Antiqua"/>
                <a:cs typeface="Book Antiqua"/>
              </a:rPr>
              <a:t>drill </a:t>
            </a:r>
            <a:r>
              <a:rPr dirty="0" sz="1400">
                <a:latin typeface="Book Antiqua"/>
                <a:cs typeface="Book Antiqua"/>
              </a:rPr>
              <a:t>scheme laid </a:t>
            </a:r>
            <a:r>
              <a:rPr dirty="0" sz="1400" spc="-5">
                <a:latin typeface="Book Antiqua"/>
                <a:cs typeface="Book Antiqua"/>
              </a:rPr>
              <a:t>down </a:t>
            </a:r>
            <a:r>
              <a:rPr dirty="0" sz="1400">
                <a:latin typeface="Book Antiqua"/>
                <a:cs typeface="Book Antiqua"/>
              </a:rPr>
              <a:t>and perfected</a:t>
            </a:r>
            <a:r>
              <a:rPr dirty="0" sz="1400" spc="-5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beforehand.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Of course, </a:t>
            </a:r>
            <a:r>
              <a:rPr dirty="0" sz="1400">
                <a:latin typeface="Book Antiqua"/>
                <a:cs typeface="Book Antiqua"/>
              </a:rPr>
              <a:t>fire </a:t>
            </a:r>
            <a:r>
              <a:rPr dirty="0" sz="1400" spc="-5">
                <a:latin typeface="Book Antiqua"/>
                <a:cs typeface="Book Antiqua"/>
              </a:rPr>
              <a:t>once </a:t>
            </a:r>
            <a:r>
              <a:rPr dirty="0" sz="1400">
                <a:latin typeface="Book Antiqua"/>
                <a:cs typeface="Book Antiqua"/>
              </a:rPr>
              <a:t>let loose, </a:t>
            </a:r>
            <a:r>
              <a:rPr dirty="0" sz="1400" spc="-5">
                <a:latin typeface="Book Antiqua"/>
                <a:cs typeface="Book Antiqua"/>
              </a:rPr>
              <a:t>these people </a:t>
            </a:r>
            <a:r>
              <a:rPr dirty="0" sz="1400">
                <a:latin typeface="Book Antiqua"/>
                <a:cs typeface="Book Antiqua"/>
              </a:rPr>
              <a:t>have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see that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does its  </a:t>
            </a:r>
            <a:r>
              <a:rPr dirty="0" sz="1400">
                <a:latin typeface="Book Antiqua"/>
                <a:cs typeface="Book Antiqua"/>
              </a:rPr>
              <a:t>work completely: accordingly, at </a:t>
            </a:r>
            <a:r>
              <a:rPr dirty="0" sz="1400" spc="-5">
                <a:latin typeface="Book Antiqua"/>
                <a:cs typeface="Book Antiqua"/>
              </a:rPr>
              <a:t>Louvain, they destroyed the </a:t>
            </a:r>
            <a:r>
              <a:rPr dirty="0" sz="1400">
                <a:latin typeface="Book Antiqua"/>
                <a:cs typeface="Book Antiqua"/>
              </a:rPr>
              <a:t>fire-  engines and </a:t>
            </a:r>
            <a:r>
              <a:rPr dirty="0" sz="1400" spc="-5">
                <a:latin typeface="Book Antiqua"/>
                <a:cs typeface="Book Antiqua"/>
              </a:rPr>
              <a:t>fire-escapes;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Namur, they stopped the firemen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very moment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were </a:t>
            </a:r>
            <a:r>
              <a:rPr dirty="0" sz="1400" spc="-5">
                <a:latin typeface="Book Antiqua"/>
                <a:cs typeface="Book Antiqua"/>
              </a:rPr>
              <a:t>preparing to do their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duty.</a:t>
            </a:r>
            <a:endParaRPr sz="1400">
              <a:latin typeface="Book Antiqua"/>
              <a:cs typeface="Book Antiqua"/>
            </a:endParaRPr>
          </a:p>
          <a:p>
            <a:pPr algn="just" marL="12700" marR="9525">
              <a:lnSpc>
                <a:spcPct val="103600"/>
              </a:lnSpc>
              <a:spcBef>
                <a:spcPts val="1405"/>
              </a:spcBef>
            </a:pPr>
            <a:r>
              <a:rPr dirty="0" sz="1400" spc="-5">
                <a:latin typeface="Book Antiqua"/>
                <a:cs typeface="Book Antiqua"/>
              </a:rPr>
              <a:t>In this </a:t>
            </a:r>
            <a:r>
              <a:rPr dirty="0" sz="1400">
                <a:latin typeface="Book Antiqua"/>
                <a:cs typeface="Book Antiqua"/>
              </a:rPr>
              <a:t>way </a:t>
            </a:r>
            <a:r>
              <a:rPr dirty="0" sz="1400" spc="-5">
                <a:latin typeface="Book Antiqua"/>
                <a:cs typeface="Book Antiqua"/>
              </a:rPr>
              <a:t>they sometimes wilfully burned </a:t>
            </a:r>
            <a:r>
              <a:rPr dirty="0" sz="1400">
                <a:latin typeface="Book Antiqua"/>
                <a:cs typeface="Book Antiqua"/>
              </a:rPr>
              <a:t>down </a:t>
            </a:r>
            <a:r>
              <a:rPr dirty="0" sz="1400" spc="-5">
                <a:latin typeface="Book Antiqua"/>
                <a:cs typeface="Book Antiqua"/>
              </a:rPr>
              <a:t>whole </a:t>
            </a:r>
            <a:r>
              <a:rPr dirty="0" sz="1400">
                <a:latin typeface="Book Antiqua"/>
                <a:cs typeface="Book Antiqua"/>
              </a:rPr>
              <a:t>blocks </a:t>
            </a:r>
            <a:r>
              <a:rPr dirty="0" sz="1400" spc="-10">
                <a:latin typeface="Book Antiqua"/>
                <a:cs typeface="Book Antiqua"/>
              </a:rPr>
              <a:t>of  </a:t>
            </a:r>
            <a:r>
              <a:rPr dirty="0" sz="1400">
                <a:latin typeface="Book Antiqua"/>
                <a:cs typeface="Book Antiqua"/>
              </a:rPr>
              <a:t>dwellings </a:t>
            </a:r>
            <a:r>
              <a:rPr dirty="0" sz="1400" spc="-5">
                <a:latin typeface="Book Antiqua"/>
                <a:cs typeface="Book Antiqua"/>
              </a:rPr>
              <a:t>(Lunéville): sometimes </a:t>
            </a:r>
            <a:r>
              <a:rPr dirty="0" sz="1400">
                <a:latin typeface="Book Antiqua"/>
                <a:cs typeface="Book Antiqua"/>
              </a:rPr>
              <a:t>an entire district </a:t>
            </a:r>
            <a:r>
              <a:rPr dirty="0" sz="1400" spc="-5">
                <a:latin typeface="Book Antiqua"/>
                <a:cs typeface="Book Antiqua"/>
              </a:rPr>
              <a:t>(105 </a:t>
            </a:r>
            <a:r>
              <a:rPr dirty="0" sz="1400">
                <a:latin typeface="Book Antiqua"/>
                <a:cs typeface="Book Antiqua"/>
              </a:rPr>
              <a:t>houses </a:t>
            </a:r>
            <a:r>
              <a:rPr dirty="0" sz="1400" spc="-5">
                <a:latin typeface="Book Antiqua"/>
                <a:cs typeface="Book Antiqua"/>
              </a:rPr>
              <a:t>at  </a:t>
            </a:r>
            <a:r>
              <a:rPr dirty="0" sz="1400">
                <a:latin typeface="Book Antiqua"/>
                <a:cs typeface="Book Antiqua"/>
              </a:rPr>
              <a:t>Senlis, </a:t>
            </a:r>
            <a:r>
              <a:rPr dirty="0" sz="1400" spc="-5">
                <a:latin typeface="Book Antiqua"/>
                <a:cs typeface="Book Antiqua"/>
              </a:rPr>
              <a:t>112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Baccarat): sometimes almost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whole town </a:t>
            </a:r>
            <a:r>
              <a:rPr dirty="0" sz="1400">
                <a:latin typeface="Book Antiqua"/>
                <a:cs typeface="Book Antiqua"/>
              </a:rPr>
              <a:t>itself </a:t>
            </a:r>
            <a:r>
              <a:rPr dirty="0" sz="1400" spc="-5">
                <a:latin typeface="Book Antiqua"/>
                <a:cs typeface="Book Antiqua"/>
              </a:rPr>
              <a:t>(more  than 300 houses at Gerbéviller, 800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Sermaize, 1,200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Dinant,  1,800 </a:t>
            </a:r>
            <a:r>
              <a:rPr dirty="0" sz="1400">
                <a:latin typeface="Book Antiqua"/>
                <a:cs typeface="Book Antiqua"/>
              </a:rPr>
              <a:t>at Louvain). On other occasions </a:t>
            </a:r>
            <a:r>
              <a:rPr dirty="0" sz="1400" spc="-5">
                <a:latin typeface="Book Antiqua"/>
                <a:cs typeface="Book Antiqua"/>
              </a:rPr>
              <a:t>they did not </a:t>
            </a:r>
            <a:r>
              <a:rPr dirty="0" sz="1400">
                <a:latin typeface="Book Antiqua"/>
                <a:cs typeface="Book Antiqua"/>
              </a:rPr>
              <a:t>leave a house  standing </a:t>
            </a:r>
            <a:r>
              <a:rPr dirty="0" sz="1400" spc="-5">
                <a:latin typeface="Book Antiqua"/>
                <a:cs typeface="Book Antiqua"/>
              </a:rPr>
              <a:t>(Nomeny, Clermont-en-Argonne,</a:t>
            </a:r>
            <a:r>
              <a:rPr dirty="0" sz="1400" spc="-2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Sommeilles).</a:t>
            </a:r>
            <a:endParaRPr sz="1400">
              <a:latin typeface="Book Antiqua"/>
              <a:cs typeface="Book Antiqua"/>
            </a:endParaRPr>
          </a:p>
          <a:p>
            <a:pPr algn="just" marL="12700" marR="9525">
              <a:lnSpc>
                <a:spcPct val="103600"/>
              </a:lnSpc>
              <a:spcBef>
                <a:spcPts val="1390"/>
              </a:spcBef>
            </a:pPr>
            <a:r>
              <a:rPr dirty="0" sz="1400">
                <a:latin typeface="Book Antiqua"/>
                <a:cs typeface="Book Antiqua"/>
              </a:rPr>
              <a:t>The complete list of </a:t>
            </a:r>
            <a:r>
              <a:rPr dirty="0" sz="1400" spc="-5">
                <a:latin typeface="Book Antiqua"/>
                <a:cs typeface="Book Antiqua"/>
              </a:rPr>
              <a:t>buildings, cottages, </a:t>
            </a:r>
            <a:r>
              <a:rPr dirty="0" sz="1400">
                <a:latin typeface="Book Antiqua"/>
                <a:cs typeface="Book Antiqua"/>
              </a:rPr>
              <a:t>farms, </a:t>
            </a:r>
            <a:r>
              <a:rPr dirty="0" sz="1400" spc="-5">
                <a:latin typeface="Book Antiqua"/>
                <a:cs typeface="Book Antiqua"/>
              </a:rPr>
              <a:t>villas, factories, </a:t>
            </a:r>
            <a:r>
              <a:rPr dirty="0" sz="1400">
                <a:latin typeface="Book Antiqua"/>
                <a:cs typeface="Book Antiqua"/>
              </a:rPr>
              <a:t>or  </a:t>
            </a:r>
            <a:r>
              <a:rPr dirty="0" sz="1400" spc="-5">
                <a:latin typeface="Book Antiqua"/>
                <a:cs typeface="Book Antiqua"/>
              </a:rPr>
              <a:t>châteaux, burned wilfully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this way by </a:t>
            </a:r>
            <a:r>
              <a:rPr dirty="0" sz="1400">
                <a:latin typeface="Book Antiqua"/>
                <a:cs typeface="Book Antiqua"/>
              </a:rPr>
              <a:t>hand, will </a:t>
            </a:r>
            <a:r>
              <a:rPr dirty="0" sz="1400" spc="-5">
                <a:latin typeface="Book Antiqua"/>
                <a:cs typeface="Book Antiqua"/>
              </a:rPr>
              <a:t>be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formidable  </a:t>
            </a:r>
            <a:r>
              <a:rPr dirty="0" sz="1400">
                <a:latin typeface="Book Antiqua"/>
                <a:cs typeface="Book Antiqua"/>
              </a:rPr>
              <a:t>one, </a:t>
            </a:r>
            <a:r>
              <a:rPr dirty="0" sz="1400" spc="-5">
                <a:latin typeface="Book Antiqua"/>
                <a:cs typeface="Book Antiqua"/>
              </a:rPr>
              <a:t>amounting to tens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thousands.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Refinement of </a:t>
            </a:r>
            <a:r>
              <a:rPr dirty="0" sz="1400" spc="-5">
                <a:latin typeface="Book Antiqua"/>
                <a:cs typeface="Book Antiqua"/>
              </a:rPr>
              <a:t>cruelty </a:t>
            </a:r>
            <a:r>
              <a:rPr dirty="0" sz="1400">
                <a:latin typeface="Book Antiqua"/>
                <a:cs typeface="Book Antiqua"/>
              </a:rPr>
              <a:t>frequently </a:t>
            </a:r>
            <a:r>
              <a:rPr dirty="0" sz="1400" spc="-5">
                <a:latin typeface="Book Antiqua"/>
                <a:cs typeface="Book Antiqua"/>
              </a:rPr>
              <a:t>occurs.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Aerschot "women had  to witness the </a:t>
            </a:r>
            <a:r>
              <a:rPr dirty="0" sz="1400" spc="-10">
                <a:latin typeface="Book Antiqua"/>
                <a:cs typeface="Book Antiqua"/>
              </a:rPr>
              <a:t>sight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the conflagration </a:t>
            </a:r>
            <a:r>
              <a:rPr dirty="0" sz="1400">
                <a:latin typeface="Book Antiqua"/>
                <a:cs typeface="Book Antiqua"/>
              </a:rPr>
              <a:t>holding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hands </a:t>
            </a:r>
            <a:r>
              <a:rPr dirty="0" sz="1400" spc="-5">
                <a:latin typeface="Book Antiqua"/>
                <a:cs typeface="Book Antiqua"/>
              </a:rPr>
              <a:t>up.  </a:t>
            </a:r>
            <a:r>
              <a:rPr dirty="0" sz="1400">
                <a:latin typeface="Book Antiqua"/>
                <a:cs typeface="Book Antiqua"/>
              </a:rPr>
              <a:t>Their </a:t>
            </a:r>
            <a:r>
              <a:rPr dirty="0" sz="1400" spc="-5">
                <a:latin typeface="Book Antiqua"/>
                <a:cs typeface="Book Antiqua"/>
              </a:rPr>
              <a:t>torture lasted </a:t>
            </a:r>
            <a:r>
              <a:rPr dirty="0" sz="1400">
                <a:latin typeface="Book Antiqua"/>
                <a:cs typeface="Book Antiqua"/>
              </a:rPr>
              <a:t>six </a:t>
            </a:r>
            <a:r>
              <a:rPr dirty="0" sz="1400" spc="-5">
                <a:latin typeface="Book Antiqua"/>
                <a:cs typeface="Book Antiqua"/>
              </a:rPr>
              <a:t>hours."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Crévic, the Germans </a:t>
            </a:r>
            <a:r>
              <a:rPr dirty="0" sz="1400">
                <a:latin typeface="Book Antiqua"/>
                <a:cs typeface="Book Antiqua"/>
              </a:rPr>
              <a:t>began </a:t>
            </a:r>
            <a:r>
              <a:rPr dirty="0" sz="1400" spc="-10">
                <a:latin typeface="Book Antiqua"/>
                <a:cs typeface="Book Antiqua"/>
              </a:rPr>
              <a:t>their  </a:t>
            </a:r>
            <a:r>
              <a:rPr dirty="0" sz="1400">
                <a:latin typeface="Book Antiqua"/>
                <a:cs typeface="Book Antiqua"/>
              </a:rPr>
              <a:t>sinister work </a:t>
            </a:r>
            <a:r>
              <a:rPr dirty="0" sz="1400" spc="-5">
                <a:latin typeface="Book Antiqua"/>
                <a:cs typeface="Book Antiqua"/>
              </a:rPr>
              <a:t>by burning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château which they knew belonged </a:t>
            </a:r>
            <a:r>
              <a:rPr dirty="0" sz="1400" spc="-10">
                <a:latin typeface="Book Antiqua"/>
                <a:cs typeface="Book Antiqua"/>
              </a:rPr>
              <a:t>to  </a:t>
            </a:r>
            <a:r>
              <a:rPr dirty="0" sz="1400" spc="-5">
                <a:latin typeface="Book Antiqua"/>
                <a:cs typeface="Book Antiqua"/>
              </a:rPr>
              <a:t>General Lyautey. The </a:t>
            </a:r>
            <a:r>
              <a:rPr dirty="0" sz="1400">
                <a:latin typeface="Book Antiqua"/>
                <a:cs typeface="Book Antiqua"/>
              </a:rPr>
              <a:t>troops, </a:t>
            </a:r>
            <a:r>
              <a:rPr dirty="0" sz="1400" spc="-5">
                <a:latin typeface="Book Antiqua"/>
                <a:cs typeface="Book Antiqua"/>
              </a:rPr>
              <a:t>commanded by </a:t>
            </a:r>
            <a:r>
              <a:rPr dirty="0" sz="1400">
                <a:latin typeface="Book Antiqua"/>
                <a:cs typeface="Book Antiqua"/>
              </a:rPr>
              <a:t>an officer, </a:t>
            </a:r>
            <a:r>
              <a:rPr dirty="0" sz="1400" spc="-5">
                <a:latin typeface="Book Antiqua"/>
                <a:cs typeface="Book Antiqua"/>
              </a:rPr>
              <a:t>shouted </a:t>
            </a:r>
            <a:r>
              <a:rPr dirty="0" sz="1400" spc="-10">
                <a:latin typeface="Book Antiqua"/>
                <a:cs typeface="Book Antiqua"/>
              </a:rPr>
              <a:t>out  </a:t>
            </a:r>
            <a:r>
              <a:rPr dirty="0" sz="1400">
                <a:latin typeface="Book Antiqua"/>
                <a:cs typeface="Book Antiqua"/>
              </a:rPr>
              <a:t>for Madame and Mademoiselle </a:t>
            </a:r>
            <a:r>
              <a:rPr dirty="0" sz="1400" spc="-5">
                <a:latin typeface="Book Antiqua"/>
                <a:cs typeface="Book Antiqua"/>
              </a:rPr>
              <a:t>Lyautey "that they might </a:t>
            </a:r>
            <a:r>
              <a:rPr dirty="0" sz="1400">
                <a:latin typeface="Book Antiqua"/>
                <a:cs typeface="Book Antiqua"/>
              </a:rPr>
              <a:t>cut </a:t>
            </a:r>
            <a:r>
              <a:rPr dirty="0" sz="1400" spc="-10">
                <a:latin typeface="Book Antiqua"/>
                <a:cs typeface="Book Antiqua"/>
              </a:rPr>
              <a:t>their  </a:t>
            </a:r>
            <a:r>
              <a:rPr dirty="0" sz="1400">
                <a:latin typeface="Book Antiqua"/>
                <a:cs typeface="Book Antiqua"/>
              </a:rPr>
              <a:t>heads</a:t>
            </a:r>
            <a:r>
              <a:rPr dirty="0" sz="1400" spc="-5">
                <a:latin typeface="Book Antiqua"/>
                <a:cs typeface="Book Antiqua"/>
              </a:rPr>
              <a:t> off."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7980" cy="87293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houses destroyed by </a:t>
            </a:r>
            <a:r>
              <a:rPr dirty="0" sz="1400">
                <a:latin typeface="Book Antiqua"/>
                <a:cs typeface="Book Antiqua"/>
              </a:rPr>
              <a:t>fire were </a:t>
            </a:r>
            <a:r>
              <a:rPr dirty="0" sz="1400" spc="-5">
                <a:latin typeface="Book Antiqua"/>
                <a:cs typeface="Book Antiqua"/>
              </a:rPr>
              <a:t>not always uninhabited. </a:t>
            </a:r>
            <a:r>
              <a:rPr dirty="0" sz="1400">
                <a:latin typeface="Book Antiqua"/>
                <a:cs typeface="Book Antiqua"/>
              </a:rPr>
              <a:t>At  Maixe, M. </a:t>
            </a:r>
            <a:r>
              <a:rPr dirty="0" sz="1400" spc="-5">
                <a:latin typeface="Book Antiqua"/>
                <a:cs typeface="Book Antiqua"/>
              </a:rPr>
              <a:t>Demange, </a:t>
            </a:r>
            <a:r>
              <a:rPr dirty="0" sz="1400">
                <a:latin typeface="Book Antiqua"/>
                <a:cs typeface="Book Antiqua"/>
              </a:rPr>
              <a:t>wounded in </a:t>
            </a:r>
            <a:r>
              <a:rPr dirty="0" sz="1400" spc="-5">
                <a:latin typeface="Book Antiqua"/>
                <a:cs typeface="Book Antiqua"/>
              </a:rPr>
              <a:t>both knees, dragged himself </a:t>
            </a:r>
            <a:r>
              <a:rPr dirty="0" sz="1400">
                <a:latin typeface="Book Antiqua"/>
                <a:cs typeface="Book Antiqua"/>
              </a:rPr>
              <a:t>along  and fell </a:t>
            </a:r>
            <a:r>
              <a:rPr dirty="0" sz="1400" spc="-5">
                <a:latin typeface="Book Antiqua"/>
                <a:cs typeface="Book Antiqua"/>
              </a:rPr>
              <a:t>prostrate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his kitchen; his </a:t>
            </a:r>
            <a:r>
              <a:rPr dirty="0" sz="1400">
                <a:latin typeface="Book Antiqua"/>
                <a:cs typeface="Book Antiqua"/>
              </a:rPr>
              <a:t>house </a:t>
            </a:r>
            <a:r>
              <a:rPr dirty="0" sz="1400" spc="-5">
                <a:latin typeface="Book Antiqua"/>
                <a:cs typeface="Book Antiqua"/>
              </a:rPr>
              <a:t>was </a:t>
            </a:r>
            <a:r>
              <a:rPr dirty="0" sz="1400">
                <a:latin typeface="Book Antiqua"/>
                <a:cs typeface="Book Antiqua"/>
              </a:rPr>
              <a:t>set </a:t>
            </a:r>
            <a:r>
              <a:rPr dirty="0" sz="1400" spc="-10">
                <a:latin typeface="Book Antiqua"/>
                <a:cs typeface="Book Antiqua"/>
              </a:rPr>
              <a:t>on </a:t>
            </a:r>
            <a:r>
              <a:rPr dirty="0" sz="1400">
                <a:latin typeface="Book Antiqua"/>
                <a:cs typeface="Book Antiqua"/>
              </a:rPr>
              <a:t>fire and  Madame </a:t>
            </a:r>
            <a:r>
              <a:rPr dirty="0" sz="1400" spc="-5">
                <a:latin typeface="Book Antiqua"/>
                <a:cs typeface="Book Antiqua"/>
              </a:rPr>
              <a:t>Demange was forcibly prevented </a:t>
            </a:r>
            <a:r>
              <a:rPr dirty="0" sz="1400">
                <a:latin typeface="Book Antiqua"/>
                <a:cs typeface="Book Antiqua"/>
              </a:rPr>
              <a:t>from </a:t>
            </a:r>
            <a:r>
              <a:rPr dirty="0" sz="1400" spc="-5">
                <a:latin typeface="Book Antiqua"/>
                <a:cs typeface="Book Antiqua"/>
              </a:rPr>
              <a:t>going to the </a:t>
            </a:r>
            <a:r>
              <a:rPr dirty="0" sz="1400" spc="-10">
                <a:latin typeface="Book Antiqua"/>
                <a:cs typeface="Book Antiqua"/>
              </a:rPr>
              <a:t>rescue  </a:t>
            </a:r>
            <a:r>
              <a:rPr dirty="0" sz="1400">
                <a:latin typeface="Book Antiqua"/>
                <a:cs typeface="Book Antiqua"/>
              </a:rPr>
              <a:t>of her </a:t>
            </a:r>
            <a:r>
              <a:rPr dirty="0" sz="1400" spc="-5">
                <a:latin typeface="Book Antiqua"/>
                <a:cs typeface="Book Antiqua"/>
              </a:rPr>
              <a:t>husband, who </a:t>
            </a:r>
            <a:r>
              <a:rPr dirty="0" sz="1400">
                <a:latin typeface="Book Antiqua"/>
                <a:cs typeface="Book Antiqua"/>
              </a:rPr>
              <a:t>perished in </a:t>
            </a:r>
            <a:r>
              <a:rPr dirty="0" sz="1400" spc="-5">
                <a:latin typeface="Book Antiqua"/>
                <a:cs typeface="Book Antiqua"/>
              </a:rPr>
              <a:t>the flames.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Nomeny, Madame  </a:t>
            </a:r>
            <a:r>
              <a:rPr dirty="0" sz="1400">
                <a:latin typeface="Book Antiqua"/>
                <a:cs typeface="Book Antiqua"/>
              </a:rPr>
              <a:t>Cousin, after </a:t>
            </a:r>
            <a:r>
              <a:rPr dirty="0" sz="1400" spc="-5">
                <a:latin typeface="Book Antiqua"/>
                <a:cs typeface="Book Antiqua"/>
              </a:rPr>
              <a:t>being </a:t>
            </a:r>
            <a:r>
              <a:rPr dirty="0" sz="1400">
                <a:latin typeface="Book Antiqua"/>
                <a:cs typeface="Book Antiqua"/>
              </a:rPr>
              <a:t>shot, </a:t>
            </a:r>
            <a:r>
              <a:rPr dirty="0" sz="1400" spc="-5">
                <a:latin typeface="Book Antiqua"/>
                <a:cs typeface="Book Antiqua"/>
              </a:rPr>
              <a:t>was thrown into the burning building and  roasted.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the same </a:t>
            </a:r>
            <a:r>
              <a:rPr dirty="0" sz="1400">
                <a:latin typeface="Book Antiqua"/>
                <a:cs typeface="Book Antiqua"/>
              </a:rPr>
              <a:t>place, M. </a:t>
            </a:r>
            <a:r>
              <a:rPr dirty="0" sz="1400" spc="-5">
                <a:latin typeface="Book Antiqua"/>
                <a:cs typeface="Book Antiqua"/>
              </a:rPr>
              <a:t>Adam was thrown alive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 flames. Let </a:t>
            </a:r>
            <a:r>
              <a:rPr dirty="0" sz="1400">
                <a:latin typeface="Book Antiqua"/>
                <a:cs typeface="Book Antiqua"/>
              </a:rPr>
              <a:t>us </a:t>
            </a:r>
            <a:r>
              <a:rPr dirty="0" sz="1400" spc="-5">
                <a:latin typeface="Book Antiqua"/>
                <a:cs typeface="Book Antiqua"/>
              </a:rPr>
              <a:t>note </a:t>
            </a:r>
            <a:r>
              <a:rPr dirty="0" sz="1400">
                <a:latin typeface="Book Antiqua"/>
                <a:cs typeface="Book Antiqua"/>
              </a:rPr>
              <a:t>in connection with </a:t>
            </a:r>
            <a:r>
              <a:rPr dirty="0" sz="1400" spc="-5">
                <a:latin typeface="Book Antiqua"/>
                <a:cs typeface="Book Antiqua"/>
              </a:rPr>
              <a:t>him, to their </a:t>
            </a:r>
            <a:r>
              <a:rPr dirty="0" sz="1400">
                <a:latin typeface="Book Antiqua"/>
                <a:cs typeface="Book Antiqua"/>
              </a:rPr>
              <a:t>credit, an act of  </a:t>
            </a:r>
            <a:r>
              <a:rPr dirty="0" sz="1400" spc="-5">
                <a:latin typeface="Book Antiqua"/>
                <a:cs typeface="Book Antiqua"/>
              </a:rPr>
              <a:t>comparative humanity. Finding that the </a:t>
            </a:r>
            <a:r>
              <a:rPr dirty="0" sz="1400">
                <a:latin typeface="Book Antiqua"/>
                <a:cs typeface="Book Antiqua"/>
              </a:rPr>
              <a:t>unhappy </a:t>
            </a:r>
            <a:r>
              <a:rPr dirty="0" sz="1400" spc="-5">
                <a:latin typeface="Book Antiqua"/>
                <a:cs typeface="Book Antiqua"/>
              </a:rPr>
              <a:t>man was not  being </a:t>
            </a:r>
            <a:r>
              <a:rPr dirty="0" sz="1400">
                <a:latin typeface="Book Antiqua"/>
                <a:cs typeface="Book Antiqua"/>
              </a:rPr>
              <a:t>burnt </a:t>
            </a:r>
            <a:r>
              <a:rPr dirty="0" sz="1400" spc="-5">
                <a:latin typeface="Book Antiqua"/>
                <a:cs typeface="Book Antiqua"/>
              </a:rPr>
              <a:t>fast </a:t>
            </a:r>
            <a:r>
              <a:rPr dirty="0" sz="1400">
                <a:latin typeface="Book Antiqua"/>
                <a:cs typeface="Book Antiqua"/>
              </a:rPr>
              <a:t>enough,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ended </a:t>
            </a:r>
            <a:r>
              <a:rPr dirty="0" sz="1400" spc="-5">
                <a:latin typeface="Book Antiqua"/>
                <a:cs typeface="Book Antiqua"/>
              </a:rPr>
              <a:t>his misery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flames by  </a:t>
            </a:r>
            <a:r>
              <a:rPr dirty="0" sz="1400">
                <a:latin typeface="Book Antiqua"/>
                <a:cs typeface="Book Antiqua"/>
              </a:rPr>
              <a:t>shooting </a:t>
            </a:r>
            <a:r>
              <a:rPr dirty="0" sz="1400" spc="-5">
                <a:latin typeface="Book Antiqua"/>
                <a:cs typeface="Book Antiqua"/>
              </a:rPr>
              <a:t>him.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Monceau-sur-Sambre, </a:t>
            </a:r>
            <a:r>
              <a:rPr dirty="0" sz="1400">
                <a:latin typeface="Book Antiqua"/>
                <a:cs typeface="Book Antiqua"/>
              </a:rPr>
              <a:t>where </a:t>
            </a:r>
            <a:r>
              <a:rPr dirty="0" sz="1400" spc="-5">
                <a:latin typeface="Book Antiqua"/>
                <a:cs typeface="Book Antiqua"/>
              </a:rPr>
              <a:t>they </a:t>
            </a:r>
            <a:r>
              <a:rPr dirty="0" sz="1400">
                <a:latin typeface="Book Antiqua"/>
                <a:cs typeface="Book Antiqua"/>
              </a:rPr>
              <a:t>set fire </a:t>
            </a:r>
            <a:r>
              <a:rPr dirty="0" sz="1400" spc="-5">
                <a:latin typeface="Book Antiqua"/>
                <a:cs typeface="Book Antiqua"/>
              </a:rPr>
              <a:t>to 300  </a:t>
            </a:r>
            <a:r>
              <a:rPr dirty="0" sz="1400">
                <a:latin typeface="Book Antiqua"/>
                <a:cs typeface="Book Antiqua"/>
              </a:rPr>
              <a:t>houses, </a:t>
            </a:r>
            <a:r>
              <a:rPr dirty="0" sz="1400" spc="-5">
                <a:latin typeface="Book Antiqua"/>
                <a:cs typeface="Book Antiqua"/>
              </a:rPr>
              <a:t>they confined the two brothers S. </a:t>
            </a:r>
            <a:r>
              <a:rPr dirty="0" sz="1400">
                <a:latin typeface="Book Antiqua"/>
                <a:cs typeface="Book Antiqua"/>
              </a:rPr>
              <a:t>in a </a:t>
            </a:r>
            <a:r>
              <a:rPr dirty="0" sz="1400" spc="-5">
                <a:latin typeface="Book Antiqua"/>
                <a:cs typeface="Book Antiqua"/>
              </a:rPr>
              <a:t>shed,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 unfortunate men were </a:t>
            </a:r>
            <a:r>
              <a:rPr dirty="0" sz="1400">
                <a:latin typeface="Book Antiqua"/>
                <a:cs typeface="Book Antiqua"/>
              </a:rPr>
              <a:t>burnt</a:t>
            </a:r>
            <a:r>
              <a:rPr dirty="0" sz="1400" spc="-1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alive.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00"/>
              </a:lnSpc>
              <a:spcBef>
                <a:spcPts val="1405"/>
              </a:spcBef>
            </a:pPr>
            <a:r>
              <a:rPr dirty="0" sz="1400">
                <a:latin typeface="Book Antiqua"/>
                <a:cs typeface="Book Antiqua"/>
              </a:rPr>
              <a:t>The soldiers' </a:t>
            </a:r>
            <a:r>
              <a:rPr dirty="0" sz="1400" spc="-5">
                <a:latin typeface="Book Antiqua"/>
                <a:cs typeface="Book Antiqua"/>
              </a:rPr>
              <a:t>diaries </a:t>
            </a:r>
            <a:r>
              <a:rPr dirty="0" sz="1400">
                <a:latin typeface="Book Antiqua"/>
                <a:cs typeface="Book Antiqua"/>
              </a:rPr>
              <a:t>are filled with descriptions of </a:t>
            </a:r>
            <a:r>
              <a:rPr dirty="0" sz="1400" spc="-5">
                <a:latin typeface="Book Antiqua"/>
                <a:cs typeface="Book Antiqua"/>
              </a:rPr>
              <a:t>incendiarism,  </a:t>
            </a:r>
            <a:r>
              <a:rPr dirty="0" sz="1400">
                <a:latin typeface="Book Antiqua"/>
                <a:cs typeface="Book Antiqua"/>
              </a:rPr>
              <a:t>some of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we now quote. </a:t>
            </a:r>
            <a:r>
              <a:rPr dirty="0" sz="1400" spc="-5">
                <a:latin typeface="Book Antiqua"/>
                <a:cs typeface="Book Antiqua"/>
              </a:rPr>
              <a:t>"Returned by </a:t>
            </a:r>
            <a:r>
              <a:rPr dirty="0" sz="1400">
                <a:latin typeface="Book Antiqua"/>
                <a:cs typeface="Book Antiqua"/>
              </a:rPr>
              <a:t>Mazerulles, </a:t>
            </a:r>
            <a:r>
              <a:rPr dirty="0" sz="1400" spc="-5">
                <a:latin typeface="Book Antiqua"/>
                <a:cs typeface="Book Antiqua"/>
              </a:rPr>
              <a:t>which was  </a:t>
            </a:r>
            <a:r>
              <a:rPr dirty="0" sz="1400">
                <a:latin typeface="Book Antiqua"/>
                <a:cs typeface="Book Antiqua"/>
              </a:rPr>
              <a:t>burnt as we </a:t>
            </a:r>
            <a:r>
              <a:rPr dirty="0" sz="1400" spc="-5">
                <a:latin typeface="Book Antiqua"/>
                <a:cs typeface="Book Antiqua"/>
              </a:rPr>
              <a:t>passed through, because the engineers </a:t>
            </a:r>
            <a:r>
              <a:rPr dirty="0" sz="1400">
                <a:latin typeface="Book Antiqua"/>
                <a:cs typeface="Book Antiqua"/>
              </a:rPr>
              <a:t>found a  </a:t>
            </a:r>
            <a:r>
              <a:rPr dirty="0" sz="1400" spc="-5">
                <a:latin typeface="Book Antiqua"/>
                <a:cs typeface="Book Antiqua"/>
              </a:rPr>
              <a:t>telephone there </a:t>
            </a:r>
            <a:r>
              <a:rPr dirty="0" sz="1400">
                <a:latin typeface="Book Antiqua"/>
                <a:cs typeface="Book Antiqua"/>
              </a:rPr>
              <a:t>connected up with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French." </a:t>
            </a:r>
            <a:r>
              <a:rPr dirty="0" sz="1400">
                <a:latin typeface="Book Antiqua"/>
                <a:cs typeface="Book Antiqua"/>
              </a:rPr>
              <a:t>"The </a:t>
            </a:r>
            <a:r>
              <a:rPr dirty="0" sz="1400" spc="-5">
                <a:latin typeface="Book Antiqua"/>
                <a:cs typeface="Book Antiqua"/>
              </a:rPr>
              <a:t>whole village  was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ablaze. Everything </a:t>
            </a:r>
            <a:r>
              <a:rPr dirty="0" sz="1400">
                <a:latin typeface="Book Antiqua"/>
                <a:cs typeface="Book Antiqua"/>
              </a:rPr>
              <a:t>destroyed </a:t>
            </a:r>
            <a:r>
              <a:rPr dirty="0" sz="1400" spc="-1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street, except one </a:t>
            </a:r>
            <a:r>
              <a:rPr dirty="0" sz="1400" spc="-5">
                <a:latin typeface="Book Antiqua"/>
                <a:cs typeface="Book Antiqua"/>
              </a:rPr>
              <a:t>small  </a:t>
            </a:r>
            <a:r>
              <a:rPr dirty="0" sz="1400">
                <a:latin typeface="Book Antiqua"/>
                <a:cs typeface="Book Antiqua"/>
              </a:rPr>
              <a:t>house; in front of </a:t>
            </a:r>
            <a:r>
              <a:rPr dirty="0" sz="1400" spc="-5">
                <a:latin typeface="Book Antiqua"/>
                <a:cs typeface="Book Antiqua"/>
              </a:rPr>
              <a:t>the door was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poor woman with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six children,  </a:t>
            </a:r>
            <a:r>
              <a:rPr dirty="0" sz="1400">
                <a:latin typeface="Book Antiqua"/>
                <a:cs typeface="Book Antiqua"/>
              </a:rPr>
              <a:t>her </a:t>
            </a:r>
            <a:r>
              <a:rPr dirty="0" sz="1400" spc="-5">
                <a:latin typeface="Book Antiqua"/>
                <a:cs typeface="Book Antiqua"/>
              </a:rPr>
              <a:t>arms raised and begging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mercy. </a:t>
            </a:r>
            <a:r>
              <a:rPr dirty="0" sz="1400">
                <a:latin typeface="Book Antiqua"/>
                <a:cs typeface="Book Antiqua"/>
              </a:rPr>
              <a:t>And every </a:t>
            </a:r>
            <a:r>
              <a:rPr dirty="0" sz="1400" spc="-5">
                <a:latin typeface="Book Antiqua"/>
                <a:cs typeface="Book Antiqua"/>
              </a:rPr>
              <a:t>day </a:t>
            </a:r>
            <a:r>
              <a:rPr dirty="0" sz="1400">
                <a:latin typeface="Book Antiqua"/>
                <a:cs typeface="Book Antiqua"/>
              </a:rPr>
              <a:t>it is </a:t>
            </a:r>
            <a:r>
              <a:rPr dirty="0" sz="1400" spc="-5">
                <a:latin typeface="Book Antiqua"/>
                <a:cs typeface="Book Antiqua"/>
              </a:rPr>
              <a:t>the same  thing."</a:t>
            </a:r>
            <a:endParaRPr sz="1400">
              <a:latin typeface="Book Antiqua"/>
              <a:cs typeface="Book Antiqua"/>
            </a:endParaRPr>
          </a:p>
          <a:p>
            <a:pPr algn="just" marL="12700" marR="7620">
              <a:lnSpc>
                <a:spcPct val="103699"/>
              </a:lnSpc>
              <a:spcBef>
                <a:spcPts val="1380"/>
              </a:spcBef>
            </a:pPr>
            <a:r>
              <a:rPr dirty="0" sz="1400" i="1">
                <a:latin typeface="Book Antiqua"/>
                <a:cs typeface="Book Antiqua"/>
              </a:rPr>
              <a:t>Parnx</a:t>
            </a:r>
            <a:r>
              <a:rPr dirty="0" sz="1400">
                <a:latin typeface="Book Antiqua"/>
                <a:cs typeface="Book Antiqua"/>
              </a:rPr>
              <a:t>. "The </a:t>
            </a:r>
            <a:r>
              <a:rPr dirty="0" sz="1400" spc="-5">
                <a:latin typeface="Book Antiqua"/>
                <a:cs typeface="Book Antiqua"/>
              </a:rPr>
              <a:t>first village </a:t>
            </a:r>
            <a:r>
              <a:rPr dirty="0" sz="1400">
                <a:latin typeface="Book Antiqua"/>
                <a:cs typeface="Book Antiqua"/>
              </a:rPr>
              <a:t>burnt (in </a:t>
            </a:r>
            <a:r>
              <a:rPr dirty="0" sz="1400" spc="-5">
                <a:latin typeface="Book Antiqua"/>
                <a:cs typeface="Book Antiqua"/>
              </a:rPr>
              <a:t>Lorraine,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10th August); </a:t>
            </a:r>
            <a:r>
              <a:rPr dirty="0" sz="1400">
                <a:latin typeface="Book Antiqua"/>
                <a:cs typeface="Book Antiqua"/>
              </a:rPr>
              <a:t>after  </a:t>
            </a:r>
            <a:r>
              <a:rPr dirty="0" sz="1400" spc="-5">
                <a:latin typeface="Book Antiqua"/>
                <a:cs typeface="Book Antiqua"/>
              </a:rPr>
              <a:t>that the fun began. Villages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flames, </a:t>
            </a:r>
            <a:r>
              <a:rPr dirty="0" sz="1400">
                <a:latin typeface="Book Antiqua"/>
                <a:cs typeface="Book Antiqua"/>
              </a:rPr>
              <a:t>one after </a:t>
            </a:r>
            <a:r>
              <a:rPr dirty="0" sz="1400" spc="-5">
                <a:latin typeface="Book Antiqua"/>
                <a:cs typeface="Book Antiqua"/>
              </a:rPr>
              <a:t>the other." </a:t>
            </a:r>
            <a:r>
              <a:rPr dirty="0" sz="1400">
                <a:latin typeface="Book Antiqua"/>
                <a:cs typeface="Book Antiqua"/>
              </a:rPr>
              <a:t>Another  </a:t>
            </a:r>
            <a:r>
              <a:rPr dirty="0" sz="1400" spc="-5">
                <a:latin typeface="Book Antiqua"/>
                <a:cs typeface="Book Antiqua"/>
              </a:rPr>
              <a:t>note-book simply states, "Sommepy—horrible carnage. The village  </a:t>
            </a:r>
            <a:r>
              <a:rPr dirty="0" sz="1400">
                <a:latin typeface="Book Antiqua"/>
                <a:cs typeface="Book Antiqua"/>
              </a:rPr>
              <a:t>entirely burnt; </a:t>
            </a:r>
            <a:r>
              <a:rPr dirty="0" sz="1400" spc="-5">
                <a:latin typeface="Book Antiqua"/>
                <a:cs typeface="Book Antiqua"/>
              </a:rPr>
              <a:t>the French thrown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burning </a:t>
            </a:r>
            <a:r>
              <a:rPr dirty="0" sz="1400" spc="-5">
                <a:latin typeface="Book Antiqua"/>
                <a:cs typeface="Book Antiqua"/>
              </a:rPr>
              <a:t>houses; </a:t>
            </a:r>
            <a:r>
              <a:rPr dirty="0" sz="1400">
                <a:latin typeface="Book Antiqua"/>
                <a:cs typeface="Book Antiqua"/>
              </a:rPr>
              <a:t>civilians  with </a:t>
            </a:r>
            <a:r>
              <a:rPr dirty="0" sz="1400" spc="-5">
                <a:latin typeface="Book Antiqua"/>
                <a:cs typeface="Book Antiqua"/>
              </a:rPr>
              <a:t>the rest." </a:t>
            </a:r>
            <a:r>
              <a:rPr dirty="0" sz="1400">
                <a:latin typeface="Book Antiqua"/>
                <a:cs typeface="Book Antiqua"/>
              </a:rPr>
              <a:t>Another recalls </a:t>
            </a:r>
            <a:r>
              <a:rPr dirty="0" sz="1400" spc="-5">
                <a:latin typeface="Book Antiqua"/>
                <a:cs typeface="Book Antiqua"/>
              </a:rPr>
              <a:t>theatrical memories. "The </a:t>
            </a:r>
            <a:r>
              <a:rPr dirty="0" sz="1400">
                <a:latin typeface="Book Antiqua"/>
                <a:cs typeface="Book Antiqua"/>
              </a:rPr>
              <a:t>village </a:t>
            </a:r>
            <a:r>
              <a:rPr dirty="0" sz="1400" spc="-10">
                <a:latin typeface="Book Antiqua"/>
                <a:cs typeface="Book Antiqua"/>
              </a:rPr>
              <a:t>is  </a:t>
            </a:r>
            <a:r>
              <a:rPr dirty="0" sz="1400" spc="-5">
                <a:latin typeface="Book Antiqua"/>
                <a:cs typeface="Book Antiqua"/>
              </a:rPr>
              <a:t>ablaze; </a:t>
            </a:r>
            <a:r>
              <a:rPr dirty="0" sz="1400">
                <a:latin typeface="Book Antiqua"/>
                <a:cs typeface="Book Antiqua"/>
              </a:rPr>
              <a:t>it </a:t>
            </a:r>
            <a:r>
              <a:rPr dirty="0" sz="1400" spc="-5">
                <a:latin typeface="Book Antiqua"/>
                <a:cs typeface="Book Antiqua"/>
              </a:rPr>
              <a:t>reminds </a:t>
            </a:r>
            <a:r>
              <a:rPr dirty="0" sz="1400">
                <a:latin typeface="Book Antiqua"/>
                <a:cs typeface="Book Antiqua"/>
              </a:rPr>
              <a:t>one of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conflagration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Walhalla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'Twilight of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15">
                <a:latin typeface="Book Antiqua"/>
                <a:cs typeface="Book Antiqua"/>
              </a:rPr>
              <a:t> </a:t>
            </a:r>
            <a:r>
              <a:rPr dirty="0" sz="1400" spc="-10">
                <a:latin typeface="Book Antiqua"/>
                <a:cs typeface="Book Antiqua"/>
              </a:rPr>
              <a:t>Gods.'"</a:t>
            </a:r>
            <a:endParaRPr sz="1400">
              <a:latin typeface="Book Antiqua"/>
              <a:cs typeface="Book Antiqua"/>
            </a:endParaRPr>
          </a:p>
          <a:p>
            <a:pPr algn="just" marL="12700" marR="5080">
              <a:lnSpc>
                <a:spcPct val="103699"/>
              </a:lnSpc>
              <a:spcBef>
                <a:spcPts val="1390"/>
              </a:spcBef>
            </a:pPr>
            <a:r>
              <a:rPr dirty="0" sz="1400" spc="-5">
                <a:latin typeface="Book Antiqua"/>
                <a:cs typeface="Book Antiqua"/>
              </a:rPr>
              <a:t>Here </a:t>
            </a:r>
            <a:r>
              <a:rPr dirty="0" sz="1400">
                <a:latin typeface="Book Antiqua"/>
                <a:cs typeface="Book Antiqua"/>
              </a:rPr>
              <a:t>is a </a:t>
            </a:r>
            <a:r>
              <a:rPr dirty="0" sz="1400" spc="-5">
                <a:latin typeface="Book Antiqua"/>
                <a:cs typeface="Book Antiqua"/>
              </a:rPr>
              <a:t>poet speaking: </a:t>
            </a:r>
            <a:r>
              <a:rPr dirty="0" sz="1400">
                <a:latin typeface="Book Antiqua"/>
                <a:cs typeface="Book Antiqua"/>
              </a:rPr>
              <a:t>"The soldiers set up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red cock </a:t>
            </a:r>
            <a:r>
              <a:rPr dirty="0" sz="1400" spc="5">
                <a:latin typeface="Book Antiqua"/>
                <a:cs typeface="Book Antiqua"/>
              </a:rPr>
              <a:t>(</a:t>
            </a:r>
            <a:r>
              <a:rPr dirty="0" sz="1400" spc="5" i="1">
                <a:latin typeface="Book Antiqua"/>
                <a:cs typeface="Book Antiqua"/>
              </a:rPr>
              <a:t>i.e.</a:t>
            </a:r>
            <a:r>
              <a:rPr dirty="0" sz="1400" spc="5">
                <a:latin typeface="Book Antiqua"/>
                <a:cs typeface="Book Antiqua"/>
              </a:rPr>
              <a:t>, </a:t>
            </a:r>
            <a:r>
              <a:rPr dirty="0" sz="1400">
                <a:latin typeface="Book Antiqua"/>
                <a:cs typeface="Book Antiqua"/>
              </a:rPr>
              <a:t>fire)  </a:t>
            </a:r>
            <a:r>
              <a:rPr dirty="0" sz="1400" spc="-5">
                <a:latin typeface="Book Antiqua"/>
                <a:cs typeface="Book Antiqua"/>
              </a:rPr>
              <a:t>upon </a:t>
            </a:r>
            <a:r>
              <a:rPr dirty="0" sz="1400" spc="-10">
                <a:latin typeface="Book Antiqua"/>
                <a:cs typeface="Book Antiqua"/>
              </a:rPr>
              <a:t>the </a:t>
            </a:r>
            <a:r>
              <a:rPr dirty="0" sz="1400" spc="-5">
                <a:latin typeface="Book Antiqua"/>
                <a:cs typeface="Book Antiqua"/>
              </a:rPr>
              <a:t>houses, </a:t>
            </a:r>
            <a:r>
              <a:rPr dirty="0" sz="1400">
                <a:latin typeface="Book Antiqua"/>
                <a:cs typeface="Book Antiqua"/>
              </a:rPr>
              <a:t>just </a:t>
            </a:r>
            <a:r>
              <a:rPr dirty="0" sz="1400" spc="-5">
                <a:latin typeface="Book Antiqua"/>
                <a:cs typeface="Book Antiqua"/>
              </a:rPr>
              <a:t>as </a:t>
            </a:r>
            <a:r>
              <a:rPr dirty="0" sz="1400" spc="-10">
                <a:latin typeface="Book Antiqua"/>
                <a:cs typeface="Book Antiqua"/>
              </a:rPr>
              <a:t>they </a:t>
            </a:r>
            <a:r>
              <a:rPr dirty="0" sz="1400" spc="-5">
                <a:latin typeface="Book Antiqua"/>
                <a:cs typeface="Book Antiqua"/>
              </a:rPr>
              <a:t>like." This poet </a:t>
            </a:r>
            <a:r>
              <a:rPr dirty="0" sz="1400">
                <a:latin typeface="Book Antiqua"/>
                <a:cs typeface="Book Antiqua"/>
              </a:rPr>
              <a:t>is moved, and </a:t>
            </a:r>
            <a:r>
              <a:rPr dirty="0" sz="1400" spc="-5">
                <a:latin typeface="Book Antiqua"/>
                <a:cs typeface="Book Antiqua"/>
              </a:rPr>
              <a:t>speaks  </a:t>
            </a:r>
            <a:r>
              <a:rPr dirty="0" sz="1400">
                <a:latin typeface="Book Antiqua"/>
                <a:cs typeface="Book Antiqua"/>
              </a:rPr>
              <a:t>of </a:t>
            </a:r>
            <a:r>
              <a:rPr dirty="0" sz="1400" spc="-5">
                <a:latin typeface="Book Antiqua"/>
                <a:cs typeface="Book Antiqua"/>
              </a:rPr>
              <a:t>"pure vandalism" </a:t>
            </a:r>
            <a:r>
              <a:rPr dirty="0" sz="1400">
                <a:latin typeface="Book Antiqua"/>
                <a:cs typeface="Book Antiqua"/>
              </a:rPr>
              <a:t>on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part of </a:t>
            </a:r>
            <a:r>
              <a:rPr dirty="0" sz="1400" spc="-5">
                <a:latin typeface="Book Antiqua"/>
                <a:cs typeface="Book Antiqua"/>
              </a:rPr>
              <a:t>his companions </a:t>
            </a:r>
            <a:r>
              <a:rPr dirty="0" sz="1400">
                <a:latin typeface="Book Antiqua"/>
                <a:cs typeface="Book Antiqua"/>
              </a:rPr>
              <a:t>in arms. And  </a:t>
            </a:r>
            <a:r>
              <a:rPr dirty="0" sz="1400" spc="-5">
                <a:latin typeface="Book Antiqua"/>
                <a:cs typeface="Book Antiqua"/>
              </a:rPr>
              <a:t>again,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musician </a:t>
            </a:r>
            <a:r>
              <a:rPr dirty="0" sz="1400">
                <a:latin typeface="Book Antiqua"/>
                <a:cs typeface="Book Antiqua"/>
              </a:rPr>
              <a:t>writes, </a:t>
            </a:r>
            <a:r>
              <a:rPr dirty="0" sz="1400" spc="-5">
                <a:latin typeface="Book Antiqua"/>
                <a:cs typeface="Book Antiqua"/>
              </a:rPr>
              <a:t>"Throwing </a:t>
            </a:r>
            <a:r>
              <a:rPr dirty="0" sz="1400">
                <a:latin typeface="Book Antiqua"/>
                <a:cs typeface="Book Antiqua"/>
              </a:rPr>
              <a:t>of incendiary </a:t>
            </a:r>
            <a:r>
              <a:rPr dirty="0" sz="1400" spc="-5">
                <a:latin typeface="Book Antiqua"/>
                <a:cs typeface="Book Antiqua"/>
              </a:rPr>
              <a:t>grenades </a:t>
            </a:r>
            <a:r>
              <a:rPr dirty="0" sz="1400">
                <a:latin typeface="Book Antiqua"/>
                <a:cs typeface="Book Antiqua"/>
              </a:rPr>
              <a:t>into </a:t>
            </a:r>
            <a:r>
              <a:rPr dirty="0" sz="1400" spc="-5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houses; a </a:t>
            </a:r>
            <a:r>
              <a:rPr dirty="0" sz="1400" spc="-5">
                <a:latin typeface="Book Antiqua"/>
                <a:cs typeface="Book Antiqua"/>
              </a:rPr>
              <a:t>military </a:t>
            </a:r>
            <a:r>
              <a:rPr dirty="0" sz="1400">
                <a:latin typeface="Book Antiqua"/>
                <a:cs typeface="Book Antiqua"/>
              </a:rPr>
              <a:t>concert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evening—'Nun danket alle </a:t>
            </a:r>
            <a:r>
              <a:rPr dirty="0" sz="1400" spc="-10">
                <a:latin typeface="Book Antiqua"/>
                <a:cs typeface="Book Antiqua"/>
              </a:rPr>
              <a:t>Gott'!  </a:t>
            </a:r>
            <a:r>
              <a:rPr dirty="0" sz="1400">
                <a:latin typeface="Book Antiqua"/>
                <a:cs typeface="Book Antiqua"/>
              </a:rPr>
              <a:t>(Now </a:t>
            </a:r>
            <a:r>
              <a:rPr dirty="0" sz="1400" spc="-5">
                <a:latin typeface="Book Antiqua"/>
                <a:cs typeface="Book Antiqua"/>
              </a:rPr>
              <a:t>thank </a:t>
            </a:r>
            <a:r>
              <a:rPr dirty="0" sz="1400">
                <a:latin typeface="Book Antiqua"/>
                <a:cs typeface="Book Antiqua"/>
              </a:rPr>
              <a:t>we </a:t>
            </a:r>
            <a:r>
              <a:rPr dirty="0" sz="1400" spc="-5">
                <a:latin typeface="Book Antiqua"/>
                <a:cs typeface="Book Antiqua"/>
              </a:rPr>
              <a:t>all </a:t>
            </a:r>
            <a:r>
              <a:rPr dirty="0" sz="1400">
                <a:latin typeface="Book Antiqua"/>
                <a:cs typeface="Book Antiqua"/>
              </a:rPr>
              <a:t>our </a:t>
            </a:r>
            <a:r>
              <a:rPr dirty="0" sz="1400" spc="-5">
                <a:latin typeface="Book Antiqua"/>
                <a:cs typeface="Book Antiqua"/>
              </a:rPr>
              <a:t>God)." Finally, </a:t>
            </a:r>
            <a:r>
              <a:rPr dirty="0" sz="1400">
                <a:latin typeface="Book Antiqua"/>
                <a:cs typeface="Book Antiqua"/>
              </a:rPr>
              <a:t>a </a:t>
            </a:r>
            <a:r>
              <a:rPr dirty="0" sz="1400" spc="-5">
                <a:latin typeface="Book Antiqua"/>
                <a:cs typeface="Book Antiqua"/>
              </a:rPr>
              <a:t>Bavarian: </a:t>
            </a:r>
            <a:r>
              <a:rPr dirty="0" sz="1400">
                <a:latin typeface="Book Antiqua"/>
                <a:cs typeface="Book Antiqua"/>
              </a:rPr>
              <a:t>"The village  </a:t>
            </a:r>
            <a:r>
              <a:rPr dirty="0" sz="1400" spc="-5">
                <a:latin typeface="Book Antiqua"/>
                <a:cs typeface="Book Antiqua"/>
              </a:rPr>
              <a:t>(Saint-Maurice, Meurthe-et-Moselle) was surrounded,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soldiers </a:t>
            </a:r>
            <a:r>
              <a:rPr dirty="0" sz="1400" spc="-5">
                <a:latin typeface="Book Antiqua"/>
                <a:cs typeface="Book Antiqua"/>
              </a:rPr>
              <a:t>posted </a:t>
            </a:r>
            <a:r>
              <a:rPr dirty="0" sz="1400">
                <a:latin typeface="Book Antiqua"/>
                <a:cs typeface="Book Antiqua"/>
              </a:rPr>
              <a:t>one yard </a:t>
            </a:r>
            <a:r>
              <a:rPr dirty="0" sz="1400" spc="-5">
                <a:latin typeface="Book Antiqua"/>
                <a:cs typeface="Book Antiqua"/>
              </a:rPr>
              <a:t>apart so that no </a:t>
            </a:r>
            <a:r>
              <a:rPr dirty="0" sz="1400">
                <a:latin typeface="Book Antiqua"/>
                <a:cs typeface="Book Antiqua"/>
              </a:rPr>
              <a:t>one could </a:t>
            </a:r>
            <a:r>
              <a:rPr dirty="0" sz="1400" spc="-10">
                <a:latin typeface="Book Antiqua"/>
                <a:cs typeface="Book Antiqua"/>
              </a:rPr>
              <a:t>escape. </a:t>
            </a:r>
            <a:r>
              <a:rPr dirty="0" sz="1400">
                <a:latin typeface="Book Antiqua"/>
                <a:cs typeface="Book Antiqua"/>
              </a:rPr>
              <a:t>Then </a:t>
            </a:r>
            <a:r>
              <a:rPr dirty="0" sz="1400" spc="-10">
                <a:latin typeface="Book Antiqua"/>
                <a:cs typeface="Book Antiqua"/>
              </a:rPr>
              <a:t>the  </a:t>
            </a:r>
            <a:r>
              <a:rPr dirty="0" sz="1400">
                <a:latin typeface="Book Antiqua"/>
                <a:cs typeface="Book Antiqua"/>
              </a:rPr>
              <a:t>Uhlans set fire </a:t>
            </a:r>
            <a:r>
              <a:rPr dirty="0" sz="1400" spc="-10">
                <a:latin typeface="Book Antiqua"/>
                <a:cs typeface="Book Antiqua"/>
              </a:rPr>
              <a:t>to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place, one </a:t>
            </a:r>
            <a:r>
              <a:rPr dirty="0" sz="1400" spc="-5">
                <a:latin typeface="Book Antiqua"/>
                <a:cs typeface="Book Antiqua"/>
              </a:rPr>
              <a:t>house </a:t>
            </a:r>
            <a:r>
              <a:rPr dirty="0" sz="1400">
                <a:latin typeface="Book Antiqua"/>
                <a:cs typeface="Book Antiqua"/>
              </a:rPr>
              <a:t>after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other. No</a:t>
            </a:r>
            <a:r>
              <a:rPr dirty="0" sz="1400" spc="4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man,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4"/>
            <a:ext cx="5424805" cy="90233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Book Antiqua"/>
                <a:cs typeface="Book Antiqua"/>
              </a:rPr>
              <a:t>woman, </a:t>
            </a:r>
            <a:r>
              <a:rPr dirty="0" sz="1400">
                <a:latin typeface="Book Antiqua"/>
                <a:cs typeface="Book Antiqua"/>
              </a:rPr>
              <a:t>or child could </a:t>
            </a:r>
            <a:r>
              <a:rPr dirty="0" sz="1400" spc="-5">
                <a:latin typeface="Book Antiqua"/>
                <a:cs typeface="Book Antiqua"/>
              </a:rPr>
              <a:t>possibly escape. Only the cattle were  </a:t>
            </a:r>
            <a:r>
              <a:rPr dirty="0" sz="1400">
                <a:latin typeface="Book Antiqua"/>
                <a:cs typeface="Book Antiqua"/>
              </a:rPr>
              <a:t>removed in safety, </a:t>
            </a:r>
            <a:r>
              <a:rPr dirty="0" sz="1400" spc="-5">
                <a:latin typeface="Book Antiqua"/>
                <a:cs typeface="Book Antiqua"/>
              </a:rPr>
              <a:t>because cattle </a:t>
            </a:r>
            <a:r>
              <a:rPr dirty="0" sz="1400">
                <a:latin typeface="Book Antiqua"/>
                <a:cs typeface="Book Antiqua"/>
              </a:rPr>
              <a:t>have some </a:t>
            </a:r>
            <a:r>
              <a:rPr dirty="0" sz="1400" spc="-5">
                <a:latin typeface="Book Antiqua"/>
                <a:cs typeface="Book Antiqua"/>
              </a:rPr>
              <a:t>value. Anyone trying to  escape was </a:t>
            </a:r>
            <a:r>
              <a:rPr dirty="0" sz="1400">
                <a:latin typeface="Book Antiqua"/>
                <a:cs typeface="Book Antiqua"/>
              </a:rPr>
              <a:t>shot. </a:t>
            </a:r>
            <a:r>
              <a:rPr dirty="0" sz="1400" spc="-5">
                <a:latin typeface="Book Antiqua"/>
                <a:cs typeface="Book Antiqua"/>
              </a:rPr>
              <a:t>Everything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>
                <a:latin typeface="Book Antiqua"/>
                <a:cs typeface="Book Antiqua"/>
              </a:rPr>
              <a:t>the village was destroyed." </a:t>
            </a:r>
            <a:r>
              <a:rPr dirty="0" sz="1400">
                <a:latin typeface="Book Antiqua"/>
                <a:cs typeface="Book Antiqua"/>
              </a:rPr>
              <a:t>We shall  see </a:t>
            </a:r>
            <a:r>
              <a:rPr dirty="0" sz="1400" spc="-5">
                <a:latin typeface="Book Antiqua"/>
                <a:cs typeface="Book Antiqua"/>
              </a:rPr>
              <a:t>presently that they </a:t>
            </a:r>
            <a:r>
              <a:rPr dirty="0" sz="1400">
                <a:latin typeface="Book Antiqua"/>
                <a:cs typeface="Book Antiqua"/>
              </a:rPr>
              <a:t>even went so </a:t>
            </a:r>
            <a:r>
              <a:rPr dirty="0" sz="1400" spc="-10">
                <a:latin typeface="Book Antiqua"/>
                <a:cs typeface="Book Antiqua"/>
              </a:rPr>
              <a:t>far </a:t>
            </a:r>
            <a:r>
              <a:rPr dirty="0" sz="1400">
                <a:latin typeface="Book Antiqua"/>
                <a:cs typeface="Book Antiqua"/>
              </a:rPr>
              <a:t>as </a:t>
            </a:r>
            <a:r>
              <a:rPr dirty="0" sz="1400" spc="-5">
                <a:latin typeface="Book Antiqua"/>
                <a:cs typeface="Book Antiqua"/>
              </a:rPr>
              <a:t>to burn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ambulances.</a:t>
            </a:r>
            <a:endParaRPr sz="1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Various</dc:creator>
  <dcterms:created xsi:type="dcterms:W3CDTF">2021-02-04T15:17:54Z</dcterms:created>
  <dcterms:modified xsi:type="dcterms:W3CDTF">2021-02-04T15:17:54Z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2014-05-06T00:00:00Z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2021-02-04T00:00:00Z</vt:filetime>
  </property>
</Properties>
</file>