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8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41"/>
  </p:normalViewPr>
  <p:slideViewPr>
    <p:cSldViewPr snapToGrid="0" snapToObjects="1">
      <p:cViewPr>
        <p:scale>
          <a:sx n="81" d="100"/>
          <a:sy n="81" d="100"/>
        </p:scale>
        <p:origin x="1752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01F83-5669-5140-ABA7-45E7D11B5B38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B8F6E-FDAA-0343-92AE-3A55BB825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181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横長で見えるように、フローチャートを作成し直す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EAEF1-33BC-2147-ACA0-78E224D4EDB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4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BF643F-2ADB-9E4E-904D-D5963854F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FA46EA3-A1A9-DD43-AABD-7D0CD421F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6A2A46-DF55-AC47-AFA9-0CECB314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023D-69E2-234A-AB34-F19206D3C63E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AA9345-6DEB-8449-B5F7-2DDC7DB8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62F3B3-062F-C543-85EF-04C4E727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2C3C-096D-8746-948E-1F52EFEAF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73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15E883-140C-7A4F-8AFB-8EB68E46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420701-6E51-3844-9952-A9E508B58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0B739C-E187-D542-88F6-2D1EC550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023D-69E2-234A-AB34-F19206D3C63E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A6FC99-BAA6-0649-B625-9D61209B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D2BF23-3492-5E43-BCE5-735BD3EB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2C3C-096D-8746-948E-1F52EFEAF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8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8E0139E-F361-2443-96F7-FFE280B18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1456F6-4228-DE47-8AA2-FEFFE200C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DA7849-EF1A-1C4D-A83C-EB09FF82A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023D-69E2-234A-AB34-F19206D3C63E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F84267-5A05-D145-BFF5-FEA1137E6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83F8A6-0655-E74A-BD79-F3C43275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2C3C-096D-8746-948E-1F52EFEAF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31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F33976-38E6-7940-BA33-7C5CAF21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1B381A-5380-2048-8166-B1CD15ED2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C32A21-9F32-E449-A316-DEEC418B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023D-69E2-234A-AB34-F19206D3C63E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40309D-508A-2F4A-8EEA-A4566FC93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1D2F5E-D70A-614C-8B59-6D312B94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2C3C-096D-8746-948E-1F52EFEAF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0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7F417A-BFA0-DC49-8AA4-8725E0CAD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A65601-D55A-C84D-80F4-0B52ADBA6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522336-4E4A-6D45-BD51-27E6E7A7B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023D-69E2-234A-AB34-F19206D3C63E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3B327C-657A-F24C-87B8-FE13E2D0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B890FC-E8A4-3D4F-87D5-6CE7C782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2C3C-096D-8746-948E-1F52EFEAF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792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6AB8DB-9332-A34E-BF08-7878EEA2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128605-A1B2-5549-9C90-8A30781DE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5F57F9-0FF7-FE49-B92F-15B6F2164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1D8423-951B-774A-A5D3-1250212B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023D-69E2-234A-AB34-F19206D3C63E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ACA503-C0AE-7E4C-AF4A-6C5061BB6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46DDF4-A40D-C846-B7CB-27589360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2C3C-096D-8746-948E-1F52EFEAF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29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DDB232-1B15-4F48-8C4A-B79BEE95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29CC6D-4059-814A-AF3E-17AC449F6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3F79AE-7927-0448-9AF1-9D77BD616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4E6735A-20A4-2545-84DB-C6ED55896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FB8EA30-E51E-C042-A945-F768A16DB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2D4E751-C44A-174D-9D7E-EE0889DF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023D-69E2-234A-AB34-F19206D3C63E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5C898A4-2DF4-6441-A66B-0E17DB8E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A25F32F-0EFB-A443-880E-AA00BA7E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2C3C-096D-8746-948E-1F52EFEAF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81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152AF9-2FCD-2344-B9F1-F0CFC28A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7D3A124-2D88-6143-879A-C725618F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023D-69E2-234A-AB34-F19206D3C63E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1A2F1A-EA0B-8D4D-B547-9D5119C09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C5974C-AC59-B044-9AF1-5F00BD50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2C3C-096D-8746-948E-1F52EFEAF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56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B90C5CC-D803-0143-A1B7-89988F04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023D-69E2-234A-AB34-F19206D3C63E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AD2BADC-F3BC-7847-9243-8B5105CB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5D9BDD-6975-3B47-BCB9-408DF00B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2C3C-096D-8746-948E-1F52EFEAF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910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31C510-5BEE-5E45-A540-1639D862E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81CAF9-5520-2949-8618-30EC4DA2F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B14DFA-1CCF-EC41-B3B5-5E451B282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531990-8BE6-7749-8747-439D4F53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023D-69E2-234A-AB34-F19206D3C63E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C2A1B5-0FB2-5D4F-92D9-5169922F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FD54C0-6A56-7B49-B9A7-4127AAFB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2C3C-096D-8746-948E-1F52EFEAF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66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8A0DCA-4C05-AF42-9A1C-55B9DABD0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5AB9B46-9143-0F42-9C44-581A2BD25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7FC456-6A54-0F4E-88D3-3C8D5D1E2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3BBD83-C2EA-2140-B42B-202E02AC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023D-69E2-234A-AB34-F19206D3C63E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605BDD-B1E0-A64B-83CC-E5FBE5E7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096AFB-771A-E142-8156-967B908A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2C3C-096D-8746-948E-1F52EFEAF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15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69875C8-2BDB-4744-8076-B445B842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0B51DA-701C-6A4F-ADB8-F557F5C9B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1E4D71-11A0-2041-A19B-5D329A1BF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A023D-69E2-234A-AB34-F19206D3C63E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B555F5-1FE8-2646-9DA3-82CFEEC3E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7D67AC-F96B-7944-82CA-2AEC7E479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F2C3C-096D-8746-948E-1F52EFEAF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9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1A1BB6E3-5692-1F4A-A76C-D141F3AA01E7}"/>
              </a:ext>
            </a:extLst>
          </p:cNvPr>
          <p:cNvSpPr/>
          <p:nvPr/>
        </p:nvSpPr>
        <p:spPr>
          <a:xfrm>
            <a:off x="2391518" y="634105"/>
            <a:ext cx="1081663" cy="504953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開始</a:t>
            </a:r>
          </a:p>
        </p:txBody>
      </p: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B7C28993-FADB-F641-ABE1-36CF1B533BE6}"/>
              </a:ext>
            </a:extLst>
          </p:cNvPr>
          <p:cNvSpPr/>
          <p:nvPr/>
        </p:nvSpPr>
        <p:spPr>
          <a:xfrm>
            <a:off x="1758066" y="2811193"/>
            <a:ext cx="2367965" cy="465088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ノードからの通信が発生</a:t>
            </a:r>
          </a:p>
        </p:txBody>
      </p:sp>
      <p:sp>
        <p:nvSpPr>
          <p:cNvPr id="6" name="フローチャート: 判断 5">
            <a:extLst>
              <a:ext uri="{FF2B5EF4-FFF2-40B4-BE49-F238E27FC236}">
                <a16:creationId xmlns:a16="http://schemas.microsoft.com/office/drawing/2014/main" id="{0007649B-9306-0C4A-B4BE-7AD59170812D}"/>
              </a:ext>
            </a:extLst>
          </p:cNvPr>
          <p:cNvSpPr/>
          <p:nvPr/>
        </p:nvSpPr>
        <p:spPr>
          <a:xfrm>
            <a:off x="6397476" y="4955970"/>
            <a:ext cx="2623830" cy="657807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>
                <a:solidFill>
                  <a:schemeClr val="tx1"/>
                </a:solidFill>
              </a:rPr>
              <a:t>ノードからの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>
                <a:solidFill>
                  <a:schemeClr val="tx1"/>
                </a:solidFill>
              </a:rPr>
              <a:t>通信があるか</a:t>
            </a:r>
          </a:p>
          <a:p>
            <a:pPr algn="ctr"/>
            <a:endParaRPr kumimoji="1" lang="ja-JP" altLang="en-US" sz="120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9587B6D-1EB4-FB4B-BBDB-39BC2819FB9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932350" y="1139058"/>
            <a:ext cx="9699" cy="1672135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ED2F9FB-B93A-E341-8986-B6BCFFB48EA9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942049" y="3276281"/>
            <a:ext cx="0" cy="156459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フローチャート: 端子 8">
            <a:extLst>
              <a:ext uri="{FF2B5EF4-FFF2-40B4-BE49-F238E27FC236}">
                <a16:creationId xmlns:a16="http://schemas.microsoft.com/office/drawing/2014/main" id="{C5C41988-B2D9-514C-80DA-870363025A2F}"/>
              </a:ext>
            </a:extLst>
          </p:cNvPr>
          <p:cNvSpPr/>
          <p:nvPr/>
        </p:nvSpPr>
        <p:spPr>
          <a:xfrm>
            <a:off x="7054985" y="5864244"/>
            <a:ext cx="1308812" cy="555448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</a:rPr>
              <a:t>終了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0" name="フローチャート: 判断 9">
            <a:extLst>
              <a:ext uri="{FF2B5EF4-FFF2-40B4-BE49-F238E27FC236}">
                <a16:creationId xmlns:a16="http://schemas.microsoft.com/office/drawing/2014/main" id="{E8E46FB9-8B51-5543-8369-DE15687C2B93}"/>
              </a:ext>
            </a:extLst>
          </p:cNvPr>
          <p:cNvSpPr/>
          <p:nvPr/>
        </p:nvSpPr>
        <p:spPr>
          <a:xfrm>
            <a:off x="986840" y="4840872"/>
            <a:ext cx="3910418" cy="1113483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SSGW </a:t>
            </a:r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g(1) </a:t>
            </a:r>
            <a:r>
              <a:rPr lang="en-US" altLang="ja-JP" sz="1200" dirty="0">
                <a:solidFill>
                  <a:schemeClr val="tx1"/>
                </a:solidFill>
              </a:rPr>
              <a:t>〜</a:t>
            </a:r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g(n)</a:t>
            </a:r>
            <a:r>
              <a:rPr lang="ja-JP" altLang="en-US" sz="1200">
                <a:solidFill>
                  <a:schemeClr val="tx1"/>
                </a:solidFill>
              </a:rPr>
              <a:t>の中で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>
                <a:solidFill>
                  <a:schemeClr val="tx1"/>
                </a:solidFill>
              </a:rPr>
              <a:t>受信バッファの使用率が</a:t>
            </a:r>
            <a:r>
              <a:rPr lang="en-US" altLang="ja-JP" sz="1200" dirty="0">
                <a:solidFill>
                  <a:schemeClr val="tx1"/>
                </a:solidFill>
              </a:rPr>
              <a:t>X%</a:t>
            </a:r>
            <a:r>
              <a:rPr lang="ja-JP" altLang="en-US" sz="1200">
                <a:solidFill>
                  <a:schemeClr val="tx1"/>
                </a:solidFill>
              </a:rPr>
              <a:t>以上あるか</a:t>
            </a:r>
          </a:p>
          <a:p>
            <a:pPr algn="ctr"/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endParaRPr lang="ja-JP" altLang="en-US" sz="1200">
              <a:solidFill>
                <a:schemeClr val="tx1"/>
              </a:solidFill>
            </a:endParaRPr>
          </a:p>
          <a:p>
            <a:pPr algn="ctr"/>
            <a:endParaRPr kumimoji="1" lang="ja-JP" altLang="en-US" sz="1200"/>
          </a:p>
        </p:txBody>
      </p:sp>
      <p:sp>
        <p:nvSpPr>
          <p:cNvPr id="11" name="フローチャート: 判断 10">
            <a:extLst>
              <a:ext uri="{FF2B5EF4-FFF2-40B4-BE49-F238E27FC236}">
                <a16:creationId xmlns:a16="http://schemas.microsoft.com/office/drawing/2014/main" id="{C545D686-5C7A-464C-A9D1-3AA7D819423F}"/>
              </a:ext>
            </a:extLst>
          </p:cNvPr>
          <p:cNvSpPr/>
          <p:nvPr/>
        </p:nvSpPr>
        <p:spPr>
          <a:xfrm>
            <a:off x="5565365" y="1876062"/>
            <a:ext cx="4288049" cy="1584151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>
                <a:solidFill>
                  <a:schemeClr val="tx1"/>
                </a:solidFill>
              </a:rPr>
              <a:t>該当する</a:t>
            </a:r>
            <a:r>
              <a:rPr lang="en-US" altLang="ja-JP" sz="1200" dirty="0">
                <a:solidFill>
                  <a:schemeClr val="tx1"/>
                </a:solidFill>
              </a:rPr>
              <a:t>SSGW </a:t>
            </a:r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g(</a:t>
            </a:r>
            <a:r>
              <a:rPr lang="en-US" altLang="ja-JP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ja-JP" altLang="en-US" sz="1200">
                <a:solidFill>
                  <a:schemeClr val="tx1"/>
                </a:solidFill>
              </a:rPr>
              <a:t>に接続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>
                <a:solidFill>
                  <a:schemeClr val="tx1"/>
                </a:solidFill>
              </a:rPr>
              <a:t>している全ノードの通信の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>
                <a:solidFill>
                  <a:schemeClr val="tx1"/>
                </a:solidFill>
              </a:rPr>
              <a:t>平均を大きく超える通信量を持つノードが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>
                <a:solidFill>
                  <a:schemeClr val="tx1"/>
                </a:solidFill>
              </a:rPr>
              <a:t>存在するか</a:t>
            </a:r>
          </a:p>
          <a:p>
            <a:pPr algn="ctr"/>
            <a:endParaRPr kumimoji="1" lang="ja-JP" altLang="en-US" sz="1200"/>
          </a:p>
        </p:txBody>
      </p:sp>
      <p:sp>
        <p:nvSpPr>
          <p:cNvPr id="13" name="フローチャート: 処理 12">
            <a:extLst>
              <a:ext uri="{FF2B5EF4-FFF2-40B4-BE49-F238E27FC236}">
                <a16:creationId xmlns:a16="http://schemas.microsoft.com/office/drawing/2014/main" id="{7FAE2D9D-67C7-174E-B6A8-C6DF83838D4C}"/>
              </a:ext>
            </a:extLst>
          </p:cNvPr>
          <p:cNvSpPr/>
          <p:nvPr/>
        </p:nvSpPr>
        <p:spPr>
          <a:xfrm>
            <a:off x="6525408" y="3754082"/>
            <a:ext cx="2367965" cy="71755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</a:rPr>
              <a:t>受信バッファの使用率が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>
                <a:solidFill>
                  <a:schemeClr val="tx1"/>
                </a:solidFill>
              </a:rPr>
              <a:t>最も低い</a:t>
            </a:r>
            <a:r>
              <a:rPr lang="en-US" altLang="ja-JP" sz="1200" dirty="0">
                <a:solidFill>
                  <a:schemeClr val="tx1"/>
                </a:solidFill>
              </a:rPr>
              <a:t>SSGW</a:t>
            </a:r>
            <a:r>
              <a:rPr lang="ja-JP" altLang="en-US" sz="1200">
                <a:solidFill>
                  <a:schemeClr val="tx1"/>
                </a:solidFill>
              </a:rPr>
              <a:t>へ，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>
                <a:solidFill>
                  <a:schemeClr val="tx1"/>
                </a:solidFill>
              </a:rPr>
              <a:t>そのノードを経路変更する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" name="フローチャート: 処理 13">
            <a:extLst>
              <a:ext uri="{FF2B5EF4-FFF2-40B4-BE49-F238E27FC236}">
                <a16:creationId xmlns:a16="http://schemas.microsoft.com/office/drawing/2014/main" id="{F6BA8BB1-9A63-464E-9074-178A4F0C2364}"/>
              </a:ext>
            </a:extLst>
          </p:cNvPr>
          <p:cNvSpPr/>
          <p:nvPr/>
        </p:nvSpPr>
        <p:spPr>
          <a:xfrm>
            <a:off x="9046767" y="3767155"/>
            <a:ext cx="2339560" cy="717555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</a:rPr>
              <a:t>該当する</a:t>
            </a:r>
            <a:r>
              <a:rPr lang="en-US" altLang="ja-JP" sz="1200" dirty="0">
                <a:solidFill>
                  <a:schemeClr val="tx1"/>
                </a:solidFill>
              </a:rPr>
              <a:t>SSGW </a:t>
            </a:r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g(</a:t>
            </a:r>
            <a:r>
              <a:rPr lang="en-US" altLang="ja-JP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ja-JP" altLang="en-US" sz="1200">
                <a:solidFill>
                  <a:schemeClr val="tx1"/>
                </a:solidFill>
              </a:rPr>
              <a:t>に接続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>
                <a:solidFill>
                  <a:schemeClr val="tx1"/>
                </a:solidFill>
              </a:rPr>
              <a:t>している全ノードに対して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>
                <a:solidFill>
                  <a:schemeClr val="tx1"/>
                </a:solidFill>
              </a:rPr>
              <a:t>広告ウィンドウを下げる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0BA2135-5795-3543-84A6-1F6F4A97F452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7709390" y="3460213"/>
            <a:ext cx="1" cy="293869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D937681-31B9-0A4F-8472-6D4A05365F85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7709391" y="4471636"/>
            <a:ext cx="0" cy="48433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4B1B16B-A1C4-0049-ABA9-0331C042C39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7709391" y="5613777"/>
            <a:ext cx="0" cy="25046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>
            <a:extLst>
              <a:ext uri="{FF2B5EF4-FFF2-40B4-BE49-F238E27FC236}">
                <a16:creationId xmlns:a16="http://schemas.microsoft.com/office/drawing/2014/main" id="{4E931CAC-EF5F-2342-B5D8-BB9E359AF6A9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>
            <a:off x="9853414" y="2668138"/>
            <a:ext cx="363133" cy="1099017"/>
          </a:xfrm>
          <a:prstGeom prst="bentConnector2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カギ線コネクタ 18">
            <a:extLst>
              <a:ext uri="{FF2B5EF4-FFF2-40B4-BE49-F238E27FC236}">
                <a16:creationId xmlns:a16="http://schemas.microsoft.com/office/drawing/2014/main" id="{BD1A6CEF-56E6-C14A-B684-F1368D2B53B7}"/>
              </a:ext>
            </a:extLst>
          </p:cNvPr>
          <p:cNvCxnSpPr>
            <a:cxnSpLocks/>
            <a:stCxn id="14" idx="2"/>
          </p:cNvCxnSpPr>
          <p:nvPr/>
        </p:nvCxnSpPr>
        <p:spPr>
          <a:xfrm rot="5400000">
            <a:off x="8871906" y="3322193"/>
            <a:ext cx="182125" cy="2507158"/>
          </a:xfrm>
          <a:prstGeom prst="bentConnector2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>
            <a:extLst>
              <a:ext uri="{FF2B5EF4-FFF2-40B4-BE49-F238E27FC236}">
                <a16:creationId xmlns:a16="http://schemas.microsoft.com/office/drawing/2014/main" id="{5BC2F7C1-63ED-5346-BADF-99AD3FDA8327}"/>
              </a:ext>
            </a:extLst>
          </p:cNvPr>
          <p:cNvCxnSpPr>
            <a:cxnSpLocks/>
            <a:stCxn id="6" idx="3"/>
          </p:cNvCxnSpPr>
          <p:nvPr/>
        </p:nvCxnSpPr>
        <p:spPr>
          <a:xfrm flipH="1" flipV="1">
            <a:off x="2932350" y="1519824"/>
            <a:ext cx="6088956" cy="3765050"/>
          </a:xfrm>
          <a:prstGeom prst="bentConnector3">
            <a:avLst>
              <a:gd name="adj1" fmla="val -45699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34BA13D-2B6F-0944-8278-9F2B67F3E586}"/>
              </a:ext>
            </a:extLst>
          </p:cNvPr>
          <p:cNvSpPr txBox="1"/>
          <p:nvPr/>
        </p:nvSpPr>
        <p:spPr>
          <a:xfrm>
            <a:off x="7013845" y="3402455"/>
            <a:ext cx="1032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YES</a:t>
            </a:r>
            <a:endParaRPr kumimoji="1" lang="ja-JP" altLang="en-US" sz="16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D885A5-BC2F-4E4A-9E5D-11B2FB58F4B1}"/>
              </a:ext>
            </a:extLst>
          </p:cNvPr>
          <p:cNvSpPr txBox="1"/>
          <p:nvPr/>
        </p:nvSpPr>
        <p:spPr>
          <a:xfrm>
            <a:off x="4561455" y="5495268"/>
            <a:ext cx="883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YES</a:t>
            </a:r>
            <a:endParaRPr kumimoji="1" lang="ja-JP" altLang="en-US" sz="16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1409BE4-E16B-194E-98E2-F2A38DC1972D}"/>
              </a:ext>
            </a:extLst>
          </p:cNvPr>
          <p:cNvSpPr txBox="1"/>
          <p:nvPr/>
        </p:nvSpPr>
        <p:spPr>
          <a:xfrm>
            <a:off x="8786513" y="5357764"/>
            <a:ext cx="883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YES</a:t>
            </a:r>
            <a:endParaRPr kumimoji="1" lang="ja-JP" altLang="en-US" sz="16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C678275-CE01-FB46-989F-C59B5CD0A37C}"/>
              </a:ext>
            </a:extLst>
          </p:cNvPr>
          <p:cNvSpPr txBox="1"/>
          <p:nvPr/>
        </p:nvSpPr>
        <p:spPr>
          <a:xfrm>
            <a:off x="7054985" y="5569733"/>
            <a:ext cx="883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NO</a:t>
            </a:r>
            <a:endParaRPr kumimoji="1" lang="ja-JP" altLang="en-US" sz="16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ABE3B1A-9AE8-E342-989C-C0DC876F9C14}"/>
              </a:ext>
            </a:extLst>
          </p:cNvPr>
          <p:cNvSpPr txBox="1"/>
          <p:nvPr/>
        </p:nvSpPr>
        <p:spPr>
          <a:xfrm>
            <a:off x="693683" y="5506388"/>
            <a:ext cx="883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NO</a:t>
            </a:r>
            <a:endParaRPr kumimoji="1" lang="ja-JP" altLang="en-US" sz="16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F18DBAD-4360-314C-B245-EFD22956567C}"/>
              </a:ext>
            </a:extLst>
          </p:cNvPr>
          <p:cNvSpPr txBox="1"/>
          <p:nvPr/>
        </p:nvSpPr>
        <p:spPr>
          <a:xfrm>
            <a:off x="9591525" y="2705183"/>
            <a:ext cx="883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NO</a:t>
            </a:r>
            <a:endParaRPr kumimoji="1" lang="ja-JP" altLang="en-US" sz="1600"/>
          </a:p>
        </p:txBody>
      </p:sp>
      <p:cxnSp>
        <p:nvCxnSpPr>
          <p:cNvPr id="108" name="カギ線コネクタ 107">
            <a:extLst>
              <a:ext uri="{FF2B5EF4-FFF2-40B4-BE49-F238E27FC236}">
                <a16:creationId xmlns:a16="http://schemas.microsoft.com/office/drawing/2014/main" id="{DF60B263-C1F2-EC4D-8AE3-6C4F131B2D8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4897258" y="2668138"/>
            <a:ext cx="668107" cy="2729476"/>
          </a:xfrm>
          <a:prstGeom prst="bent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カギ線コネクタ 214">
            <a:extLst>
              <a:ext uri="{FF2B5EF4-FFF2-40B4-BE49-F238E27FC236}">
                <a16:creationId xmlns:a16="http://schemas.microsoft.com/office/drawing/2014/main" id="{AB66DB86-F139-6041-BD14-5BB049A23776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H="1">
            <a:off x="986839" y="1876062"/>
            <a:ext cx="1945509" cy="3521552"/>
          </a:xfrm>
          <a:prstGeom prst="bentConnector4">
            <a:avLst>
              <a:gd name="adj1" fmla="val -11750"/>
              <a:gd name="adj2" fmla="val 99092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8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C286BE-447D-2F46-BB72-5276FF99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提案手法</a:t>
            </a:r>
            <a:r>
              <a:rPr lang="en-US" altLang="ja-JP" dirty="0"/>
              <a:t>:</a:t>
            </a:r>
            <a:r>
              <a:rPr lang="ja-JP" altLang="en-US"/>
              <a:t>制御方法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2BACC6-0B0A-F246-AFE1-7EB2098CC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236" y="1250690"/>
            <a:ext cx="8557591" cy="51897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2400" dirty="0"/>
          </a:p>
          <a:p>
            <a:pPr marL="228583" lvl="1" indent="0">
              <a:buNone/>
            </a:pPr>
            <a:endParaRPr lang="en-US" altLang="ja-JP" sz="1800" dirty="0"/>
          </a:p>
          <a:p>
            <a:pPr lvl="1"/>
            <a:endParaRPr lang="en" altLang="ja-JP" sz="2000" dirty="0"/>
          </a:p>
          <a:p>
            <a:endParaRPr lang="ja-JP" altLang="en-US" sz="2400"/>
          </a:p>
          <a:p>
            <a:pPr lvl="1"/>
            <a:endParaRPr lang="en-US" altLang="ja-JP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B6129B-E1EA-6C48-8D86-EA7B6C37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A488-418E-8D4C-8D01-E07BFF21860B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08A3E6-BA45-6442-ACFD-836C41F02DF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489030" y="6477108"/>
            <a:ext cx="3204000" cy="273875"/>
          </a:xfrm>
        </p:spPr>
        <p:txBody>
          <a:bodyPr/>
          <a:lstStyle/>
          <a:p>
            <a:r>
              <a:rPr lang="ja-JP" altLang="en-US"/>
              <a:t>卒業研究発表 </a:t>
            </a:r>
            <a:endParaRPr lang="ja-JP" altLang="en-US">
              <a:effectLst/>
            </a:endParaRPr>
          </a:p>
        </p:txBody>
      </p: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08342923-1119-FE44-9DFA-9F1E7B66D7AD}"/>
              </a:ext>
            </a:extLst>
          </p:cNvPr>
          <p:cNvSpPr>
            <a:spLocks noChangeAspect="1"/>
          </p:cNvSpPr>
          <p:nvPr/>
        </p:nvSpPr>
        <p:spPr>
          <a:xfrm>
            <a:off x="3057816" y="2018279"/>
            <a:ext cx="672189" cy="31380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</a:rPr>
              <a:t>開始</a:t>
            </a:r>
          </a:p>
        </p:txBody>
      </p:sp>
      <p:sp>
        <p:nvSpPr>
          <p:cNvPr id="129" name="フローチャート: 処理 128">
            <a:extLst>
              <a:ext uri="{FF2B5EF4-FFF2-40B4-BE49-F238E27FC236}">
                <a16:creationId xmlns:a16="http://schemas.microsoft.com/office/drawing/2014/main" id="{F0CFDD68-5619-904F-A26F-A3820299F25B}"/>
              </a:ext>
            </a:extLst>
          </p:cNvPr>
          <p:cNvSpPr>
            <a:spLocks noChangeAspect="1"/>
          </p:cNvSpPr>
          <p:nvPr/>
        </p:nvSpPr>
        <p:spPr>
          <a:xfrm>
            <a:off x="2282441" y="3049503"/>
            <a:ext cx="2263723" cy="571725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</a:rPr>
              <a:t>ノードからの通信が発生</a:t>
            </a:r>
          </a:p>
        </p:txBody>
      </p:sp>
      <p:sp>
        <p:nvSpPr>
          <p:cNvPr id="130" name="フローチャート: 判断 129">
            <a:extLst>
              <a:ext uri="{FF2B5EF4-FFF2-40B4-BE49-F238E27FC236}">
                <a16:creationId xmlns:a16="http://schemas.microsoft.com/office/drawing/2014/main" id="{7046DE9E-CCD0-504F-B8C8-909467345C0C}"/>
              </a:ext>
            </a:extLst>
          </p:cNvPr>
          <p:cNvSpPr>
            <a:spLocks noChangeAspect="1"/>
          </p:cNvSpPr>
          <p:nvPr/>
        </p:nvSpPr>
        <p:spPr>
          <a:xfrm>
            <a:off x="5263601" y="5236353"/>
            <a:ext cx="2826976" cy="708733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>
                <a:solidFill>
                  <a:schemeClr val="tx1"/>
                </a:solidFill>
              </a:rPr>
              <a:t>ノードからの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>
                <a:solidFill>
                  <a:schemeClr val="tx1"/>
                </a:solidFill>
              </a:rPr>
              <a:t>通信があるか</a:t>
            </a:r>
          </a:p>
          <a:p>
            <a:pPr algn="ctr"/>
            <a:endParaRPr lang="ja-JP" altLang="en-US" sz="1200"/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A2B0037E-526B-5A4C-BC24-92795026C5A0}"/>
              </a:ext>
            </a:extLst>
          </p:cNvPr>
          <p:cNvCxnSpPr>
            <a:cxnSpLocks noChangeAspect="1"/>
            <a:stCxn id="128" idx="2"/>
            <a:endCxn id="129" idx="0"/>
          </p:cNvCxnSpPr>
          <p:nvPr/>
        </p:nvCxnSpPr>
        <p:spPr>
          <a:xfrm>
            <a:off x="3393910" y="2332080"/>
            <a:ext cx="20392" cy="717423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8EF3B817-C93B-9F47-8B06-6E6E40E58891}"/>
              </a:ext>
            </a:extLst>
          </p:cNvPr>
          <p:cNvCxnSpPr>
            <a:cxnSpLocks noChangeAspect="1"/>
            <a:stCxn id="129" idx="2"/>
            <a:endCxn id="134" idx="0"/>
          </p:cNvCxnSpPr>
          <p:nvPr/>
        </p:nvCxnSpPr>
        <p:spPr>
          <a:xfrm flipH="1">
            <a:off x="3402180" y="3621228"/>
            <a:ext cx="12122" cy="1125999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フローチャート: 端子 132">
            <a:extLst>
              <a:ext uri="{FF2B5EF4-FFF2-40B4-BE49-F238E27FC236}">
                <a16:creationId xmlns:a16="http://schemas.microsoft.com/office/drawing/2014/main" id="{0622F759-401A-7E4F-A408-E71C2E87BA84}"/>
              </a:ext>
            </a:extLst>
          </p:cNvPr>
          <p:cNvSpPr>
            <a:spLocks noChangeAspect="1"/>
          </p:cNvSpPr>
          <p:nvPr/>
        </p:nvSpPr>
        <p:spPr>
          <a:xfrm>
            <a:off x="7192921" y="6066721"/>
            <a:ext cx="813351" cy="345179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</a:rPr>
              <a:t>終了</a:t>
            </a:r>
          </a:p>
        </p:txBody>
      </p:sp>
      <p:sp>
        <p:nvSpPr>
          <p:cNvPr id="134" name="フローチャート: 判断 133">
            <a:extLst>
              <a:ext uri="{FF2B5EF4-FFF2-40B4-BE49-F238E27FC236}">
                <a16:creationId xmlns:a16="http://schemas.microsoft.com/office/drawing/2014/main" id="{87C5B931-1753-9542-81F0-FC495A7C74A9}"/>
              </a:ext>
            </a:extLst>
          </p:cNvPr>
          <p:cNvSpPr>
            <a:spLocks noChangeAspect="1"/>
          </p:cNvSpPr>
          <p:nvPr/>
        </p:nvSpPr>
        <p:spPr>
          <a:xfrm>
            <a:off x="1792820" y="4747226"/>
            <a:ext cx="3218720" cy="1080326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SSGW </a:t>
            </a:r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g(1) </a:t>
            </a:r>
            <a:r>
              <a:rPr lang="en-US" altLang="ja-JP" sz="1200" dirty="0">
                <a:solidFill>
                  <a:schemeClr val="tx1"/>
                </a:solidFill>
              </a:rPr>
              <a:t>〜</a:t>
            </a:r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g(n)</a:t>
            </a:r>
            <a:r>
              <a:rPr lang="ja-JP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の</a:t>
            </a:r>
            <a:r>
              <a:rPr lang="ja-JP" altLang="en-US" sz="1200">
                <a:solidFill>
                  <a:schemeClr val="tx1"/>
                </a:solidFill>
              </a:rPr>
              <a:t>中で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>
                <a:solidFill>
                  <a:schemeClr val="tx1"/>
                </a:solidFill>
              </a:rPr>
              <a:t>受信バッファの使用率が</a:t>
            </a:r>
            <a:r>
              <a:rPr lang="en-US" altLang="ja-JP" sz="1200" dirty="0">
                <a:solidFill>
                  <a:schemeClr val="tx1"/>
                </a:solidFill>
              </a:rPr>
              <a:t>X%</a:t>
            </a:r>
            <a:r>
              <a:rPr lang="ja-JP" altLang="en-US" sz="1200">
                <a:solidFill>
                  <a:schemeClr val="tx1"/>
                </a:solidFill>
              </a:rPr>
              <a:t>以上あるか</a:t>
            </a:r>
          </a:p>
          <a:p>
            <a:pPr algn="ctr"/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endParaRPr lang="ja-JP" altLang="en-US" sz="1200">
              <a:solidFill>
                <a:schemeClr val="tx1"/>
              </a:solidFill>
            </a:endParaRPr>
          </a:p>
          <a:p>
            <a:pPr algn="ctr"/>
            <a:endParaRPr lang="ja-JP" altLang="en-US" sz="1200"/>
          </a:p>
        </p:txBody>
      </p:sp>
      <p:sp>
        <p:nvSpPr>
          <p:cNvPr id="135" name="フローチャート: 判断 134">
            <a:extLst>
              <a:ext uri="{FF2B5EF4-FFF2-40B4-BE49-F238E27FC236}">
                <a16:creationId xmlns:a16="http://schemas.microsoft.com/office/drawing/2014/main" id="{F2589E47-0BB5-764C-8708-58416E892FD5}"/>
              </a:ext>
            </a:extLst>
          </p:cNvPr>
          <p:cNvSpPr>
            <a:spLocks noChangeAspect="1"/>
          </p:cNvSpPr>
          <p:nvPr/>
        </p:nvSpPr>
        <p:spPr>
          <a:xfrm>
            <a:off x="4622892" y="2265663"/>
            <a:ext cx="4089119" cy="1510657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>
                <a:solidFill>
                  <a:schemeClr val="tx1"/>
                </a:solidFill>
              </a:rPr>
              <a:t>該当する</a:t>
            </a:r>
            <a:r>
              <a:rPr lang="en-US" altLang="ja-JP" sz="1200" dirty="0">
                <a:solidFill>
                  <a:schemeClr val="tx1"/>
                </a:solidFill>
              </a:rPr>
              <a:t>SSGW </a:t>
            </a:r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g(</a:t>
            </a:r>
            <a:r>
              <a:rPr lang="en-US" altLang="ja-JP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ja-JP" altLang="en-US" sz="1200">
                <a:solidFill>
                  <a:schemeClr val="tx1"/>
                </a:solidFill>
              </a:rPr>
              <a:t>に接続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>
                <a:solidFill>
                  <a:schemeClr val="tx1"/>
                </a:solidFill>
              </a:rPr>
              <a:t>している全ノードの通信の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>
                <a:solidFill>
                  <a:schemeClr val="tx1"/>
                </a:solidFill>
              </a:rPr>
              <a:t>平均を大きく超える通信量を持つノードが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>
                <a:solidFill>
                  <a:schemeClr val="tx1"/>
                </a:solidFill>
              </a:rPr>
              <a:t>存在するか</a:t>
            </a:r>
          </a:p>
          <a:p>
            <a:pPr algn="ctr"/>
            <a:endParaRPr lang="ja-JP" altLang="en-US" sz="1200"/>
          </a:p>
        </p:txBody>
      </p:sp>
      <p:sp>
        <p:nvSpPr>
          <p:cNvPr id="136" name="フローチャート: 処理 135">
            <a:extLst>
              <a:ext uri="{FF2B5EF4-FFF2-40B4-BE49-F238E27FC236}">
                <a16:creationId xmlns:a16="http://schemas.microsoft.com/office/drawing/2014/main" id="{DCB40F55-2B48-9648-96FD-AA48EEE70F90}"/>
              </a:ext>
            </a:extLst>
          </p:cNvPr>
          <p:cNvSpPr>
            <a:spLocks noChangeAspect="1"/>
          </p:cNvSpPr>
          <p:nvPr/>
        </p:nvSpPr>
        <p:spPr>
          <a:xfrm>
            <a:off x="5383692" y="4055795"/>
            <a:ext cx="2567521" cy="778026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</a:rPr>
              <a:t>受信バッファの使用率が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>
                <a:solidFill>
                  <a:schemeClr val="tx1"/>
                </a:solidFill>
              </a:rPr>
              <a:t>最も低い</a:t>
            </a:r>
            <a:r>
              <a:rPr lang="en-US" altLang="ja-JP" sz="1200" dirty="0">
                <a:solidFill>
                  <a:schemeClr val="tx1"/>
                </a:solidFill>
              </a:rPr>
              <a:t>SSGW</a:t>
            </a:r>
            <a:r>
              <a:rPr lang="ja-JP" altLang="en-US" sz="1200">
                <a:solidFill>
                  <a:schemeClr val="tx1"/>
                </a:solidFill>
              </a:rPr>
              <a:t>へ，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>
                <a:solidFill>
                  <a:schemeClr val="tx1"/>
                </a:solidFill>
              </a:rPr>
              <a:t>そのノードを経路変更する</a:t>
            </a:r>
          </a:p>
        </p:txBody>
      </p:sp>
      <p:sp>
        <p:nvSpPr>
          <p:cNvPr id="137" name="フローチャート: 処理 136">
            <a:extLst>
              <a:ext uri="{FF2B5EF4-FFF2-40B4-BE49-F238E27FC236}">
                <a16:creationId xmlns:a16="http://schemas.microsoft.com/office/drawing/2014/main" id="{2C61C847-B290-E64B-A489-972C223E3BFC}"/>
              </a:ext>
            </a:extLst>
          </p:cNvPr>
          <p:cNvSpPr>
            <a:spLocks noChangeAspect="1"/>
          </p:cNvSpPr>
          <p:nvPr/>
        </p:nvSpPr>
        <p:spPr>
          <a:xfrm>
            <a:off x="9316738" y="4415731"/>
            <a:ext cx="1453900" cy="44592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</a:rPr>
              <a:t>該当する</a:t>
            </a:r>
            <a:r>
              <a:rPr lang="en-US" altLang="ja-JP" sz="1200" dirty="0">
                <a:solidFill>
                  <a:schemeClr val="tx1"/>
                </a:solidFill>
              </a:rPr>
              <a:t>SSGW </a:t>
            </a:r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g(</a:t>
            </a:r>
            <a:r>
              <a:rPr lang="en-US" altLang="ja-JP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ja-JP" altLang="en-US" sz="1200">
                <a:solidFill>
                  <a:schemeClr val="tx1"/>
                </a:solidFill>
              </a:rPr>
              <a:t>に接続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>
                <a:solidFill>
                  <a:schemeClr val="tx1"/>
                </a:solidFill>
              </a:rPr>
              <a:t>している全ノードに対して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>
                <a:solidFill>
                  <a:schemeClr val="tx1"/>
                </a:solidFill>
              </a:rPr>
              <a:t>広告ウィンドウを下げる</a:t>
            </a:r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26087C82-33DB-C048-8A87-C49CC3F7CE25}"/>
              </a:ext>
            </a:extLst>
          </p:cNvPr>
          <p:cNvCxnSpPr>
            <a:cxnSpLocks noChangeAspect="1"/>
            <a:stCxn id="135" idx="2"/>
            <a:endCxn id="136" idx="0"/>
          </p:cNvCxnSpPr>
          <p:nvPr/>
        </p:nvCxnSpPr>
        <p:spPr>
          <a:xfrm>
            <a:off x="6667452" y="3776319"/>
            <a:ext cx="1" cy="279476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50D8ABAB-FA57-6443-9B46-2AEB7FC70D1C}"/>
              </a:ext>
            </a:extLst>
          </p:cNvPr>
          <p:cNvCxnSpPr>
            <a:cxnSpLocks noChangeAspect="1"/>
            <a:stCxn id="136" idx="2"/>
            <a:endCxn id="130" idx="0"/>
          </p:cNvCxnSpPr>
          <p:nvPr/>
        </p:nvCxnSpPr>
        <p:spPr>
          <a:xfrm>
            <a:off x="6667453" y="4833822"/>
            <a:ext cx="9637" cy="40253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16F12693-9517-3148-9B39-C1799C8A4B51}"/>
              </a:ext>
            </a:extLst>
          </p:cNvPr>
          <p:cNvCxnSpPr>
            <a:cxnSpLocks noChangeAspect="1"/>
            <a:stCxn id="130" idx="2"/>
            <a:endCxn id="133" idx="0"/>
          </p:cNvCxnSpPr>
          <p:nvPr/>
        </p:nvCxnSpPr>
        <p:spPr>
          <a:xfrm>
            <a:off x="6677090" y="5945086"/>
            <a:ext cx="922507" cy="121635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カギ線コネクタ 140">
            <a:extLst>
              <a:ext uri="{FF2B5EF4-FFF2-40B4-BE49-F238E27FC236}">
                <a16:creationId xmlns:a16="http://schemas.microsoft.com/office/drawing/2014/main" id="{B791FC18-E867-F449-BFF5-1210BA65556C}"/>
              </a:ext>
            </a:extLst>
          </p:cNvPr>
          <p:cNvCxnSpPr>
            <a:cxnSpLocks noChangeAspect="1"/>
            <a:stCxn id="135" idx="3"/>
            <a:endCxn id="137" idx="0"/>
          </p:cNvCxnSpPr>
          <p:nvPr/>
        </p:nvCxnSpPr>
        <p:spPr>
          <a:xfrm>
            <a:off x="8712010" y="3020991"/>
            <a:ext cx="1331678" cy="1394740"/>
          </a:xfrm>
          <a:prstGeom prst="bentConnector2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カギ線コネクタ 141">
            <a:extLst>
              <a:ext uri="{FF2B5EF4-FFF2-40B4-BE49-F238E27FC236}">
                <a16:creationId xmlns:a16="http://schemas.microsoft.com/office/drawing/2014/main" id="{36847562-9A06-7148-880C-EF4866B61D9A}"/>
              </a:ext>
            </a:extLst>
          </p:cNvPr>
          <p:cNvCxnSpPr>
            <a:cxnSpLocks noChangeAspect="1"/>
            <a:stCxn id="137" idx="2"/>
          </p:cNvCxnSpPr>
          <p:nvPr/>
        </p:nvCxnSpPr>
        <p:spPr>
          <a:xfrm rot="5400000">
            <a:off x="9275583" y="4420949"/>
            <a:ext cx="327402" cy="1208809"/>
          </a:xfrm>
          <a:prstGeom prst="bentConnector2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カギ線コネクタ 142">
            <a:extLst>
              <a:ext uri="{FF2B5EF4-FFF2-40B4-BE49-F238E27FC236}">
                <a16:creationId xmlns:a16="http://schemas.microsoft.com/office/drawing/2014/main" id="{F1DAE224-FA06-4348-AEB0-BF2134436291}"/>
              </a:ext>
            </a:extLst>
          </p:cNvPr>
          <p:cNvCxnSpPr>
            <a:cxnSpLocks noChangeAspect="1"/>
            <a:stCxn id="130" idx="3"/>
          </p:cNvCxnSpPr>
          <p:nvPr/>
        </p:nvCxnSpPr>
        <p:spPr>
          <a:xfrm flipH="1" flipV="1">
            <a:off x="1798487" y="1800219"/>
            <a:ext cx="6292090" cy="3790500"/>
          </a:xfrm>
          <a:prstGeom prst="bentConnector3">
            <a:avLst>
              <a:gd name="adj1" fmla="val -3633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886E9A81-0A39-694D-9032-B7117757EE59}"/>
              </a:ext>
            </a:extLst>
          </p:cNvPr>
          <p:cNvSpPr txBox="1">
            <a:spLocks noChangeAspect="1"/>
          </p:cNvSpPr>
          <p:nvPr/>
        </p:nvSpPr>
        <p:spPr>
          <a:xfrm>
            <a:off x="7283816" y="4051033"/>
            <a:ext cx="64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YES</a:t>
            </a:r>
            <a:endParaRPr lang="ja-JP" altLang="en-US" sz="1600"/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877C1BB2-D081-DC45-A272-8C3DF0141AC7}"/>
              </a:ext>
            </a:extLst>
          </p:cNvPr>
          <p:cNvSpPr txBox="1">
            <a:spLocks noChangeAspect="1"/>
          </p:cNvSpPr>
          <p:nvPr/>
        </p:nvSpPr>
        <p:spPr>
          <a:xfrm>
            <a:off x="4831428" y="6143847"/>
            <a:ext cx="549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YES</a:t>
            </a:r>
            <a:endParaRPr lang="ja-JP" altLang="en-US" sz="1600"/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A737E5FA-886F-9445-9429-1321183D6D9A}"/>
              </a:ext>
            </a:extLst>
          </p:cNvPr>
          <p:cNvSpPr txBox="1">
            <a:spLocks noChangeAspect="1"/>
          </p:cNvSpPr>
          <p:nvPr/>
        </p:nvSpPr>
        <p:spPr>
          <a:xfrm>
            <a:off x="9056486" y="6006343"/>
            <a:ext cx="549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YES</a:t>
            </a:r>
            <a:endParaRPr lang="ja-JP" altLang="en-US" sz="1600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AB297570-DCB0-3B47-957D-175713479959}"/>
              </a:ext>
            </a:extLst>
          </p:cNvPr>
          <p:cNvSpPr txBox="1">
            <a:spLocks noChangeAspect="1"/>
          </p:cNvSpPr>
          <p:nvPr/>
        </p:nvSpPr>
        <p:spPr>
          <a:xfrm>
            <a:off x="6717092" y="6205254"/>
            <a:ext cx="549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NO</a:t>
            </a:r>
            <a:endParaRPr lang="ja-JP" altLang="en-US" sz="1600"/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816CD514-42E1-1347-981D-5026E4E78B91}"/>
              </a:ext>
            </a:extLst>
          </p:cNvPr>
          <p:cNvSpPr txBox="1">
            <a:spLocks noChangeAspect="1"/>
          </p:cNvSpPr>
          <p:nvPr/>
        </p:nvSpPr>
        <p:spPr>
          <a:xfrm>
            <a:off x="-560344" y="6154966"/>
            <a:ext cx="549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NO</a:t>
            </a:r>
            <a:endParaRPr lang="ja-JP" altLang="en-US" sz="1600"/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742A2D97-22C9-8041-8394-6C4C96773C3D}"/>
              </a:ext>
            </a:extLst>
          </p:cNvPr>
          <p:cNvSpPr txBox="1">
            <a:spLocks noChangeAspect="1"/>
          </p:cNvSpPr>
          <p:nvPr/>
        </p:nvSpPr>
        <p:spPr>
          <a:xfrm>
            <a:off x="9861498" y="3353761"/>
            <a:ext cx="549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NO</a:t>
            </a:r>
            <a:endParaRPr lang="ja-JP" altLang="en-US" sz="1600"/>
          </a:p>
        </p:txBody>
      </p:sp>
      <p:cxnSp>
        <p:nvCxnSpPr>
          <p:cNvPr id="150" name="カギ線コネクタ 149">
            <a:extLst>
              <a:ext uri="{FF2B5EF4-FFF2-40B4-BE49-F238E27FC236}">
                <a16:creationId xmlns:a16="http://schemas.microsoft.com/office/drawing/2014/main" id="{8F46D1D6-C49D-E142-9C16-59BC1A4BDB87}"/>
              </a:ext>
            </a:extLst>
          </p:cNvPr>
          <p:cNvCxnSpPr>
            <a:cxnSpLocks noChangeAspect="1"/>
            <a:stCxn id="134" idx="3"/>
            <a:endCxn id="135" idx="1"/>
          </p:cNvCxnSpPr>
          <p:nvPr/>
        </p:nvCxnSpPr>
        <p:spPr>
          <a:xfrm flipH="1" flipV="1">
            <a:off x="4622892" y="3020991"/>
            <a:ext cx="388649" cy="2266398"/>
          </a:xfrm>
          <a:prstGeom prst="bentConnector5">
            <a:avLst>
              <a:gd name="adj1" fmla="val -58819"/>
              <a:gd name="adj2" fmla="val 45253"/>
              <a:gd name="adj3" fmla="val 158819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カギ線コネクタ 150">
            <a:extLst>
              <a:ext uri="{FF2B5EF4-FFF2-40B4-BE49-F238E27FC236}">
                <a16:creationId xmlns:a16="http://schemas.microsoft.com/office/drawing/2014/main" id="{999E89EE-FC08-0241-B835-AA2734B04410}"/>
              </a:ext>
            </a:extLst>
          </p:cNvPr>
          <p:cNvCxnSpPr>
            <a:cxnSpLocks noChangeAspect="1"/>
          </p:cNvCxnSpPr>
          <p:nvPr/>
        </p:nvCxnSpPr>
        <p:spPr>
          <a:xfrm rot="5400000" flipH="1" flipV="1">
            <a:off x="1236418" y="1999456"/>
            <a:ext cx="3241074" cy="2769213"/>
          </a:xfrm>
          <a:prstGeom prst="bent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57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230</Words>
  <Application>Microsoft Macintosh PowerPoint</Application>
  <PresentationFormat>ワイド画面</PresentationFormat>
  <Paragraphs>68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提案手法:制御方法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tomoya.1192.0713.mac@icloud.com</dc:creator>
  <cp:lastModifiedBy>tomoya.1192.0713.mac@icloud.com</cp:lastModifiedBy>
  <cp:revision>4</cp:revision>
  <cp:lastPrinted>2021-02-05T07:30:44Z</cp:lastPrinted>
  <dcterms:created xsi:type="dcterms:W3CDTF">2021-02-05T07:02:13Z</dcterms:created>
  <dcterms:modified xsi:type="dcterms:W3CDTF">2021-02-06T05:37:02Z</dcterms:modified>
</cp:coreProperties>
</file>