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MOVIES ANALYTICS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Prepared by</a:t>
            </a:r>
          </a:p>
          <a:p>
            <a:r>
              <a:rPr lang="en-US" dirty="0"/>
              <a:t>K.YASWANTH</a:t>
            </a:r>
          </a:p>
          <a:p>
            <a:r>
              <a:rPr lang="en-IN" dirty="0"/>
              <a:t>2211CS010314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EF0527-3575-1C0C-E99C-84AED043D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69" y="1266523"/>
            <a:ext cx="5811061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PySpark for data processing</a:t>
            </a:r>
          </a:p>
          <a:p>
            <a:r>
              <a:t>• Python (Pandas, Matplotlib, Seaborn)</a:t>
            </a:r>
          </a:p>
          <a:p>
            <a:r>
              <a:t>• Power BI / Tableau for visualization dashboards</a:t>
            </a:r>
          </a:p>
          <a:p>
            <a:r>
              <a:t>• Excel / SQL for quick summaries</a:t>
            </a:r>
          </a:p>
          <a:p>
            <a:r>
              <a:t>• Cloud storage and ETL pipelines for scalability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Data inconsistencies in movie release years and formats.</a:t>
            </a:r>
          </a:p>
          <a:p>
            <a:r>
              <a:t>• Missing or incorrect financial data (budget, revenue).</a:t>
            </a:r>
          </a:p>
          <a:p>
            <a:r>
              <a:t>• Integrating multiple data sources for directors and genres.</a:t>
            </a:r>
          </a:p>
          <a:p>
            <a:r>
              <a:t>• Handling very large datasets efficiently.</a:t>
            </a:r>
          </a:p>
          <a:p>
            <a:r>
              <a:t>• Ensuring reproducibility and visualization clarity.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Movie analytics enables data-driven storytelling and production decisions.</a:t>
            </a:r>
          </a:p>
          <a:p>
            <a:r>
              <a:t>• Insights from ratings, genres, and box office data can guide future film strategies.</a:t>
            </a:r>
          </a:p>
          <a:p>
            <a:r>
              <a:t>• Advanced analytics and ML models can predict movie success.</a:t>
            </a:r>
          </a:p>
          <a:p>
            <a:r>
              <a:t>• The approach combines data engineering, statistics, and creative intuition.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Movie analytics involves analyzing movie datasets to gain insights into trends, genres, ratings, and revenue.</a:t>
            </a:r>
          </a:p>
          <a:p>
            <a:r>
              <a:t>• It helps production companies, streaming platforms, and analysts understand audience preferences.</a:t>
            </a:r>
          </a:p>
          <a:p>
            <a:r>
              <a:t>• The dataset analyzed here includes 1M movie records with fields like title, genre, rating, director, and budget.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Movie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• Identify popular genres and production trends.</a:t>
            </a:r>
          </a:p>
          <a:p>
            <a:r>
              <a:t>• Analyze box office performance relative to budget.</a:t>
            </a:r>
          </a:p>
          <a:p>
            <a:r>
              <a:t>• Evaluate director and actor influence on ratings.</a:t>
            </a:r>
          </a:p>
          <a:p>
            <a:r>
              <a:t>• Understand historical patterns and predict success.</a:t>
            </a:r>
          </a:p>
          <a:p>
            <a:r>
              <a:t>• Optimize marketing and release timing decisions.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Source 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• Analysis performed using PySpark for big data handling.</a:t>
            </a:r>
          </a:p>
          <a:p>
            <a:r>
              <a:t>• Data cleaning: duplicates removed, missing values handled.</a:t>
            </a:r>
          </a:p>
          <a:p>
            <a:r>
              <a:t>• Transformations: genre exploded, year extracted from release date.</a:t>
            </a:r>
          </a:p>
          <a:p>
            <a:r>
              <a:t>• Aggregations: top genres, rating averages, and director performance.</a:t>
            </a:r>
          </a:p>
          <a:p>
            <a:r>
              <a:t>• Visualizations: Matplotlib &amp; Seaborn for plots.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Outputs &amp; Key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Drama, Action, and Comedy are top genres.</a:t>
            </a:r>
          </a:p>
          <a:p>
            <a:r>
              <a:t>• IMDb ratings cluster between 6 and 8.</a:t>
            </a:r>
          </a:p>
          <a:p>
            <a:r>
              <a:t>• Top directors produce significantly more high-rated movies.</a:t>
            </a:r>
          </a:p>
          <a:p>
            <a:r>
              <a:t>• 1990s and 2010s were peak decades for movie releases.</a:t>
            </a:r>
          </a:p>
          <a:p>
            <a:r>
              <a:t>• Higher budgets generally correlate with higher global box office revenue.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Bar chart: Number of movies per genre.</a:t>
            </a:r>
            <a:endParaRPr lang="en-US" dirty="0"/>
          </a:p>
          <a:p>
            <a:endParaRPr dirty="0"/>
          </a:p>
          <a:p>
            <a:r>
              <a:rPr dirty="0"/>
              <a:t>• Line plot: Movies released per year.</a:t>
            </a:r>
          </a:p>
          <a:p>
            <a:r>
              <a:rPr dirty="0"/>
              <a:t>• Histogram: IMDb rating distribution.</a:t>
            </a:r>
          </a:p>
          <a:p>
            <a:r>
              <a:rPr dirty="0"/>
              <a:t>• Scatter plot: Budget vs Global Box Office.</a:t>
            </a:r>
          </a:p>
          <a:p>
            <a:r>
              <a:rPr dirty="0"/>
              <a:t>• Bar chart: Top directors by number of movies.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4EF06-21FB-1514-6DD0-A63C26A3E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62" y="690180"/>
            <a:ext cx="8240275" cy="54776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F353D-527E-D3D1-45F1-173A658B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57" y="904522"/>
            <a:ext cx="7954485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8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78EE7-3082-A799-CA68-AEEDA2917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390" y="1309391"/>
            <a:ext cx="6773220" cy="4239217"/>
          </a:xfrm>
        </p:spPr>
      </p:pic>
    </p:spTree>
    <p:extLst>
      <p:ext uri="{BB962C8B-B14F-4D97-AF65-F5344CB8AC3E}">
        <p14:creationId xmlns:p14="http://schemas.microsoft.com/office/powerpoint/2010/main" val="297435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608E33-F2AB-0F70-9A91-64ADF2831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9" y="971207"/>
            <a:ext cx="8640381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2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415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MOVIES ANALYTICS REPORT</vt:lpstr>
      <vt:lpstr>Introduction</vt:lpstr>
      <vt:lpstr>Importance of Movie Analytics</vt:lpstr>
      <vt:lpstr>Python Source Code Overview</vt:lpstr>
      <vt:lpstr>Outputs &amp; Key Results</vt:lpstr>
      <vt:lpstr>Example Visualizations</vt:lpstr>
      <vt:lpstr>PowerPoint Presentation</vt:lpstr>
      <vt:lpstr>PowerPoint Presentation</vt:lpstr>
      <vt:lpstr>PowerPoint Presentation</vt:lpstr>
      <vt:lpstr>PowerPoint Presentation</vt:lpstr>
      <vt:lpstr>Tools Used</vt:lpstr>
      <vt:lpstr>Challenges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Mallikarjuna Kancherla</dc:creator>
  <cp:keywords/>
  <dc:description>generated using python-pptx</dc:description>
  <cp:lastModifiedBy>Mallikarjuna Kancherla</cp:lastModifiedBy>
  <cp:revision>3</cp:revision>
  <dcterms:created xsi:type="dcterms:W3CDTF">2013-01-27T09:14:16Z</dcterms:created>
  <dcterms:modified xsi:type="dcterms:W3CDTF">2025-10-07T06:30:37Z</dcterms:modified>
  <cp:category/>
</cp:coreProperties>
</file>