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F95F70-8BE1-43D6-8275-E1B3706E13DE}" v="8" dt="2025-04-13T11:23:40.687"/>
    <p1510:client id="{3DFD7CFF-AAB6-42B9-9522-36AC335D00CD}" v="173" dt="2025-04-13T06:06:27.8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0AC202-BDCC-453C-8A07-36F658F16635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C8C0CDA-87FE-462F-A2CB-4F462DEA2AFE}">
      <dgm:prSet/>
      <dgm:spPr/>
      <dgm:t>
        <a:bodyPr/>
        <a:lstStyle/>
        <a:p>
          <a:r>
            <a:rPr lang="en-US"/>
            <a:t>src/ – имплементация на логиката</a:t>
          </a:r>
        </a:p>
      </dgm:t>
    </dgm:pt>
    <dgm:pt modelId="{DBA34F0C-175D-4F9B-96F4-40249B5EE6D2}" type="parTrans" cxnId="{EC282193-0DA7-413A-A7F5-9E18904FFE11}">
      <dgm:prSet/>
      <dgm:spPr/>
      <dgm:t>
        <a:bodyPr/>
        <a:lstStyle/>
        <a:p>
          <a:endParaRPr lang="en-US"/>
        </a:p>
      </dgm:t>
    </dgm:pt>
    <dgm:pt modelId="{85C26902-E13A-4618-8B0B-E167F988C1A0}" type="sibTrans" cxnId="{EC282193-0DA7-413A-A7F5-9E18904FFE11}">
      <dgm:prSet/>
      <dgm:spPr/>
      <dgm:t>
        <a:bodyPr/>
        <a:lstStyle/>
        <a:p>
          <a:endParaRPr lang="en-US"/>
        </a:p>
      </dgm:t>
    </dgm:pt>
    <dgm:pt modelId="{E9B33886-6611-4282-89DB-FDD2EF8B5568}">
      <dgm:prSet/>
      <dgm:spPr/>
      <dgm:t>
        <a:bodyPr/>
        <a:lstStyle/>
        <a:p>
          <a:r>
            <a:rPr lang="en-US"/>
            <a:t>include/ – хедъри</a:t>
          </a:r>
        </a:p>
      </dgm:t>
    </dgm:pt>
    <dgm:pt modelId="{D4886EBF-24F5-4AF0-858F-07DBECD5DB6D}" type="parTrans" cxnId="{A87F4E90-281D-4C09-9518-77054A9D3D92}">
      <dgm:prSet/>
      <dgm:spPr/>
      <dgm:t>
        <a:bodyPr/>
        <a:lstStyle/>
        <a:p>
          <a:endParaRPr lang="en-US"/>
        </a:p>
      </dgm:t>
    </dgm:pt>
    <dgm:pt modelId="{8CD5496E-0A5B-4183-950C-B4D802ED4A42}" type="sibTrans" cxnId="{A87F4E90-281D-4C09-9518-77054A9D3D92}">
      <dgm:prSet/>
      <dgm:spPr/>
      <dgm:t>
        <a:bodyPr/>
        <a:lstStyle/>
        <a:p>
          <a:endParaRPr lang="en-US"/>
        </a:p>
      </dgm:t>
    </dgm:pt>
    <dgm:pt modelId="{03D82EFF-E552-4526-B1D6-8927918473E0}">
      <dgm:prSet/>
      <dgm:spPr/>
      <dgm:t>
        <a:bodyPr/>
        <a:lstStyle/>
        <a:p>
          <a:r>
            <a:rPr lang="en-US"/>
            <a:t>data/ – документи за обработка</a:t>
          </a:r>
        </a:p>
      </dgm:t>
    </dgm:pt>
    <dgm:pt modelId="{87DAB1C0-7714-413C-AD88-F76444789D3D}" type="parTrans" cxnId="{1FAC0E58-C940-47DD-9A1A-0B2604387BE3}">
      <dgm:prSet/>
      <dgm:spPr/>
      <dgm:t>
        <a:bodyPr/>
        <a:lstStyle/>
        <a:p>
          <a:endParaRPr lang="en-US"/>
        </a:p>
      </dgm:t>
    </dgm:pt>
    <dgm:pt modelId="{C56D9934-E720-41DC-B0F8-39C53D4453A0}" type="sibTrans" cxnId="{1FAC0E58-C940-47DD-9A1A-0B2604387BE3}">
      <dgm:prSet/>
      <dgm:spPr/>
      <dgm:t>
        <a:bodyPr/>
        <a:lstStyle/>
        <a:p>
          <a:endParaRPr lang="en-US"/>
        </a:p>
      </dgm:t>
    </dgm:pt>
    <dgm:pt modelId="{6A4B05B8-0F3F-42EC-BA62-C2D10BCB9423}">
      <dgm:prSet/>
      <dgm:spPr/>
      <dgm:t>
        <a:bodyPr/>
        <a:lstStyle/>
        <a:p>
          <a:r>
            <a:rPr lang="en-US"/>
            <a:t>build/ – резултати и временни файлове</a:t>
          </a:r>
        </a:p>
      </dgm:t>
    </dgm:pt>
    <dgm:pt modelId="{AE0F3950-A845-418C-A883-2DFEED592238}" type="parTrans" cxnId="{77E465B2-D6D4-4374-98CE-6D41FD71B8EF}">
      <dgm:prSet/>
      <dgm:spPr/>
      <dgm:t>
        <a:bodyPr/>
        <a:lstStyle/>
        <a:p>
          <a:endParaRPr lang="en-US"/>
        </a:p>
      </dgm:t>
    </dgm:pt>
    <dgm:pt modelId="{CCD14B85-C77B-4888-ADBB-5D216B44F976}" type="sibTrans" cxnId="{77E465B2-D6D4-4374-98CE-6D41FD71B8EF}">
      <dgm:prSet/>
      <dgm:spPr/>
      <dgm:t>
        <a:bodyPr/>
        <a:lstStyle/>
        <a:p>
          <a:endParaRPr lang="en-US"/>
        </a:p>
      </dgm:t>
    </dgm:pt>
    <dgm:pt modelId="{96B68D8A-F9CE-4D93-A27B-A479F989C17B}" type="pres">
      <dgm:prSet presAssocID="{FA0AC202-BDCC-453C-8A07-36F658F1663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89A7446-C3F2-4756-A2A8-4F4290C0A03A}" type="pres">
      <dgm:prSet presAssocID="{2C8C0CDA-87FE-462F-A2CB-4F462DEA2AFE}" presName="hierRoot1" presStyleCnt="0"/>
      <dgm:spPr/>
    </dgm:pt>
    <dgm:pt modelId="{27FB3A21-69E6-4638-8F67-E58A036416B3}" type="pres">
      <dgm:prSet presAssocID="{2C8C0CDA-87FE-462F-A2CB-4F462DEA2AFE}" presName="composite" presStyleCnt="0"/>
      <dgm:spPr/>
    </dgm:pt>
    <dgm:pt modelId="{983EF151-57F4-436F-8B91-C492A2974CCF}" type="pres">
      <dgm:prSet presAssocID="{2C8C0CDA-87FE-462F-A2CB-4F462DEA2AFE}" presName="background" presStyleLbl="node0" presStyleIdx="0" presStyleCnt="4"/>
      <dgm:spPr/>
    </dgm:pt>
    <dgm:pt modelId="{83896CA3-FA41-4D1E-81E3-FCAF19BA0CBD}" type="pres">
      <dgm:prSet presAssocID="{2C8C0CDA-87FE-462F-A2CB-4F462DEA2AFE}" presName="text" presStyleLbl="fgAcc0" presStyleIdx="0" presStyleCnt="4">
        <dgm:presLayoutVars>
          <dgm:chPref val="3"/>
        </dgm:presLayoutVars>
      </dgm:prSet>
      <dgm:spPr/>
    </dgm:pt>
    <dgm:pt modelId="{312AC3B3-D820-4ADA-BC49-54DA50980BF7}" type="pres">
      <dgm:prSet presAssocID="{2C8C0CDA-87FE-462F-A2CB-4F462DEA2AFE}" presName="hierChild2" presStyleCnt="0"/>
      <dgm:spPr/>
    </dgm:pt>
    <dgm:pt modelId="{3645F3C7-F1E2-4876-8C52-87EC8373598F}" type="pres">
      <dgm:prSet presAssocID="{E9B33886-6611-4282-89DB-FDD2EF8B5568}" presName="hierRoot1" presStyleCnt="0"/>
      <dgm:spPr/>
    </dgm:pt>
    <dgm:pt modelId="{BE4C90F3-796E-44CB-9272-02C7583877A6}" type="pres">
      <dgm:prSet presAssocID="{E9B33886-6611-4282-89DB-FDD2EF8B5568}" presName="composite" presStyleCnt="0"/>
      <dgm:spPr/>
    </dgm:pt>
    <dgm:pt modelId="{7FECDC4F-BAB0-434D-9FD4-8A32CE986E19}" type="pres">
      <dgm:prSet presAssocID="{E9B33886-6611-4282-89DB-FDD2EF8B5568}" presName="background" presStyleLbl="node0" presStyleIdx="1" presStyleCnt="4"/>
      <dgm:spPr/>
    </dgm:pt>
    <dgm:pt modelId="{F17C7D81-81FF-4D57-B5BC-3362DD12870F}" type="pres">
      <dgm:prSet presAssocID="{E9B33886-6611-4282-89DB-FDD2EF8B5568}" presName="text" presStyleLbl="fgAcc0" presStyleIdx="1" presStyleCnt="4">
        <dgm:presLayoutVars>
          <dgm:chPref val="3"/>
        </dgm:presLayoutVars>
      </dgm:prSet>
      <dgm:spPr/>
    </dgm:pt>
    <dgm:pt modelId="{A16B5ED1-1E60-43DC-AE4D-7FC77DB9B8DE}" type="pres">
      <dgm:prSet presAssocID="{E9B33886-6611-4282-89DB-FDD2EF8B5568}" presName="hierChild2" presStyleCnt="0"/>
      <dgm:spPr/>
    </dgm:pt>
    <dgm:pt modelId="{A5FB8AD8-294B-49E4-893C-E722CDA9F3E2}" type="pres">
      <dgm:prSet presAssocID="{03D82EFF-E552-4526-B1D6-8927918473E0}" presName="hierRoot1" presStyleCnt="0"/>
      <dgm:spPr/>
    </dgm:pt>
    <dgm:pt modelId="{FEFB9E67-ED7A-4AEA-9BA4-C0799B122509}" type="pres">
      <dgm:prSet presAssocID="{03D82EFF-E552-4526-B1D6-8927918473E0}" presName="composite" presStyleCnt="0"/>
      <dgm:spPr/>
    </dgm:pt>
    <dgm:pt modelId="{4EAC06D2-85BD-44C9-9426-967A134C0172}" type="pres">
      <dgm:prSet presAssocID="{03D82EFF-E552-4526-B1D6-8927918473E0}" presName="background" presStyleLbl="node0" presStyleIdx="2" presStyleCnt="4"/>
      <dgm:spPr/>
    </dgm:pt>
    <dgm:pt modelId="{00C143C0-ED70-4643-B9A5-783352F790FE}" type="pres">
      <dgm:prSet presAssocID="{03D82EFF-E552-4526-B1D6-8927918473E0}" presName="text" presStyleLbl="fgAcc0" presStyleIdx="2" presStyleCnt="4">
        <dgm:presLayoutVars>
          <dgm:chPref val="3"/>
        </dgm:presLayoutVars>
      </dgm:prSet>
      <dgm:spPr/>
    </dgm:pt>
    <dgm:pt modelId="{E98BDCAB-6225-490A-A8EF-0D4405DB0D73}" type="pres">
      <dgm:prSet presAssocID="{03D82EFF-E552-4526-B1D6-8927918473E0}" presName="hierChild2" presStyleCnt="0"/>
      <dgm:spPr/>
    </dgm:pt>
    <dgm:pt modelId="{CB372D17-F9D4-48B3-8774-536EDE8FC294}" type="pres">
      <dgm:prSet presAssocID="{6A4B05B8-0F3F-42EC-BA62-C2D10BCB9423}" presName="hierRoot1" presStyleCnt="0"/>
      <dgm:spPr/>
    </dgm:pt>
    <dgm:pt modelId="{C53E69FA-F317-458F-B2D7-9D55EBF7C530}" type="pres">
      <dgm:prSet presAssocID="{6A4B05B8-0F3F-42EC-BA62-C2D10BCB9423}" presName="composite" presStyleCnt="0"/>
      <dgm:spPr/>
    </dgm:pt>
    <dgm:pt modelId="{E81C0DF9-6ED2-4BA0-9CB2-2A98236C2316}" type="pres">
      <dgm:prSet presAssocID="{6A4B05B8-0F3F-42EC-BA62-C2D10BCB9423}" presName="background" presStyleLbl="node0" presStyleIdx="3" presStyleCnt="4"/>
      <dgm:spPr/>
    </dgm:pt>
    <dgm:pt modelId="{35C534D4-7967-4F2A-BE9E-44E8BB3DE452}" type="pres">
      <dgm:prSet presAssocID="{6A4B05B8-0F3F-42EC-BA62-C2D10BCB9423}" presName="text" presStyleLbl="fgAcc0" presStyleIdx="3" presStyleCnt="4">
        <dgm:presLayoutVars>
          <dgm:chPref val="3"/>
        </dgm:presLayoutVars>
      </dgm:prSet>
      <dgm:spPr/>
    </dgm:pt>
    <dgm:pt modelId="{B0A24D19-03B8-4CB3-BAF0-573473863CD4}" type="pres">
      <dgm:prSet presAssocID="{6A4B05B8-0F3F-42EC-BA62-C2D10BCB9423}" presName="hierChild2" presStyleCnt="0"/>
      <dgm:spPr/>
    </dgm:pt>
  </dgm:ptLst>
  <dgm:cxnLst>
    <dgm:cxn modelId="{C950A70D-DE6D-41A3-B3D7-E3BE9EF1F5E8}" type="presOf" srcId="{03D82EFF-E552-4526-B1D6-8927918473E0}" destId="{00C143C0-ED70-4643-B9A5-783352F790FE}" srcOrd="0" destOrd="0" presId="urn:microsoft.com/office/officeart/2005/8/layout/hierarchy1"/>
    <dgm:cxn modelId="{3267C048-380A-4EA1-ACCF-EC0D3DDB5674}" type="presOf" srcId="{6A4B05B8-0F3F-42EC-BA62-C2D10BCB9423}" destId="{35C534D4-7967-4F2A-BE9E-44E8BB3DE452}" srcOrd="0" destOrd="0" presId="urn:microsoft.com/office/officeart/2005/8/layout/hierarchy1"/>
    <dgm:cxn modelId="{1FAC0E58-C940-47DD-9A1A-0B2604387BE3}" srcId="{FA0AC202-BDCC-453C-8A07-36F658F16635}" destId="{03D82EFF-E552-4526-B1D6-8927918473E0}" srcOrd="2" destOrd="0" parTransId="{87DAB1C0-7714-413C-AD88-F76444789D3D}" sibTransId="{C56D9934-E720-41DC-B0F8-39C53D4453A0}"/>
    <dgm:cxn modelId="{A87F4E90-281D-4C09-9518-77054A9D3D92}" srcId="{FA0AC202-BDCC-453C-8A07-36F658F16635}" destId="{E9B33886-6611-4282-89DB-FDD2EF8B5568}" srcOrd="1" destOrd="0" parTransId="{D4886EBF-24F5-4AF0-858F-07DBECD5DB6D}" sibTransId="{8CD5496E-0A5B-4183-950C-B4D802ED4A42}"/>
    <dgm:cxn modelId="{EC282193-0DA7-413A-A7F5-9E18904FFE11}" srcId="{FA0AC202-BDCC-453C-8A07-36F658F16635}" destId="{2C8C0CDA-87FE-462F-A2CB-4F462DEA2AFE}" srcOrd="0" destOrd="0" parTransId="{DBA34F0C-175D-4F9B-96F4-40249B5EE6D2}" sibTransId="{85C26902-E13A-4618-8B0B-E167F988C1A0}"/>
    <dgm:cxn modelId="{A1A856A2-ED3F-44F2-8E68-E793D870E063}" type="presOf" srcId="{E9B33886-6611-4282-89DB-FDD2EF8B5568}" destId="{F17C7D81-81FF-4D57-B5BC-3362DD12870F}" srcOrd="0" destOrd="0" presId="urn:microsoft.com/office/officeart/2005/8/layout/hierarchy1"/>
    <dgm:cxn modelId="{77E465B2-D6D4-4374-98CE-6D41FD71B8EF}" srcId="{FA0AC202-BDCC-453C-8A07-36F658F16635}" destId="{6A4B05B8-0F3F-42EC-BA62-C2D10BCB9423}" srcOrd="3" destOrd="0" parTransId="{AE0F3950-A845-418C-A883-2DFEED592238}" sibTransId="{CCD14B85-C77B-4888-ADBB-5D216B44F976}"/>
    <dgm:cxn modelId="{F16637BF-A542-4AF3-9C1D-6C933684B4BF}" type="presOf" srcId="{FA0AC202-BDCC-453C-8A07-36F658F16635}" destId="{96B68D8A-F9CE-4D93-A27B-A479F989C17B}" srcOrd="0" destOrd="0" presId="urn:microsoft.com/office/officeart/2005/8/layout/hierarchy1"/>
    <dgm:cxn modelId="{CC7BF8D5-40E3-4764-A188-CA0963D0B3C0}" type="presOf" srcId="{2C8C0CDA-87FE-462F-A2CB-4F462DEA2AFE}" destId="{83896CA3-FA41-4D1E-81E3-FCAF19BA0CBD}" srcOrd="0" destOrd="0" presId="urn:microsoft.com/office/officeart/2005/8/layout/hierarchy1"/>
    <dgm:cxn modelId="{738E49A6-91DB-451D-86D1-E72DAD40F706}" type="presParOf" srcId="{96B68D8A-F9CE-4D93-A27B-A479F989C17B}" destId="{A89A7446-C3F2-4756-A2A8-4F4290C0A03A}" srcOrd="0" destOrd="0" presId="urn:microsoft.com/office/officeart/2005/8/layout/hierarchy1"/>
    <dgm:cxn modelId="{8B2B2B76-FE17-49BC-B23C-99BFC37DE1E2}" type="presParOf" srcId="{A89A7446-C3F2-4756-A2A8-4F4290C0A03A}" destId="{27FB3A21-69E6-4638-8F67-E58A036416B3}" srcOrd="0" destOrd="0" presId="urn:microsoft.com/office/officeart/2005/8/layout/hierarchy1"/>
    <dgm:cxn modelId="{A10F0881-8509-4171-BF81-FAB6EC50CEA5}" type="presParOf" srcId="{27FB3A21-69E6-4638-8F67-E58A036416B3}" destId="{983EF151-57F4-436F-8B91-C492A2974CCF}" srcOrd="0" destOrd="0" presId="urn:microsoft.com/office/officeart/2005/8/layout/hierarchy1"/>
    <dgm:cxn modelId="{91390E65-2EAB-4078-B2F1-2022D111227A}" type="presParOf" srcId="{27FB3A21-69E6-4638-8F67-E58A036416B3}" destId="{83896CA3-FA41-4D1E-81E3-FCAF19BA0CBD}" srcOrd="1" destOrd="0" presId="urn:microsoft.com/office/officeart/2005/8/layout/hierarchy1"/>
    <dgm:cxn modelId="{661C43A5-4516-45C8-A4B1-07C649CF9BB7}" type="presParOf" srcId="{A89A7446-C3F2-4756-A2A8-4F4290C0A03A}" destId="{312AC3B3-D820-4ADA-BC49-54DA50980BF7}" srcOrd="1" destOrd="0" presId="urn:microsoft.com/office/officeart/2005/8/layout/hierarchy1"/>
    <dgm:cxn modelId="{446AD63F-B137-4326-B793-7ED23D01B800}" type="presParOf" srcId="{96B68D8A-F9CE-4D93-A27B-A479F989C17B}" destId="{3645F3C7-F1E2-4876-8C52-87EC8373598F}" srcOrd="1" destOrd="0" presId="urn:microsoft.com/office/officeart/2005/8/layout/hierarchy1"/>
    <dgm:cxn modelId="{C2F768FC-6DC9-45CC-AB23-EA4B62BC02FC}" type="presParOf" srcId="{3645F3C7-F1E2-4876-8C52-87EC8373598F}" destId="{BE4C90F3-796E-44CB-9272-02C7583877A6}" srcOrd="0" destOrd="0" presId="urn:microsoft.com/office/officeart/2005/8/layout/hierarchy1"/>
    <dgm:cxn modelId="{28199D96-133C-4BE5-A93B-AAF781E890EC}" type="presParOf" srcId="{BE4C90F3-796E-44CB-9272-02C7583877A6}" destId="{7FECDC4F-BAB0-434D-9FD4-8A32CE986E19}" srcOrd="0" destOrd="0" presId="urn:microsoft.com/office/officeart/2005/8/layout/hierarchy1"/>
    <dgm:cxn modelId="{9923D1A4-A839-494B-BFB4-BFEC9F222CA2}" type="presParOf" srcId="{BE4C90F3-796E-44CB-9272-02C7583877A6}" destId="{F17C7D81-81FF-4D57-B5BC-3362DD12870F}" srcOrd="1" destOrd="0" presId="urn:microsoft.com/office/officeart/2005/8/layout/hierarchy1"/>
    <dgm:cxn modelId="{91AD405B-A0EB-46C2-893D-2ADB276CD575}" type="presParOf" srcId="{3645F3C7-F1E2-4876-8C52-87EC8373598F}" destId="{A16B5ED1-1E60-43DC-AE4D-7FC77DB9B8DE}" srcOrd="1" destOrd="0" presId="urn:microsoft.com/office/officeart/2005/8/layout/hierarchy1"/>
    <dgm:cxn modelId="{48274C58-C527-4BBE-BB1A-CEE79AE26897}" type="presParOf" srcId="{96B68D8A-F9CE-4D93-A27B-A479F989C17B}" destId="{A5FB8AD8-294B-49E4-893C-E722CDA9F3E2}" srcOrd="2" destOrd="0" presId="urn:microsoft.com/office/officeart/2005/8/layout/hierarchy1"/>
    <dgm:cxn modelId="{84E31515-2BDF-4655-BE11-E5EAA56CBA34}" type="presParOf" srcId="{A5FB8AD8-294B-49E4-893C-E722CDA9F3E2}" destId="{FEFB9E67-ED7A-4AEA-9BA4-C0799B122509}" srcOrd="0" destOrd="0" presId="urn:microsoft.com/office/officeart/2005/8/layout/hierarchy1"/>
    <dgm:cxn modelId="{6DE439C5-8F5D-46B9-912F-F7981C1D8688}" type="presParOf" srcId="{FEFB9E67-ED7A-4AEA-9BA4-C0799B122509}" destId="{4EAC06D2-85BD-44C9-9426-967A134C0172}" srcOrd="0" destOrd="0" presId="urn:microsoft.com/office/officeart/2005/8/layout/hierarchy1"/>
    <dgm:cxn modelId="{D7876D33-D8E6-40EF-B17A-AEFD09151D75}" type="presParOf" srcId="{FEFB9E67-ED7A-4AEA-9BA4-C0799B122509}" destId="{00C143C0-ED70-4643-B9A5-783352F790FE}" srcOrd="1" destOrd="0" presId="urn:microsoft.com/office/officeart/2005/8/layout/hierarchy1"/>
    <dgm:cxn modelId="{67437207-0DDC-4DDA-80ED-C4D0C346F104}" type="presParOf" srcId="{A5FB8AD8-294B-49E4-893C-E722CDA9F3E2}" destId="{E98BDCAB-6225-490A-A8EF-0D4405DB0D73}" srcOrd="1" destOrd="0" presId="urn:microsoft.com/office/officeart/2005/8/layout/hierarchy1"/>
    <dgm:cxn modelId="{2B593657-2F80-48CF-B04C-7F9650BC5950}" type="presParOf" srcId="{96B68D8A-F9CE-4D93-A27B-A479F989C17B}" destId="{CB372D17-F9D4-48B3-8774-536EDE8FC294}" srcOrd="3" destOrd="0" presId="urn:microsoft.com/office/officeart/2005/8/layout/hierarchy1"/>
    <dgm:cxn modelId="{FBCA3D4D-BBE5-433F-A508-10D74DCA98AA}" type="presParOf" srcId="{CB372D17-F9D4-48B3-8774-536EDE8FC294}" destId="{C53E69FA-F317-458F-B2D7-9D55EBF7C530}" srcOrd="0" destOrd="0" presId="urn:microsoft.com/office/officeart/2005/8/layout/hierarchy1"/>
    <dgm:cxn modelId="{8AFC916E-3C9F-4D5F-B335-BE319F47205A}" type="presParOf" srcId="{C53E69FA-F317-458F-B2D7-9D55EBF7C530}" destId="{E81C0DF9-6ED2-4BA0-9CB2-2A98236C2316}" srcOrd="0" destOrd="0" presId="urn:microsoft.com/office/officeart/2005/8/layout/hierarchy1"/>
    <dgm:cxn modelId="{0D1E1DD2-9572-43EC-A161-1AE2E41B313E}" type="presParOf" srcId="{C53E69FA-F317-458F-B2D7-9D55EBF7C530}" destId="{35C534D4-7967-4F2A-BE9E-44E8BB3DE452}" srcOrd="1" destOrd="0" presId="urn:microsoft.com/office/officeart/2005/8/layout/hierarchy1"/>
    <dgm:cxn modelId="{703323A7-ECF0-42C9-A798-A36A7B477FA5}" type="presParOf" srcId="{CB372D17-F9D4-48B3-8774-536EDE8FC294}" destId="{B0A24D19-03B8-4CB3-BAF0-573473863CD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6A4427E-7D1E-40C3-93F5-082E8FFD5049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2FFDC2A-2DF4-4E8D-BFEA-6E4243139A52}">
      <dgm:prSet/>
      <dgm:spPr/>
      <dgm:t>
        <a:bodyPr/>
        <a:lstStyle/>
        <a:p>
          <a:r>
            <a:rPr lang="en-US"/>
            <a:t>Grid5000 е платформа за мащабни експерименти в паралелни изчисления.</a:t>
          </a:r>
        </a:p>
      </dgm:t>
    </dgm:pt>
    <dgm:pt modelId="{DFD18F5A-88DE-4C27-BFE3-986B1E4AECAD}" type="parTrans" cxnId="{EB064C88-87AF-47EF-B8DA-8962F8B52631}">
      <dgm:prSet/>
      <dgm:spPr/>
      <dgm:t>
        <a:bodyPr/>
        <a:lstStyle/>
        <a:p>
          <a:endParaRPr lang="en-US"/>
        </a:p>
      </dgm:t>
    </dgm:pt>
    <dgm:pt modelId="{2E82C28F-71AA-41A1-85DF-40513392BAB2}" type="sibTrans" cxnId="{EB064C88-87AF-47EF-B8DA-8962F8B52631}">
      <dgm:prSet/>
      <dgm:spPr/>
      <dgm:t>
        <a:bodyPr/>
        <a:lstStyle/>
        <a:p>
          <a:endParaRPr lang="en-US"/>
        </a:p>
      </dgm:t>
    </dgm:pt>
    <dgm:pt modelId="{71478A15-8751-4CD1-B0C4-C25717F5FAD4}">
      <dgm:prSet/>
      <dgm:spPr/>
      <dgm:t>
        <a:bodyPr/>
        <a:lstStyle/>
        <a:p>
          <a:r>
            <a:rPr lang="en-US"/>
            <a:t>Качихме нашата C++ програма на един от клъстерите. (Rennes)</a:t>
          </a:r>
        </a:p>
      </dgm:t>
    </dgm:pt>
    <dgm:pt modelId="{226F2E09-0F78-4E6C-AE8C-C978E41C8A97}" type="parTrans" cxnId="{0FBCE9A5-B6DD-47BF-81D4-25C9244ED9C8}">
      <dgm:prSet/>
      <dgm:spPr/>
      <dgm:t>
        <a:bodyPr/>
        <a:lstStyle/>
        <a:p>
          <a:endParaRPr lang="en-US"/>
        </a:p>
      </dgm:t>
    </dgm:pt>
    <dgm:pt modelId="{C55FF7A4-6D00-423A-B19A-D0D8E7C0CE61}" type="sibTrans" cxnId="{0FBCE9A5-B6DD-47BF-81D4-25C9244ED9C8}">
      <dgm:prSet/>
      <dgm:spPr/>
      <dgm:t>
        <a:bodyPr/>
        <a:lstStyle/>
        <a:p>
          <a:endParaRPr lang="en-US"/>
        </a:p>
      </dgm:t>
    </dgm:pt>
    <dgm:pt modelId="{748EEEF1-CE99-4CCA-819E-08586FB2DBAB}">
      <dgm:prSet/>
      <dgm:spPr/>
      <dgm:t>
        <a:bodyPr/>
        <a:lstStyle/>
        <a:p>
          <a:r>
            <a:rPr lang="en-US"/>
            <a:t>Конфигурирахме броя на нишки и задачи според броя на налични ядра.</a:t>
          </a:r>
        </a:p>
      </dgm:t>
    </dgm:pt>
    <dgm:pt modelId="{DC7B0760-6D75-4588-AAA5-1DB2D8EAEFFB}" type="parTrans" cxnId="{500B47B0-1332-4ACA-A23E-6FCE7B79F20C}">
      <dgm:prSet/>
      <dgm:spPr/>
      <dgm:t>
        <a:bodyPr/>
        <a:lstStyle/>
        <a:p>
          <a:endParaRPr lang="en-US"/>
        </a:p>
      </dgm:t>
    </dgm:pt>
    <dgm:pt modelId="{53DACC9A-6406-44C6-8DA4-CD7600529223}" type="sibTrans" cxnId="{500B47B0-1332-4ACA-A23E-6FCE7B79F20C}">
      <dgm:prSet/>
      <dgm:spPr/>
      <dgm:t>
        <a:bodyPr/>
        <a:lstStyle/>
        <a:p>
          <a:endParaRPr lang="en-US"/>
        </a:p>
      </dgm:t>
    </dgm:pt>
    <dgm:pt modelId="{0F824EC1-2AA6-4A30-B348-BC27A2DBBAF2}">
      <dgm:prSet/>
      <dgm:spPr/>
      <dgm:t>
        <a:bodyPr/>
        <a:lstStyle/>
        <a:p>
          <a:r>
            <a:rPr lang="en-US"/>
            <a:t>Забелязахме линейно подобрение до определен момент, след което има насищане.</a:t>
          </a:r>
        </a:p>
      </dgm:t>
    </dgm:pt>
    <dgm:pt modelId="{348AD84D-C42C-4BEE-B88D-D455CF15FE74}" type="parTrans" cxnId="{96AE80EF-8AE4-4F7E-9A1C-426638FD9AE8}">
      <dgm:prSet/>
      <dgm:spPr/>
      <dgm:t>
        <a:bodyPr/>
        <a:lstStyle/>
        <a:p>
          <a:endParaRPr lang="en-US"/>
        </a:p>
      </dgm:t>
    </dgm:pt>
    <dgm:pt modelId="{EEC5B26E-5FF6-4163-AA9E-8576B56328AC}" type="sibTrans" cxnId="{96AE80EF-8AE4-4F7E-9A1C-426638FD9AE8}">
      <dgm:prSet/>
      <dgm:spPr/>
      <dgm:t>
        <a:bodyPr/>
        <a:lstStyle/>
        <a:p>
          <a:endParaRPr lang="en-US"/>
        </a:p>
      </dgm:t>
    </dgm:pt>
    <dgm:pt modelId="{7F678EE9-43BF-44CC-93EC-138516135769}" type="pres">
      <dgm:prSet presAssocID="{36A4427E-7D1E-40C3-93F5-082E8FFD504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3C5A585-A47E-4915-A962-05F3EDBF2AAF}" type="pres">
      <dgm:prSet presAssocID="{F2FFDC2A-2DF4-4E8D-BFEA-6E4243139A52}" presName="hierRoot1" presStyleCnt="0"/>
      <dgm:spPr/>
    </dgm:pt>
    <dgm:pt modelId="{B193F22B-1B00-42C7-9FE3-65E5282F83D9}" type="pres">
      <dgm:prSet presAssocID="{F2FFDC2A-2DF4-4E8D-BFEA-6E4243139A52}" presName="composite" presStyleCnt="0"/>
      <dgm:spPr/>
    </dgm:pt>
    <dgm:pt modelId="{FE0AF5B5-CFC2-4801-A670-471CBEF40315}" type="pres">
      <dgm:prSet presAssocID="{F2FFDC2A-2DF4-4E8D-BFEA-6E4243139A52}" presName="background" presStyleLbl="node0" presStyleIdx="0" presStyleCnt="4"/>
      <dgm:spPr/>
    </dgm:pt>
    <dgm:pt modelId="{75D594CC-66E1-4C0A-B0A2-6B97C399968B}" type="pres">
      <dgm:prSet presAssocID="{F2FFDC2A-2DF4-4E8D-BFEA-6E4243139A52}" presName="text" presStyleLbl="fgAcc0" presStyleIdx="0" presStyleCnt="4">
        <dgm:presLayoutVars>
          <dgm:chPref val="3"/>
        </dgm:presLayoutVars>
      </dgm:prSet>
      <dgm:spPr/>
    </dgm:pt>
    <dgm:pt modelId="{5A59ECE1-74A5-460A-BBF6-19EAFBCC1368}" type="pres">
      <dgm:prSet presAssocID="{F2FFDC2A-2DF4-4E8D-BFEA-6E4243139A52}" presName="hierChild2" presStyleCnt="0"/>
      <dgm:spPr/>
    </dgm:pt>
    <dgm:pt modelId="{6D1E2BAC-0AAB-4AE2-9CBF-A6644C2EE275}" type="pres">
      <dgm:prSet presAssocID="{71478A15-8751-4CD1-B0C4-C25717F5FAD4}" presName="hierRoot1" presStyleCnt="0"/>
      <dgm:spPr/>
    </dgm:pt>
    <dgm:pt modelId="{AE209277-4401-4129-89E1-C524B5EBA7EC}" type="pres">
      <dgm:prSet presAssocID="{71478A15-8751-4CD1-B0C4-C25717F5FAD4}" presName="composite" presStyleCnt="0"/>
      <dgm:spPr/>
    </dgm:pt>
    <dgm:pt modelId="{5E1EEBAE-F475-456E-ADCD-5D0B037716FF}" type="pres">
      <dgm:prSet presAssocID="{71478A15-8751-4CD1-B0C4-C25717F5FAD4}" presName="background" presStyleLbl="node0" presStyleIdx="1" presStyleCnt="4"/>
      <dgm:spPr/>
    </dgm:pt>
    <dgm:pt modelId="{DB132389-2620-4D0B-B339-D65EBB54B7D6}" type="pres">
      <dgm:prSet presAssocID="{71478A15-8751-4CD1-B0C4-C25717F5FAD4}" presName="text" presStyleLbl="fgAcc0" presStyleIdx="1" presStyleCnt="4">
        <dgm:presLayoutVars>
          <dgm:chPref val="3"/>
        </dgm:presLayoutVars>
      </dgm:prSet>
      <dgm:spPr/>
    </dgm:pt>
    <dgm:pt modelId="{BC07FD49-D3DA-4F25-AE16-9EE6AFA1D284}" type="pres">
      <dgm:prSet presAssocID="{71478A15-8751-4CD1-B0C4-C25717F5FAD4}" presName="hierChild2" presStyleCnt="0"/>
      <dgm:spPr/>
    </dgm:pt>
    <dgm:pt modelId="{01253902-9DCE-4528-BA93-EFC02BB15B5E}" type="pres">
      <dgm:prSet presAssocID="{748EEEF1-CE99-4CCA-819E-08586FB2DBAB}" presName="hierRoot1" presStyleCnt="0"/>
      <dgm:spPr/>
    </dgm:pt>
    <dgm:pt modelId="{D6A22005-9084-49AB-AF49-ACCCFD583025}" type="pres">
      <dgm:prSet presAssocID="{748EEEF1-CE99-4CCA-819E-08586FB2DBAB}" presName="composite" presStyleCnt="0"/>
      <dgm:spPr/>
    </dgm:pt>
    <dgm:pt modelId="{44DFA6DF-9D90-436C-BF02-750735D404CB}" type="pres">
      <dgm:prSet presAssocID="{748EEEF1-CE99-4CCA-819E-08586FB2DBAB}" presName="background" presStyleLbl="node0" presStyleIdx="2" presStyleCnt="4"/>
      <dgm:spPr/>
    </dgm:pt>
    <dgm:pt modelId="{B2F51BA9-3207-48D1-8754-AD20288242B4}" type="pres">
      <dgm:prSet presAssocID="{748EEEF1-CE99-4CCA-819E-08586FB2DBAB}" presName="text" presStyleLbl="fgAcc0" presStyleIdx="2" presStyleCnt="4">
        <dgm:presLayoutVars>
          <dgm:chPref val="3"/>
        </dgm:presLayoutVars>
      </dgm:prSet>
      <dgm:spPr/>
    </dgm:pt>
    <dgm:pt modelId="{0E2328E6-5EE6-4D7E-BD78-E5FAAAC61898}" type="pres">
      <dgm:prSet presAssocID="{748EEEF1-CE99-4CCA-819E-08586FB2DBAB}" presName="hierChild2" presStyleCnt="0"/>
      <dgm:spPr/>
    </dgm:pt>
    <dgm:pt modelId="{46BE76F4-F9A7-4A14-8AA8-85AD67B2AE4C}" type="pres">
      <dgm:prSet presAssocID="{0F824EC1-2AA6-4A30-B348-BC27A2DBBAF2}" presName="hierRoot1" presStyleCnt="0"/>
      <dgm:spPr/>
    </dgm:pt>
    <dgm:pt modelId="{A3AF54C9-4D2D-4DBE-8C68-6BEE78EEC8A9}" type="pres">
      <dgm:prSet presAssocID="{0F824EC1-2AA6-4A30-B348-BC27A2DBBAF2}" presName="composite" presStyleCnt="0"/>
      <dgm:spPr/>
    </dgm:pt>
    <dgm:pt modelId="{0407CE3D-0E94-4336-8967-107EAE88ADFD}" type="pres">
      <dgm:prSet presAssocID="{0F824EC1-2AA6-4A30-B348-BC27A2DBBAF2}" presName="background" presStyleLbl="node0" presStyleIdx="3" presStyleCnt="4"/>
      <dgm:spPr/>
    </dgm:pt>
    <dgm:pt modelId="{B3A1DADD-85FD-44EA-B2A7-B61B5BBF44C9}" type="pres">
      <dgm:prSet presAssocID="{0F824EC1-2AA6-4A30-B348-BC27A2DBBAF2}" presName="text" presStyleLbl="fgAcc0" presStyleIdx="3" presStyleCnt="4">
        <dgm:presLayoutVars>
          <dgm:chPref val="3"/>
        </dgm:presLayoutVars>
      </dgm:prSet>
      <dgm:spPr/>
    </dgm:pt>
    <dgm:pt modelId="{1B56A1ED-C231-4FFF-B673-B995DD984A06}" type="pres">
      <dgm:prSet presAssocID="{0F824EC1-2AA6-4A30-B348-BC27A2DBBAF2}" presName="hierChild2" presStyleCnt="0"/>
      <dgm:spPr/>
    </dgm:pt>
  </dgm:ptLst>
  <dgm:cxnLst>
    <dgm:cxn modelId="{9873646F-0E04-4037-B292-45D942A8BAFE}" type="presOf" srcId="{71478A15-8751-4CD1-B0C4-C25717F5FAD4}" destId="{DB132389-2620-4D0B-B339-D65EBB54B7D6}" srcOrd="0" destOrd="0" presId="urn:microsoft.com/office/officeart/2005/8/layout/hierarchy1"/>
    <dgm:cxn modelId="{EB064C88-87AF-47EF-B8DA-8962F8B52631}" srcId="{36A4427E-7D1E-40C3-93F5-082E8FFD5049}" destId="{F2FFDC2A-2DF4-4E8D-BFEA-6E4243139A52}" srcOrd="0" destOrd="0" parTransId="{DFD18F5A-88DE-4C27-BFE3-986B1E4AECAD}" sibTransId="{2E82C28F-71AA-41A1-85DF-40513392BAB2}"/>
    <dgm:cxn modelId="{0FBCE9A5-B6DD-47BF-81D4-25C9244ED9C8}" srcId="{36A4427E-7D1E-40C3-93F5-082E8FFD5049}" destId="{71478A15-8751-4CD1-B0C4-C25717F5FAD4}" srcOrd="1" destOrd="0" parTransId="{226F2E09-0F78-4E6C-AE8C-C978E41C8A97}" sibTransId="{C55FF7A4-6D00-423A-B19A-D0D8E7C0CE61}"/>
    <dgm:cxn modelId="{76BFA0AD-1673-4A90-A76A-EA90C70C8B63}" type="presOf" srcId="{748EEEF1-CE99-4CCA-819E-08586FB2DBAB}" destId="{B2F51BA9-3207-48D1-8754-AD20288242B4}" srcOrd="0" destOrd="0" presId="urn:microsoft.com/office/officeart/2005/8/layout/hierarchy1"/>
    <dgm:cxn modelId="{500B47B0-1332-4ACA-A23E-6FCE7B79F20C}" srcId="{36A4427E-7D1E-40C3-93F5-082E8FFD5049}" destId="{748EEEF1-CE99-4CCA-819E-08586FB2DBAB}" srcOrd="2" destOrd="0" parTransId="{DC7B0760-6D75-4588-AAA5-1DB2D8EAEFFB}" sibTransId="{53DACC9A-6406-44C6-8DA4-CD7600529223}"/>
    <dgm:cxn modelId="{546576BC-82D5-45A3-9D4F-E5115EE67684}" type="presOf" srcId="{F2FFDC2A-2DF4-4E8D-BFEA-6E4243139A52}" destId="{75D594CC-66E1-4C0A-B0A2-6B97C399968B}" srcOrd="0" destOrd="0" presId="urn:microsoft.com/office/officeart/2005/8/layout/hierarchy1"/>
    <dgm:cxn modelId="{920164CB-F84E-4E12-A3A7-9BF661F06D61}" type="presOf" srcId="{36A4427E-7D1E-40C3-93F5-082E8FFD5049}" destId="{7F678EE9-43BF-44CC-93EC-138516135769}" srcOrd="0" destOrd="0" presId="urn:microsoft.com/office/officeart/2005/8/layout/hierarchy1"/>
    <dgm:cxn modelId="{96AE80EF-8AE4-4F7E-9A1C-426638FD9AE8}" srcId="{36A4427E-7D1E-40C3-93F5-082E8FFD5049}" destId="{0F824EC1-2AA6-4A30-B348-BC27A2DBBAF2}" srcOrd="3" destOrd="0" parTransId="{348AD84D-C42C-4BEE-B88D-D455CF15FE74}" sibTransId="{EEC5B26E-5FF6-4163-AA9E-8576B56328AC}"/>
    <dgm:cxn modelId="{8EC02CFB-0994-48DF-A3F3-A8726B0DC5D2}" type="presOf" srcId="{0F824EC1-2AA6-4A30-B348-BC27A2DBBAF2}" destId="{B3A1DADD-85FD-44EA-B2A7-B61B5BBF44C9}" srcOrd="0" destOrd="0" presId="urn:microsoft.com/office/officeart/2005/8/layout/hierarchy1"/>
    <dgm:cxn modelId="{611D971B-8E43-4F3C-8674-2634DE628611}" type="presParOf" srcId="{7F678EE9-43BF-44CC-93EC-138516135769}" destId="{D3C5A585-A47E-4915-A962-05F3EDBF2AAF}" srcOrd="0" destOrd="0" presId="urn:microsoft.com/office/officeart/2005/8/layout/hierarchy1"/>
    <dgm:cxn modelId="{A19F0DEF-EAAB-415C-B6CD-5F42BB6169DB}" type="presParOf" srcId="{D3C5A585-A47E-4915-A962-05F3EDBF2AAF}" destId="{B193F22B-1B00-42C7-9FE3-65E5282F83D9}" srcOrd="0" destOrd="0" presId="urn:microsoft.com/office/officeart/2005/8/layout/hierarchy1"/>
    <dgm:cxn modelId="{8828019E-9729-439B-B369-AF956891B66C}" type="presParOf" srcId="{B193F22B-1B00-42C7-9FE3-65E5282F83D9}" destId="{FE0AF5B5-CFC2-4801-A670-471CBEF40315}" srcOrd="0" destOrd="0" presId="urn:microsoft.com/office/officeart/2005/8/layout/hierarchy1"/>
    <dgm:cxn modelId="{FBA99276-4002-4ADF-A9F3-F325176A5F0C}" type="presParOf" srcId="{B193F22B-1B00-42C7-9FE3-65E5282F83D9}" destId="{75D594CC-66E1-4C0A-B0A2-6B97C399968B}" srcOrd="1" destOrd="0" presId="urn:microsoft.com/office/officeart/2005/8/layout/hierarchy1"/>
    <dgm:cxn modelId="{1575092F-2DB4-47FB-9156-7BEF415F3C8E}" type="presParOf" srcId="{D3C5A585-A47E-4915-A962-05F3EDBF2AAF}" destId="{5A59ECE1-74A5-460A-BBF6-19EAFBCC1368}" srcOrd="1" destOrd="0" presId="urn:microsoft.com/office/officeart/2005/8/layout/hierarchy1"/>
    <dgm:cxn modelId="{7A1ABC18-0492-424D-A14A-F0A567C2C412}" type="presParOf" srcId="{7F678EE9-43BF-44CC-93EC-138516135769}" destId="{6D1E2BAC-0AAB-4AE2-9CBF-A6644C2EE275}" srcOrd="1" destOrd="0" presId="urn:microsoft.com/office/officeart/2005/8/layout/hierarchy1"/>
    <dgm:cxn modelId="{B88A48A8-C0A0-435C-8205-47EE2308575F}" type="presParOf" srcId="{6D1E2BAC-0AAB-4AE2-9CBF-A6644C2EE275}" destId="{AE209277-4401-4129-89E1-C524B5EBA7EC}" srcOrd="0" destOrd="0" presId="urn:microsoft.com/office/officeart/2005/8/layout/hierarchy1"/>
    <dgm:cxn modelId="{6441B064-DBC2-45D2-99F6-24E49A488816}" type="presParOf" srcId="{AE209277-4401-4129-89E1-C524B5EBA7EC}" destId="{5E1EEBAE-F475-456E-ADCD-5D0B037716FF}" srcOrd="0" destOrd="0" presId="urn:microsoft.com/office/officeart/2005/8/layout/hierarchy1"/>
    <dgm:cxn modelId="{F7903508-731D-4497-BEA5-3AA22C19C862}" type="presParOf" srcId="{AE209277-4401-4129-89E1-C524B5EBA7EC}" destId="{DB132389-2620-4D0B-B339-D65EBB54B7D6}" srcOrd="1" destOrd="0" presId="urn:microsoft.com/office/officeart/2005/8/layout/hierarchy1"/>
    <dgm:cxn modelId="{D9FE5FDD-8E48-4C06-B070-701DD684FD66}" type="presParOf" srcId="{6D1E2BAC-0AAB-4AE2-9CBF-A6644C2EE275}" destId="{BC07FD49-D3DA-4F25-AE16-9EE6AFA1D284}" srcOrd="1" destOrd="0" presId="urn:microsoft.com/office/officeart/2005/8/layout/hierarchy1"/>
    <dgm:cxn modelId="{620EA586-442E-40E2-92A7-7C8ACCE33E6B}" type="presParOf" srcId="{7F678EE9-43BF-44CC-93EC-138516135769}" destId="{01253902-9DCE-4528-BA93-EFC02BB15B5E}" srcOrd="2" destOrd="0" presId="urn:microsoft.com/office/officeart/2005/8/layout/hierarchy1"/>
    <dgm:cxn modelId="{8994E27D-4BA5-4785-90C5-1EB3C2729CA5}" type="presParOf" srcId="{01253902-9DCE-4528-BA93-EFC02BB15B5E}" destId="{D6A22005-9084-49AB-AF49-ACCCFD583025}" srcOrd="0" destOrd="0" presId="urn:microsoft.com/office/officeart/2005/8/layout/hierarchy1"/>
    <dgm:cxn modelId="{5405E4DD-6168-4BBF-9AE6-76EF386FD2FC}" type="presParOf" srcId="{D6A22005-9084-49AB-AF49-ACCCFD583025}" destId="{44DFA6DF-9D90-436C-BF02-750735D404CB}" srcOrd="0" destOrd="0" presId="urn:microsoft.com/office/officeart/2005/8/layout/hierarchy1"/>
    <dgm:cxn modelId="{34A97E34-E314-42BB-B1D8-16AA5DEC2DAE}" type="presParOf" srcId="{D6A22005-9084-49AB-AF49-ACCCFD583025}" destId="{B2F51BA9-3207-48D1-8754-AD20288242B4}" srcOrd="1" destOrd="0" presId="urn:microsoft.com/office/officeart/2005/8/layout/hierarchy1"/>
    <dgm:cxn modelId="{67E0D552-D8DF-4451-BBBD-C693C6E3A3FF}" type="presParOf" srcId="{01253902-9DCE-4528-BA93-EFC02BB15B5E}" destId="{0E2328E6-5EE6-4D7E-BD78-E5FAAAC61898}" srcOrd="1" destOrd="0" presId="urn:microsoft.com/office/officeart/2005/8/layout/hierarchy1"/>
    <dgm:cxn modelId="{47816D81-D9A0-421A-8F40-3B3934D92278}" type="presParOf" srcId="{7F678EE9-43BF-44CC-93EC-138516135769}" destId="{46BE76F4-F9A7-4A14-8AA8-85AD67B2AE4C}" srcOrd="3" destOrd="0" presId="urn:microsoft.com/office/officeart/2005/8/layout/hierarchy1"/>
    <dgm:cxn modelId="{EC8B5B3C-1B04-4066-A27B-D0E00B2D29F0}" type="presParOf" srcId="{46BE76F4-F9A7-4A14-8AA8-85AD67B2AE4C}" destId="{A3AF54C9-4D2D-4DBE-8C68-6BEE78EEC8A9}" srcOrd="0" destOrd="0" presId="urn:microsoft.com/office/officeart/2005/8/layout/hierarchy1"/>
    <dgm:cxn modelId="{DE99C2F5-401C-4E35-8936-6089012D1620}" type="presParOf" srcId="{A3AF54C9-4D2D-4DBE-8C68-6BEE78EEC8A9}" destId="{0407CE3D-0E94-4336-8967-107EAE88ADFD}" srcOrd="0" destOrd="0" presId="urn:microsoft.com/office/officeart/2005/8/layout/hierarchy1"/>
    <dgm:cxn modelId="{315D01FD-C109-40FF-9DBD-FD351C1FD2C5}" type="presParOf" srcId="{A3AF54C9-4D2D-4DBE-8C68-6BEE78EEC8A9}" destId="{B3A1DADD-85FD-44EA-B2A7-B61B5BBF44C9}" srcOrd="1" destOrd="0" presId="urn:microsoft.com/office/officeart/2005/8/layout/hierarchy1"/>
    <dgm:cxn modelId="{B878AAC7-4203-48B9-8003-2F2D3031DDD6}" type="presParOf" srcId="{46BE76F4-F9A7-4A14-8AA8-85AD67B2AE4C}" destId="{1B56A1ED-C231-4FFF-B673-B995DD984A0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6079351-4B09-4D12-813D-2D6D870E0BD7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AF94A9D0-FC18-44DB-91B5-0AACDE7BECAF}">
      <dgm:prSet/>
      <dgm:spPr/>
      <dgm:t>
        <a:bodyPr/>
        <a:lstStyle/>
        <a:p>
          <a:r>
            <a:rPr lang="en-US"/>
            <a:t>Успешна имплементация на паралелен шаблон.</a:t>
          </a:r>
        </a:p>
      </dgm:t>
    </dgm:pt>
    <dgm:pt modelId="{0B33E166-D161-45D2-9210-11803D161F48}" type="parTrans" cxnId="{2ACAACF1-CE63-42A5-A095-AF6B4ED98CF8}">
      <dgm:prSet/>
      <dgm:spPr/>
      <dgm:t>
        <a:bodyPr/>
        <a:lstStyle/>
        <a:p>
          <a:endParaRPr lang="en-US"/>
        </a:p>
      </dgm:t>
    </dgm:pt>
    <dgm:pt modelId="{C114753B-0779-4904-ADDD-D3853784B9D3}" type="sibTrans" cxnId="{2ACAACF1-CE63-42A5-A095-AF6B4ED98CF8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B5B74140-7830-4B7F-A900-5DDE247E56DA}">
      <dgm:prSet/>
      <dgm:spPr/>
      <dgm:t>
        <a:bodyPr/>
        <a:lstStyle/>
        <a:p>
          <a:r>
            <a:rPr lang="en-US"/>
            <a:t>Работата с Grid5000 даде реална представа за скалируемост.</a:t>
          </a:r>
        </a:p>
      </dgm:t>
    </dgm:pt>
    <dgm:pt modelId="{33FAC541-ABE5-4C05-9D72-8399571D4553}" type="parTrans" cxnId="{68DACE04-4F85-4F08-B95E-1B11D07051DA}">
      <dgm:prSet/>
      <dgm:spPr/>
      <dgm:t>
        <a:bodyPr/>
        <a:lstStyle/>
        <a:p>
          <a:endParaRPr lang="en-US"/>
        </a:p>
      </dgm:t>
    </dgm:pt>
    <dgm:pt modelId="{70944055-46F7-4CD5-AEEC-AF140E3787E1}" type="sibTrans" cxnId="{68DACE04-4F85-4F08-B95E-1B11D07051DA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42924A0E-1161-4624-8751-921CFD3046D4}">
      <dgm:prSet/>
      <dgm:spPr/>
      <dgm:t>
        <a:bodyPr/>
        <a:lstStyle/>
        <a:p>
          <a:r>
            <a:rPr lang="en-US"/>
            <a:t>В бъдеще: thread pool, динамична приоритизация на задачи, визуализация на натоварването.</a:t>
          </a:r>
        </a:p>
      </dgm:t>
    </dgm:pt>
    <dgm:pt modelId="{4E95B219-2CB7-4D8F-880D-96E8913A02B7}" type="parTrans" cxnId="{5CD5F06D-F44B-4566-BADE-3DA9B9AE6CED}">
      <dgm:prSet/>
      <dgm:spPr/>
      <dgm:t>
        <a:bodyPr/>
        <a:lstStyle/>
        <a:p>
          <a:endParaRPr lang="en-US"/>
        </a:p>
      </dgm:t>
    </dgm:pt>
    <dgm:pt modelId="{06BCFE6D-4113-4E5D-981E-D5F2AC874460}" type="sibTrans" cxnId="{5CD5F06D-F44B-4566-BADE-3DA9B9AE6CED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3694597F-2A38-4A6D-9D60-A6B6D29A3245}" type="pres">
      <dgm:prSet presAssocID="{76079351-4B09-4D12-813D-2D6D870E0BD7}" presName="Name0" presStyleCnt="0">
        <dgm:presLayoutVars>
          <dgm:animLvl val="lvl"/>
          <dgm:resizeHandles val="exact"/>
        </dgm:presLayoutVars>
      </dgm:prSet>
      <dgm:spPr/>
    </dgm:pt>
    <dgm:pt modelId="{37A8604B-B96F-4794-A907-F0330B44A470}" type="pres">
      <dgm:prSet presAssocID="{AF94A9D0-FC18-44DB-91B5-0AACDE7BECAF}" presName="compositeNode" presStyleCnt="0">
        <dgm:presLayoutVars>
          <dgm:bulletEnabled val="1"/>
        </dgm:presLayoutVars>
      </dgm:prSet>
      <dgm:spPr/>
    </dgm:pt>
    <dgm:pt modelId="{4CA6AED2-37FD-40A1-8B4E-643B9A84534C}" type="pres">
      <dgm:prSet presAssocID="{AF94A9D0-FC18-44DB-91B5-0AACDE7BECAF}" presName="bgRect" presStyleLbl="alignNode1" presStyleIdx="0" presStyleCnt="3"/>
      <dgm:spPr/>
    </dgm:pt>
    <dgm:pt modelId="{1A2B565F-15D3-4D8F-BAE9-4E4FCB9FB802}" type="pres">
      <dgm:prSet presAssocID="{C114753B-0779-4904-ADDD-D3853784B9D3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D3D1A8A8-A3E8-4980-A5AF-0D99A2E3AABF}" type="pres">
      <dgm:prSet presAssocID="{AF94A9D0-FC18-44DB-91B5-0AACDE7BECAF}" presName="nodeRect" presStyleLbl="alignNode1" presStyleIdx="0" presStyleCnt="3">
        <dgm:presLayoutVars>
          <dgm:bulletEnabled val="1"/>
        </dgm:presLayoutVars>
      </dgm:prSet>
      <dgm:spPr/>
    </dgm:pt>
    <dgm:pt modelId="{CC56B66D-3F8C-4B93-B906-41D99984A482}" type="pres">
      <dgm:prSet presAssocID="{C114753B-0779-4904-ADDD-D3853784B9D3}" presName="sibTrans" presStyleCnt="0"/>
      <dgm:spPr/>
    </dgm:pt>
    <dgm:pt modelId="{B977CE95-9AF3-48C0-931C-B8D28E7425C8}" type="pres">
      <dgm:prSet presAssocID="{B5B74140-7830-4B7F-A900-5DDE247E56DA}" presName="compositeNode" presStyleCnt="0">
        <dgm:presLayoutVars>
          <dgm:bulletEnabled val="1"/>
        </dgm:presLayoutVars>
      </dgm:prSet>
      <dgm:spPr/>
    </dgm:pt>
    <dgm:pt modelId="{500E0633-2672-447A-9178-2F8C941D6D48}" type="pres">
      <dgm:prSet presAssocID="{B5B74140-7830-4B7F-A900-5DDE247E56DA}" presName="bgRect" presStyleLbl="alignNode1" presStyleIdx="1" presStyleCnt="3"/>
      <dgm:spPr/>
    </dgm:pt>
    <dgm:pt modelId="{B0E3CE1A-2ECA-40EC-B354-C15E970EC826}" type="pres">
      <dgm:prSet presAssocID="{70944055-46F7-4CD5-AEEC-AF140E3787E1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41E89A11-3B4B-4821-8C7D-BF6F70CF3ED6}" type="pres">
      <dgm:prSet presAssocID="{B5B74140-7830-4B7F-A900-5DDE247E56DA}" presName="nodeRect" presStyleLbl="alignNode1" presStyleIdx="1" presStyleCnt="3">
        <dgm:presLayoutVars>
          <dgm:bulletEnabled val="1"/>
        </dgm:presLayoutVars>
      </dgm:prSet>
      <dgm:spPr/>
    </dgm:pt>
    <dgm:pt modelId="{AE51AAC8-1A4A-4381-AD21-96C46D89F2DF}" type="pres">
      <dgm:prSet presAssocID="{70944055-46F7-4CD5-AEEC-AF140E3787E1}" presName="sibTrans" presStyleCnt="0"/>
      <dgm:spPr/>
    </dgm:pt>
    <dgm:pt modelId="{EC153219-A85C-404A-8BE4-D4FBB48BCD09}" type="pres">
      <dgm:prSet presAssocID="{42924A0E-1161-4624-8751-921CFD3046D4}" presName="compositeNode" presStyleCnt="0">
        <dgm:presLayoutVars>
          <dgm:bulletEnabled val="1"/>
        </dgm:presLayoutVars>
      </dgm:prSet>
      <dgm:spPr/>
    </dgm:pt>
    <dgm:pt modelId="{CF7D46ED-DA7F-4F7E-A635-1DF4C3326A58}" type="pres">
      <dgm:prSet presAssocID="{42924A0E-1161-4624-8751-921CFD3046D4}" presName="bgRect" presStyleLbl="alignNode1" presStyleIdx="2" presStyleCnt="3"/>
      <dgm:spPr/>
    </dgm:pt>
    <dgm:pt modelId="{44DF5FFD-99BF-48B8-89D4-D872C5F5A316}" type="pres">
      <dgm:prSet presAssocID="{06BCFE6D-4113-4E5D-981E-D5F2AC874460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746D5B77-85BA-4750-B1DA-930AE05F64D3}" type="pres">
      <dgm:prSet presAssocID="{42924A0E-1161-4624-8751-921CFD3046D4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68DACE04-4F85-4F08-B95E-1B11D07051DA}" srcId="{76079351-4B09-4D12-813D-2D6D870E0BD7}" destId="{B5B74140-7830-4B7F-A900-5DDE247E56DA}" srcOrd="1" destOrd="0" parTransId="{33FAC541-ABE5-4C05-9D72-8399571D4553}" sibTransId="{70944055-46F7-4CD5-AEEC-AF140E3787E1}"/>
    <dgm:cxn modelId="{A734140A-8842-471E-B1F2-87A1592DA47D}" type="presOf" srcId="{76079351-4B09-4D12-813D-2D6D870E0BD7}" destId="{3694597F-2A38-4A6D-9D60-A6B6D29A3245}" srcOrd="0" destOrd="0" presId="urn:microsoft.com/office/officeart/2016/7/layout/LinearBlockProcessNumbered"/>
    <dgm:cxn modelId="{37B0A85B-0310-48D0-BEC5-1421BE0BF35D}" type="presOf" srcId="{B5B74140-7830-4B7F-A900-5DDE247E56DA}" destId="{500E0633-2672-447A-9178-2F8C941D6D48}" srcOrd="0" destOrd="0" presId="urn:microsoft.com/office/officeart/2016/7/layout/LinearBlockProcessNumbered"/>
    <dgm:cxn modelId="{E26C784C-B2A2-4B83-90A2-E495E93574E3}" type="presOf" srcId="{C114753B-0779-4904-ADDD-D3853784B9D3}" destId="{1A2B565F-15D3-4D8F-BAE9-4E4FCB9FB802}" srcOrd="0" destOrd="0" presId="urn:microsoft.com/office/officeart/2016/7/layout/LinearBlockProcessNumbered"/>
    <dgm:cxn modelId="{5CD5F06D-F44B-4566-BADE-3DA9B9AE6CED}" srcId="{76079351-4B09-4D12-813D-2D6D870E0BD7}" destId="{42924A0E-1161-4624-8751-921CFD3046D4}" srcOrd="2" destOrd="0" parTransId="{4E95B219-2CB7-4D8F-880D-96E8913A02B7}" sibTransId="{06BCFE6D-4113-4E5D-981E-D5F2AC874460}"/>
    <dgm:cxn modelId="{09B1A050-842D-41C1-90E0-68EFC57F3858}" type="presOf" srcId="{42924A0E-1161-4624-8751-921CFD3046D4}" destId="{746D5B77-85BA-4750-B1DA-930AE05F64D3}" srcOrd="1" destOrd="0" presId="urn:microsoft.com/office/officeart/2016/7/layout/LinearBlockProcessNumbered"/>
    <dgm:cxn modelId="{548FCE59-A683-4AC9-9E5F-A584C4C251BC}" type="presOf" srcId="{42924A0E-1161-4624-8751-921CFD3046D4}" destId="{CF7D46ED-DA7F-4F7E-A635-1DF4C3326A58}" srcOrd="0" destOrd="0" presId="urn:microsoft.com/office/officeart/2016/7/layout/LinearBlockProcessNumbered"/>
    <dgm:cxn modelId="{A4C34990-4C36-4C4C-8B0E-6F2940F78B6D}" type="presOf" srcId="{AF94A9D0-FC18-44DB-91B5-0AACDE7BECAF}" destId="{D3D1A8A8-A3E8-4980-A5AF-0D99A2E3AABF}" srcOrd="1" destOrd="0" presId="urn:microsoft.com/office/officeart/2016/7/layout/LinearBlockProcessNumbered"/>
    <dgm:cxn modelId="{0710BD9B-4B2E-4D04-B571-7FD273067291}" type="presOf" srcId="{AF94A9D0-FC18-44DB-91B5-0AACDE7BECAF}" destId="{4CA6AED2-37FD-40A1-8B4E-643B9A84534C}" srcOrd="0" destOrd="0" presId="urn:microsoft.com/office/officeart/2016/7/layout/LinearBlockProcessNumbered"/>
    <dgm:cxn modelId="{979030AC-1AE5-4068-BD1E-BFAF5803E77B}" type="presOf" srcId="{B5B74140-7830-4B7F-A900-5DDE247E56DA}" destId="{41E89A11-3B4B-4821-8C7D-BF6F70CF3ED6}" srcOrd="1" destOrd="0" presId="urn:microsoft.com/office/officeart/2016/7/layout/LinearBlockProcessNumbered"/>
    <dgm:cxn modelId="{93CF4BC2-C583-4BA8-A7D3-141E887D0630}" type="presOf" srcId="{70944055-46F7-4CD5-AEEC-AF140E3787E1}" destId="{B0E3CE1A-2ECA-40EC-B354-C15E970EC826}" srcOrd="0" destOrd="0" presId="urn:microsoft.com/office/officeart/2016/7/layout/LinearBlockProcessNumbered"/>
    <dgm:cxn modelId="{2ACAACF1-CE63-42A5-A095-AF6B4ED98CF8}" srcId="{76079351-4B09-4D12-813D-2D6D870E0BD7}" destId="{AF94A9D0-FC18-44DB-91B5-0AACDE7BECAF}" srcOrd="0" destOrd="0" parTransId="{0B33E166-D161-45D2-9210-11803D161F48}" sibTransId="{C114753B-0779-4904-ADDD-D3853784B9D3}"/>
    <dgm:cxn modelId="{B5942EF2-A890-4D42-9366-C31EC089C4A7}" type="presOf" srcId="{06BCFE6D-4113-4E5D-981E-D5F2AC874460}" destId="{44DF5FFD-99BF-48B8-89D4-D872C5F5A316}" srcOrd="0" destOrd="0" presId="urn:microsoft.com/office/officeart/2016/7/layout/LinearBlockProcessNumbered"/>
    <dgm:cxn modelId="{EE327EE2-2AAF-4933-9F17-933B49FA5BEB}" type="presParOf" srcId="{3694597F-2A38-4A6D-9D60-A6B6D29A3245}" destId="{37A8604B-B96F-4794-A907-F0330B44A470}" srcOrd="0" destOrd="0" presId="urn:microsoft.com/office/officeart/2016/7/layout/LinearBlockProcessNumbered"/>
    <dgm:cxn modelId="{4018349E-D15E-41C9-A1B3-B00F997F3478}" type="presParOf" srcId="{37A8604B-B96F-4794-A907-F0330B44A470}" destId="{4CA6AED2-37FD-40A1-8B4E-643B9A84534C}" srcOrd="0" destOrd="0" presId="urn:microsoft.com/office/officeart/2016/7/layout/LinearBlockProcessNumbered"/>
    <dgm:cxn modelId="{C0939280-F5C5-4E09-8E05-87B9935BA832}" type="presParOf" srcId="{37A8604B-B96F-4794-A907-F0330B44A470}" destId="{1A2B565F-15D3-4D8F-BAE9-4E4FCB9FB802}" srcOrd="1" destOrd="0" presId="urn:microsoft.com/office/officeart/2016/7/layout/LinearBlockProcessNumbered"/>
    <dgm:cxn modelId="{60D4279D-3FAC-4C7C-ACBA-136B4AD3C9EF}" type="presParOf" srcId="{37A8604B-B96F-4794-A907-F0330B44A470}" destId="{D3D1A8A8-A3E8-4980-A5AF-0D99A2E3AABF}" srcOrd="2" destOrd="0" presId="urn:microsoft.com/office/officeart/2016/7/layout/LinearBlockProcessNumbered"/>
    <dgm:cxn modelId="{0327184E-D352-4917-8753-8E8F72923BA6}" type="presParOf" srcId="{3694597F-2A38-4A6D-9D60-A6B6D29A3245}" destId="{CC56B66D-3F8C-4B93-B906-41D99984A482}" srcOrd="1" destOrd="0" presId="urn:microsoft.com/office/officeart/2016/7/layout/LinearBlockProcessNumbered"/>
    <dgm:cxn modelId="{C482DC19-D2AD-4E77-B47E-F1FE86F2BC27}" type="presParOf" srcId="{3694597F-2A38-4A6D-9D60-A6B6D29A3245}" destId="{B977CE95-9AF3-48C0-931C-B8D28E7425C8}" srcOrd="2" destOrd="0" presId="urn:microsoft.com/office/officeart/2016/7/layout/LinearBlockProcessNumbered"/>
    <dgm:cxn modelId="{EAA808C2-5C83-4395-9063-6D4497463B6C}" type="presParOf" srcId="{B977CE95-9AF3-48C0-931C-B8D28E7425C8}" destId="{500E0633-2672-447A-9178-2F8C941D6D48}" srcOrd="0" destOrd="0" presId="urn:microsoft.com/office/officeart/2016/7/layout/LinearBlockProcessNumbered"/>
    <dgm:cxn modelId="{1D42DDB7-19D1-4613-8A34-49216099F4A7}" type="presParOf" srcId="{B977CE95-9AF3-48C0-931C-B8D28E7425C8}" destId="{B0E3CE1A-2ECA-40EC-B354-C15E970EC826}" srcOrd="1" destOrd="0" presId="urn:microsoft.com/office/officeart/2016/7/layout/LinearBlockProcessNumbered"/>
    <dgm:cxn modelId="{89D58DD2-D630-4E2F-A1B1-796BDEF3A1FE}" type="presParOf" srcId="{B977CE95-9AF3-48C0-931C-B8D28E7425C8}" destId="{41E89A11-3B4B-4821-8C7D-BF6F70CF3ED6}" srcOrd="2" destOrd="0" presId="urn:microsoft.com/office/officeart/2016/7/layout/LinearBlockProcessNumbered"/>
    <dgm:cxn modelId="{167938C3-D076-42E5-9A24-AEE33F5EAE4C}" type="presParOf" srcId="{3694597F-2A38-4A6D-9D60-A6B6D29A3245}" destId="{AE51AAC8-1A4A-4381-AD21-96C46D89F2DF}" srcOrd="3" destOrd="0" presId="urn:microsoft.com/office/officeart/2016/7/layout/LinearBlockProcessNumbered"/>
    <dgm:cxn modelId="{AB7C3D78-D954-4348-A6C9-747FAD55C8BD}" type="presParOf" srcId="{3694597F-2A38-4A6D-9D60-A6B6D29A3245}" destId="{EC153219-A85C-404A-8BE4-D4FBB48BCD09}" srcOrd="4" destOrd="0" presId="urn:microsoft.com/office/officeart/2016/7/layout/LinearBlockProcessNumbered"/>
    <dgm:cxn modelId="{28FFFE17-9780-4308-AC24-A56B76B4A33F}" type="presParOf" srcId="{EC153219-A85C-404A-8BE4-D4FBB48BCD09}" destId="{CF7D46ED-DA7F-4F7E-A635-1DF4C3326A58}" srcOrd="0" destOrd="0" presId="urn:microsoft.com/office/officeart/2016/7/layout/LinearBlockProcessNumbered"/>
    <dgm:cxn modelId="{C070F8F0-0E58-4447-A9A2-9E633A4AD267}" type="presParOf" srcId="{EC153219-A85C-404A-8BE4-D4FBB48BCD09}" destId="{44DF5FFD-99BF-48B8-89D4-D872C5F5A316}" srcOrd="1" destOrd="0" presId="urn:microsoft.com/office/officeart/2016/7/layout/LinearBlockProcessNumbered"/>
    <dgm:cxn modelId="{649A8FD1-BABE-47AA-A38C-7FB343195D7B}" type="presParOf" srcId="{EC153219-A85C-404A-8BE4-D4FBB48BCD09}" destId="{746D5B77-85BA-4750-B1DA-930AE05F64D3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3EF151-57F4-436F-8B91-C492A2974CCF}">
      <dsp:nvSpPr>
        <dsp:cNvPr id="0" name=""/>
        <dsp:cNvSpPr/>
      </dsp:nvSpPr>
      <dsp:spPr>
        <a:xfrm>
          <a:off x="3268" y="1019412"/>
          <a:ext cx="2333807" cy="14819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896CA3-FA41-4D1E-81E3-FCAF19BA0CBD}">
      <dsp:nvSpPr>
        <dsp:cNvPr id="0" name=""/>
        <dsp:cNvSpPr/>
      </dsp:nvSpPr>
      <dsp:spPr>
        <a:xfrm>
          <a:off x="262580" y="1265758"/>
          <a:ext cx="2333807" cy="14819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src/ – имплементация на логиката</a:t>
          </a:r>
        </a:p>
      </dsp:txBody>
      <dsp:txXfrm>
        <a:off x="305985" y="1309163"/>
        <a:ext cx="2246997" cy="1395157"/>
      </dsp:txXfrm>
    </dsp:sp>
    <dsp:sp modelId="{7FECDC4F-BAB0-434D-9FD4-8A32CE986E19}">
      <dsp:nvSpPr>
        <dsp:cNvPr id="0" name=""/>
        <dsp:cNvSpPr/>
      </dsp:nvSpPr>
      <dsp:spPr>
        <a:xfrm>
          <a:off x="2855699" y="1019412"/>
          <a:ext cx="2333807" cy="14819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7C7D81-81FF-4D57-B5BC-3362DD12870F}">
      <dsp:nvSpPr>
        <dsp:cNvPr id="0" name=""/>
        <dsp:cNvSpPr/>
      </dsp:nvSpPr>
      <dsp:spPr>
        <a:xfrm>
          <a:off x="3115011" y="1265758"/>
          <a:ext cx="2333807" cy="14819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include/ – хедъри</a:t>
          </a:r>
        </a:p>
      </dsp:txBody>
      <dsp:txXfrm>
        <a:off x="3158416" y="1309163"/>
        <a:ext cx="2246997" cy="1395157"/>
      </dsp:txXfrm>
    </dsp:sp>
    <dsp:sp modelId="{4EAC06D2-85BD-44C9-9426-967A134C0172}">
      <dsp:nvSpPr>
        <dsp:cNvPr id="0" name=""/>
        <dsp:cNvSpPr/>
      </dsp:nvSpPr>
      <dsp:spPr>
        <a:xfrm>
          <a:off x="5708130" y="1019412"/>
          <a:ext cx="2333807" cy="14819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C143C0-ED70-4643-B9A5-783352F790FE}">
      <dsp:nvSpPr>
        <dsp:cNvPr id="0" name=""/>
        <dsp:cNvSpPr/>
      </dsp:nvSpPr>
      <dsp:spPr>
        <a:xfrm>
          <a:off x="5967442" y="1265758"/>
          <a:ext cx="2333807" cy="14819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data/ – документи за обработка</a:t>
          </a:r>
        </a:p>
      </dsp:txBody>
      <dsp:txXfrm>
        <a:off x="6010847" y="1309163"/>
        <a:ext cx="2246997" cy="1395157"/>
      </dsp:txXfrm>
    </dsp:sp>
    <dsp:sp modelId="{E81C0DF9-6ED2-4BA0-9CB2-2A98236C2316}">
      <dsp:nvSpPr>
        <dsp:cNvPr id="0" name=""/>
        <dsp:cNvSpPr/>
      </dsp:nvSpPr>
      <dsp:spPr>
        <a:xfrm>
          <a:off x="8560562" y="1019412"/>
          <a:ext cx="2333807" cy="14819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C534D4-7967-4F2A-BE9E-44E8BB3DE452}">
      <dsp:nvSpPr>
        <dsp:cNvPr id="0" name=""/>
        <dsp:cNvSpPr/>
      </dsp:nvSpPr>
      <dsp:spPr>
        <a:xfrm>
          <a:off x="8819874" y="1265758"/>
          <a:ext cx="2333807" cy="14819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build/ – резултати и временни файлове</a:t>
          </a:r>
        </a:p>
      </dsp:txBody>
      <dsp:txXfrm>
        <a:off x="8863279" y="1309163"/>
        <a:ext cx="2246997" cy="13951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0AF5B5-CFC2-4801-A670-471CBEF40315}">
      <dsp:nvSpPr>
        <dsp:cNvPr id="0" name=""/>
        <dsp:cNvSpPr/>
      </dsp:nvSpPr>
      <dsp:spPr>
        <a:xfrm>
          <a:off x="3268" y="1019412"/>
          <a:ext cx="2333807" cy="14819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D594CC-66E1-4C0A-B0A2-6B97C399968B}">
      <dsp:nvSpPr>
        <dsp:cNvPr id="0" name=""/>
        <dsp:cNvSpPr/>
      </dsp:nvSpPr>
      <dsp:spPr>
        <a:xfrm>
          <a:off x="262580" y="1265758"/>
          <a:ext cx="2333807" cy="14819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Grid5000 е платформа за мащабни експерименти в паралелни изчисления.</a:t>
          </a:r>
        </a:p>
      </dsp:txBody>
      <dsp:txXfrm>
        <a:off x="305985" y="1309163"/>
        <a:ext cx="2246997" cy="1395157"/>
      </dsp:txXfrm>
    </dsp:sp>
    <dsp:sp modelId="{5E1EEBAE-F475-456E-ADCD-5D0B037716FF}">
      <dsp:nvSpPr>
        <dsp:cNvPr id="0" name=""/>
        <dsp:cNvSpPr/>
      </dsp:nvSpPr>
      <dsp:spPr>
        <a:xfrm>
          <a:off x="2855699" y="1019412"/>
          <a:ext cx="2333807" cy="14819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132389-2620-4D0B-B339-D65EBB54B7D6}">
      <dsp:nvSpPr>
        <dsp:cNvPr id="0" name=""/>
        <dsp:cNvSpPr/>
      </dsp:nvSpPr>
      <dsp:spPr>
        <a:xfrm>
          <a:off x="3115011" y="1265758"/>
          <a:ext cx="2333807" cy="14819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Качихме нашата C++ програма на един от клъстерите. (Rennes)</a:t>
          </a:r>
        </a:p>
      </dsp:txBody>
      <dsp:txXfrm>
        <a:off x="3158416" y="1309163"/>
        <a:ext cx="2246997" cy="1395157"/>
      </dsp:txXfrm>
    </dsp:sp>
    <dsp:sp modelId="{44DFA6DF-9D90-436C-BF02-750735D404CB}">
      <dsp:nvSpPr>
        <dsp:cNvPr id="0" name=""/>
        <dsp:cNvSpPr/>
      </dsp:nvSpPr>
      <dsp:spPr>
        <a:xfrm>
          <a:off x="5708130" y="1019412"/>
          <a:ext cx="2333807" cy="14819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F51BA9-3207-48D1-8754-AD20288242B4}">
      <dsp:nvSpPr>
        <dsp:cNvPr id="0" name=""/>
        <dsp:cNvSpPr/>
      </dsp:nvSpPr>
      <dsp:spPr>
        <a:xfrm>
          <a:off x="5967442" y="1265758"/>
          <a:ext cx="2333807" cy="14819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Конфигурирахме броя на нишки и задачи според броя на налични ядра.</a:t>
          </a:r>
        </a:p>
      </dsp:txBody>
      <dsp:txXfrm>
        <a:off x="6010847" y="1309163"/>
        <a:ext cx="2246997" cy="1395157"/>
      </dsp:txXfrm>
    </dsp:sp>
    <dsp:sp modelId="{0407CE3D-0E94-4336-8967-107EAE88ADFD}">
      <dsp:nvSpPr>
        <dsp:cNvPr id="0" name=""/>
        <dsp:cNvSpPr/>
      </dsp:nvSpPr>
      <dsp:spPr>
        <a:xfrm>
          <a:off x="8560562" y="1019412"/>
          <a:ext cx="2333807" cy="14819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A1DADD-85FD-44EA-B2A7-B61B5BBF44C9}">
      <dsp:nvSpPr>
        <dsp:cNvPr id="0" name=""/>
        <dsp:cNvSpPr/>
      </dsp:nvSpPr>
      <dsp:spPr>
        <a:xfrm>
          <a:off x="8819874" y="1265758"/>
          <a:ext cx="2333807" cy="14819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Забелязахме линейно подобрение до определен момент, след което има насищане.</a:t>
          </a:r>
        </a:p>
      </dsp:txBody>
      <dsp:txXfrm>
        <a:off x="8863279" y="1309163"/>
        <a:ext cx="2246997" cy="139515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A6AED2-37FD-40A1-8B4E-643B9A84534C}">
      <dsp:nvSpPr>
        <dsp:cNvPr id="0" name=""/>
        <dsp:cNvSpPr/>
      </dsp:nvSpPr>
      <dsp:spPr>
        <a:xfrm>
          <a:off x="517" y="1225781"/>
          <a:ext cx="2094690" cy="251362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909" tIns="0" rIns="206909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Успешна имплементация на паралелен шаблон.</a:t>
          </a:r>
        </a:p>
      </dsp:txBody>
      <dsp:txXfrm>
        <a:off x="517" y="2231233"/>
        <a:ext cx="2094690" cy="1508177"/>
      </dsp:txXfrm>
    </dsp:sp>
    <dsp:sp modelId="{1A2B565F-15D3-4D8F-BAE9-4E4FCB9FB802}">
      <dsp:nvSpPr>
        <dsp:cNvPr id="0" name=""/>
        <dsp:cNvSpPr/>
      </dsp:nvSpPr>
      <dsp:spPr>
        <a:xfrm>
          <a:off x="517" y="1225781"/>
          <a:ext cx="2094690" cy="1005451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909" tIns="165100" rIns="206909" bIns="16510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/>
            <a:t>01</a:t>
          </a:r>
        </a:p>
      </dsp:txBody>
      <dsp:txXfrm>
        <a:off x="517" y="1225781"/>
        <a:ext cx="2094690" cy="1005451"/>
      </dsp:txXfrm>
    </dsp:sp>
    <dsp:sp modelId="{500E0633-2672-447A-9178-2F8C941D6D48}">
      <dsp:nvSpPr>
        <dsp:cNvPr id="0" name=""/>
        <dsp:cNvSpPr/>
      </dsp:nvSpPr>
      <dsp:spPr>
        <a:xfrm>
          <a:off x="2262782" y="1225781"/>
          <a:ext cx="2094690" cy="251362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909" tIns="0" rIns="206909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Работата с Grid5000 даде реална представа за скалируемост.</a:t>
          </a:r>
        </a:p>
      </dsp:txBody>
      <dsp:txXfrm>
        <a:off x="2262782" y="2231233"/>
        <a:ext cx="2094690" cy="1508177"/>
      </dsp:txXfrm>
    </dsp:sp>
    <dsp:sp modelId="{B0E3CE1A-2ECA-40EC-B354-C15E970EC826}">
      <dsp:nvSpPr>
        <dsp:cNvPr id="0" name=""/>
        <dsp:cNvSpPr/>
      </dsp:nvSpPr>
      <dsp:spPr>
        <a:xfrm>
          <a:off x="2262782" y="1225781"/>
          <a:ext cx="2094690" cy="1005451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909" tIns="165100" rIns="206909" bIns="16510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/>
            <a:t>02</a:t>
          </a:r>
        </a:p>
      </dsp:txBody>
      <dsp:txXfrm>
        <a:off x="2262782" y="1225781"/>
        <a:ext cx="2094690" cy="1005451"/>
      </dsp:txXfrm>
    </dsp:sp>
    <dsp:sp modelId="{CF7D46ED-DA7F-4F7E-A635-1DF4C3326A58}">
      <dsp:nvSpPr>
        <dsp:cNvPr id="0" name=""/>
        <dsp:cNvSpPr/>
      </dsp:nvSpPr>
      <dsp:spPr>
        <a:xfrm>
          <a:off x="4525048" y="1225781"/>
          <a:ext cx="2094690" cy="251362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909" tIns="0" rIns="206909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В бъдеще: thread pool, динамична приоритизация на задачи, визуализация на натоварването.</a:t>
          </a:r>
        </a:p>
      </dsp:txBody>
      <dsp:txXfrm>
        <a:off x="4525048" y="2231233"/>
        <a:ext cx="2094690" cy="1508177"/>
      </dsp:txXfrm>
    </dsp:sp>
    <dsp:sp modelId="{44DF5FFD-99BF-48B8-89D4-D872C5F5A316}">
      <dsp:nvSpPr>
        <dsp:cNvPr id="0" name=""/>
        <dsp:cNvSpPr/>
      </dsp:nvSpPr>
      <dsp:spPr>
        <a:xfrm>
          <a:off x="4525048" y="1225781"/>
          <a:ext cx="2094690" cy="1005451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909" tIns="165100" rIns="206909" bIns="16510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/>
            <a:t>03</a:t>
          </a:r>
        </a:p>
      </dsp:txBody>
      <dsp:txXfrm>
        <a:off x="4525048" y="1225781"/>
        <a:ext cx="2094690" cy="10054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70" y="6209925"/>
            <a:ext cx="11155680" cy="45719"/>
          </a:xfrm>
          <a:custGeom>
            <a:avLst/>
            <a:gdLst>
              <a:gd name="connsiteX0" fmla="*/ 0 w 8715708"/>
              <a:gd name="connsiteY0" fmla="*/ 0 h 45719"/>
              <a:gd name="connsiteX1" fmla="*/ 3694525 w 8715708"/>
              <a:gd name="connsiteY1" fmla="*/ 0 h 45719"/>
              <a:gd name="connsiteX2" fmla="*/ 5021183 w 8715708"/>
              <a:gd name="connsiteY2" fmla="*/ 0 h 45719"/>
              <a:gd name="connsiteX3" fmla="*/ 8715708 w 8715708"/>
              <a:gd name="connsiteY3" fmla="*/ 0 h 45719"/>
              <a:gd name="connsiteX4" fmla="*/ 8715708 w 8715708"/>
              <a:gd name="connsiteY4" fmla="*/ 45719 h 45719"/>
              <a:gd name="connsiteX5" fmla="*/ 5021183 w 8715708"/>
              <a:gd name="connsiteY5" fmla="*/ 45719 h 45719"/>
              <a:gd name="connsiteX6" fmla="*/ 3694525 w 8715708"/>
              <a:gd name="connsiteY6" fmla="*/ 45719 h 45719"/>
              <a:gd name="connsiteX7" fmla="*/ 0 w 8715708"/>
              <a:gd name="connsiteY7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327B2-BA4B-2C04-0751-5CB63D4AA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11155680" cy="3429000"/>
          </a:xfrm>
        </p:spPr>
        <p:txBody>
          <a:bodyPr anchor="t">
            <a:normAutofit/>
          </a:bodyPr>
          <a:lstStyle>
            <a:lvl1pPr algn="l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01176-DC7A-4C3D-3D8F-352526DA7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480560"/>
            <a:ext cx="7104888" cy="1399032"/>
          </a:xfrm>
        </p:spPr>
        <p:txBody>
          <a:bodyPr anchor="b">
            <a:normAutofit/>
          </a:bodyPr>
          <a:lstStyle>
            <a:lvl1pPr marL="0" indent="0" algn="l"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DC221-9A2E-7459-102F-C3CFB27C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0671-6F7D-3A03-EEC1-661A87F9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53D3A-E0F9-8386-2A6C-96671FBB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847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36771-E72D-FAD8-771E-3E196DD2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BB827-257D-60D9-792F-E69590042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5D2E7-C856-F78A-E88C-37547498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AB289-9591-51C9-9E3C-B6F2ACC6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E037C-790D-7442-8E43-D2740B39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991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35151-A38B-3766-6A32-FF1DF7687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59368" y="978408"/>
            <a:ext cx="2551176" cy="536752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132D1-640C-FB9A-AD6F-D84573834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1208" y="978408"/>
            <a:ext cx="8010144" cy="536752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F80A-4BA7-8ED8-9A62-B9219427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38113-D55A-A1A0-D1FE-53C95860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19DDB-F89D-4B2D-21A2-82AF1D10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572D8-D485-1DB1-34B1-C35C61C89940}"/>
              </a:ext>
            </a:extLst>
          </p:cNvPr>
          <p:cNvSpPr/>
          <p:nvPr/>
        </p:nvSpPr>
        <p:spPr>
          <a:xfrm rot="5400000">
            <a:off x="8936623" y="3585018"/>
            <a:ext cx="532573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623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6D03-149A-DAB3-4B2A-E9B74F2E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E73D-41A7-9934-0990-9208B952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2A3F-E719-673C-5D56-F663712D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E594A-52F5-D85E-343C-ADFEE3C7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D5C9C-B2E2-FC26-E459-9E880EF9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614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D51F-B2D5-2804-4F7C-C99850FB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4288536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E5516-03B6-C488-EB4A-68AE681ED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5266944"/>
            <a:ext cx="5020056" cy="1088136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CB4D7-49A7-D050-70B9-11A1E2D4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A913F-AD00-C1EE-B01A-8590671C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FC386-B2AF-6FAD-D053-E22D48CD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E1B67-3BFF-F04B-52F4-7E724FB3B24D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486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3B21-CF4D-1B01-0F4E-D32C1B21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9FF2-6858-B514-B695-58442557D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208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30130-974D-B91D-5B93-EC52AABDB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9672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BED99-6FD7-9C6B-1152-A6E42715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53AAC-5967-2565-A715-82D3505A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51313-69FB-E016-3CC1-62CA476E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610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DF9D-B849-CE37-97E4-AD37F880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64824" cy="12161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4C626-4008-960A-E601-6AA9F4BB8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E8D6C-AC07-ED6B-2EA8-9C40A5AEA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208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2617E-C6D9-246B-E7B7-8159DF17C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9672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C2094-7EBC-02C5-5AB5-233E63080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9672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10BD2-59B4-FD2E-3C5E-C83AE600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35C4-A654-7759-BDA0-94D9D1A2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F4347-2EC0-CA6E-2637-8048456D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29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716D-52F2-C7FB-83B1-2DA1AD37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4A371-AC27-6A28-32E6-74A28371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5941A-A24E-885D-E894-0326F4C4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5E5B4-971F-FF6A-1B07-A5C85370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794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F431F-E6DC-4137-3092-A30A0A36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C814B-67B4-C70F-FA51-6205D5E2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AA9C9-D895-DD20-1089-EA75EA42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537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0562-884C-9053-70C1-3B72A0B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8F509-68F0-39D5-1A8B-CE246715A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672" y="987424"/>
            <a:ext cx="5166360" cy="5358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8E37C-27CE-3A84-FC74-BDCCD8A9A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95F79-E23E-11D2-40BF-66ED3401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7F7FC-06F3-3D89-5D1A-4EC4B1D7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4ACD5-6E0B-5713-DC9A-41E9D62A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089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2D45-7CDB-D38C-2AAE-273F7976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F0855-1744-56E4-B115-3A3C5EA78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19672" y="987424"/>
            <a:ext cx="5166360" cy="5358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8A1D-28AE-4A19-BD96-401D4822A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27DDB-CE95-4C89-DFC5-7DDBFC24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2C835-F3B5-943C-FFC4-D5BA9666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09891-6E3C-ADED-01DD-15FCED37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362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A28D7-6581-4956-AAE3-9104804D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FCCA4-57A4-08A1-FC45-D2BBA66FA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A0F4-2442-8D45-3C3D-1B8F55C86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80C50CD-E178-4744-9B35-B2F624D6C5E9}" type="datetimeFigureOut">
              <a:rPr lang="en-US" smtClean="0"/>
              <a:pPr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785E-FB42-1D54-92AC-D0A61A8FA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1208" y="10058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9CF34-1274-DB45-4809-90E5D244A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982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7A3ABB9-59C0-1142-8AAC-D96F48C2E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7869" y="978407"/>
            <a:ext cx="6195545" cy="3848117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100" b="1">
                <a:ea typeface="+mj-lt"/>
                <a:cs typeface="+mj-lt"/>
              </a:rPr>
              <a:t>Паралелна обработка на данни с Manager/Workers Pattern</a:t>
            </a:r>
            <a:br>
              <a:rPr lang="en-US" sz="5100" b="1">
                <a:ea typeface="+mj-lt"/>
                <a:cs typeface="+mj-lt"/>
              </a:rPr>
            </a:br>
            <a:endParaRPr lang="en-US" sz="5100" b="1">
              <a:ea typeface="+mj-lt"/>
              <a:cs typeface="+mj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14680" y="4017818"/>
            <a:ext cx="4078471" cy="1828799"/>
          </a:xfrm>
        </p:spPr>
        <p:txBody>
          <a:bodyPr anchor="b">
            <a:normAutofit/>
          </a:bodyPr>
          <a:lstStyle/>
          <a:p>
            <a:r>
              <a:rPr lang="en-US" sz="1100" i="0" dirty="0" err="1">
                <a:solidFill>
                  <a:srgbClr val="343A40"/>
                </a:solidFill>
                <a:ea typeface="+mn-lt"/>
                <a:cs typeface="+mn-lt"/>
              </a:rPr>
              <a:t>Димитър</a:t>
            </a:r>
            <a:r>
              <a:rPr lang="en-US" sz="1100" i="0" dirty="0">
                <a:solidFill>
                  <a:srgbClr val="343A40"/>
                </a:solidFill>
                <a:ea typeface="+mn-lt"/>
                <a:cs typeface="+mn-lt"/>
              </a:rPr>
              <a:t> </a:t>
            </a:r>
            <a:r>
              <a:rPr lang="en-US" sz="1100" i="0" dirty="0" err="1">
                <a:solidFill>
                  <a:srgbClr val="343A40"/>
                </a:solidFill>
                <a:ea typeface="+mn-lt"/>
                <a:cs typeface="+mn-lt"/>
              </a:rPr>
              <a:t>Христов</a:t>
            </a:r>
            <a:r>
              <a:rPr lang="en-US" sz="1100" i="0" dirty="0">
                <a:solidFill>
                  <a:srgbClr val="343A40"/>
                </a:solidFill>
                <a:ea typeface="+mn-lt"/>
                <a:cs typeface="+mn-lt"/>
              </a:rPr>
              <a:t> </a:t>
            </a:r>
            <a:r>
              <a:rPr lang="en-US" sz="1100" i="0" dirty="0" err="1">
                <a:solidFill>
                  <a:srgbClr val="343A40"/>
                </a:solidFill>
                <a:ea typeface="+mn-lt"/>
                <a:cs typeface="+mn-lt"/>
              </a:rPr>
              <a:t>Кючуков</a:t>
            </a:r>
            <a:r>
              <a:rPr lang="en-US" sz="1100" i="0" dirty="0">
                <a:solidFill>
                  <a:srgbClr val="343A40"/>
                </a:solidFill>
                <a:ea typeface="+mn-lt"/>
                <a:cs typeface="+mn-lt"/>
              </a:rPr>
              <a:t> 471222046</a:t>
            </a:r>
            <a:endParaRPr lang="en-US" dirty="0"/>
          </a:p>
          <a:p>
            <a:r>
              <a:rPr lang="en-US" sz="1100" i="0" dirty="0" err="1">
                <a:solidFill>
                  <a:srgbClr val="343A40"/>
                </a:solidFill>
                <a:ea typeface="+mn-lt"/>
                <a:cs typeface="+mn-lt"/>
              </a:rPr>
              <a:t>Йоана</a:t>
            </a:r>
            <a:r>
              <a:rPr lang="en-US" sz="1100" i="0" dirty="0">
                <a:solidFill>
                  <a:srgbClr val="343A40"/>
                </a:solidFill>
                <a:ea typeface="+mn-lt"/>
                <a:cs typeface="+mn-lt"/>
              </a:rPr>
              <a:t> </a:t>
            </a:r>
            <a:r>
              <a:rPr lang="en-US" sz="1100" i="0" dirty="0" err="1">
                <a:solidFill>
                  <a:srgbClr val="343A40"/>
                </a:solidFill>
                <a:ea typeface="+mn-lt"/>
                <a:cs typeface="+mn-lt"/>
              </a:rPr>
              <a:t>Калинова</a:t>
            </a:r>
            <a:r>
              <a:rPr lang="en-US" sz="1100" i="0" dirty="0">
                <a:solidFill>
                  <a:srgbClr val="343A40"/>
                </a:solidFill>
                <a:ea typeface="+mn-lt"/>
                <a:cs typeface="+mn-lt"/>
              </a:rPr>
              <a:t> </a:t>
            </a:r>
            <a:r>
              <a:rPr lang="en-US" sz="1100" i="0" dirty="0" err="1">
                <a:solidFill>
                  <a:srgbClr val="343A40"/>
                </a:solidFill>
                <a:ea typeface="+mn-lt"/>
                <a:cs typeface="+mn-lt"/>
              </a:rPr>
              <a:t>Йотова</a:t>
            </a:r>
            <a:r>
              <a:rPr lang="en-US" sz="1100" i="0" dirty="0">
                <a:solidFill>
                  <a:srgbClr val="343A40"/>
                </a:solidFill>
                <a:ea typeface="+mn-lt"/>
                <a:cs typeface="+mn-lt"/>
              </a:rPr>
              <a:t> 471222002</a:t>
            </a:r>
            <a:endParaRPr lang="en-US" dirty="0"/>
          </a:p>
          <a:p>
            <a:r>
              <a:rPr lang="en-US" sz="1100" i="0" dirty="0" err="1">
                <a:solidFill>
                  <a:srgbClr val="343A40"/>
                </a:solidFill>
                <a:ea typeface="+mn-lt"/>
                <a:cs typeface="+mn-lt"/>
              </a:rPr>
              <a:t>Николай</a:t>
            </a:r>
            <a:r>
              <a:rPr lang="en-US" sz="1100" i="0" dirty="0">
                <a:solidFill>
                  <a:srgbClr val="343A40"/>
                </a:solidFill>
                <a:ea typeface="+mn-lt"/>
                <a:cs typeface="+mn-lt"/>
              </a:rPr>
              <a:t> </a:t>
            </a:r>
            <a:r>
              <a:rPr lang="en-US" sz="1100" i="0" dirty="0" err="1">
                <a:solidFill>
                  <a:srgbClr val="343A40"/>
                </a:solidFill>
                <a:ea typeface="+mn-lt"/>
                <a:cs typeface="+mn-lt"/>
              </a:rPr>
              <a:t>Михайлов</a:t>
            </a:r>
            <a:r>
              <a:rPr lang="en-US" sz="1100" i="0" dirty="0">
                <a:solidFill>
                  <a:srgbClr val="343A40"/>
                </a:solidFill>
                <a:ea typeface="+mn-lt"/>
                <a:cs typeface="+mn-lt"/>
              </a:rPr>
              <a:t> </a:t>
            </a:r>
            <a:r>
              <a:rPr lang="en-US" sz="1100" i="0" dirty="0" err="1">
                <a:solidFill>
                  <a:srgbClr val="343A40"/>
                </a:solidFill>
                <a:ea typeface="+mn-lt"/>
                <a:cs typeface="+mn-lt"/>
              </a:rPr>
              <a:t>Мръчев</a:t>
            </a:r>
            <a:r>
              <a:rPr lang="en-US" sz="1100" i="0" dirty="0">
                <a:solidFill>
                  <a:srgbClr val="343A40"/>
                </a:solidFill>
                <a:ea typeface="+mn-lt"/>
                <a:cs typeface="+mn-lt"/>
              </a:rPr>
              <a:t> 471222020</a:t>
            </a:r>
            <a:endParaRPr lang="en-US" dirty="0"/>
          </a:p>
          <a:p>
            <a:r>
              <a:rPr lang="en-US" sz="1100" i="0" dirty="0" err="1">
                <a:solidFill>
                  <a:srgbClr val="343A40"/>
                </a:solidFill>
                <a:ea typeface="+mn-lt"/>
                <a:cs typeface="+mn-lt"/>
              </a:rPr>
              <a:t>Илия</a:t>
            </a:r>
            <a:r>
              <a:rPr lang="en-US" sz="1100" i="0" dirty="0">
                <a:solidFill>
                  <a:srgbClr val="343A40"/>
                </a:solidFill>
                <a:ea typeface="+mn-lt"/>
                <a:cs typeface="+mn-lt"/>
              </a:rPr>
              <a:t> </a:t>
            </a:r>
            <a:r>
              <a:rPr lang="en-US" sz="1100" i="0" dirty="0" err="1">
                <a:solidFill>
                  <a:srgbClr val="343A40"/>
                </a:solidFill>
                <a:ea typeface="+mn-lt"/>
                <a:cs typeface="+mn-lt"/>
              </a:rPr>
              <a:t>Йорданов</a:t>
            </a:r>
            <a:r>
              <a:rPr lang="en-US" sz="1100" i="0" dirty="0">
                <a:solidFill>
                  <a:srgbClr val="343A40"/>
                </a:solidFill>
                <a:ea typeface="+mn-lt"/>
                <a:cs typeface="+mn-lt"/>
              </a:rPr>
              <a:t> </a:t>
            </a:r>
            <a:r>
              <a:rPr lang="en-US" sz="1100" i="0" dirty="0" err="1">
                <a:solidFill>
                  <a:srgbClr val="343A40"/>
                </a:solidFill>
                <a:ea typeface="+mn-lt"/>
                <a:cs typeface="+mn-lt"/>
              </a:rPr>
              <a:t>Кръстев</a:t>
            </a:r>
            <a:r>
              <a:rPr lang="en-US" sz="1100" i="0" dirty="0">
                <a:solidFill>
                  <a:srgbClr val="343A40"/>
                </a:solidFill>
                <a:ea typeface="+mn-lt"/>
                <a:cs typeface="+mn-lt"/>
              </a:rPr>
              <a:t> 471222028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1EC199B-6D39-40A5-60B2-64079102B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3DE491-0822-E06F-2F96-DF7B05EEE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61264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ED10D71-F754-F9AD-E5A1-D5563707D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14680" y="6209925"/>
            <a:ext cx="4068671" cy="45719"/>
          </a:xfrm>
          <a:custGeom>
            <a:avLst/>
            <a:gdLst>
              <a:gd name="connsiteX0" fmla="*/ 0 w 4068671"/>
              <a:gd name="connsiteY0" fmla="*/ 0 h 45719"/>
              <a:gd name="connsiteX1" fmla="*/ 4068671 w 4068671"/>
              <a:gd name="connsiteY1" fmla="*/ 0 h 45719"/>
              <a:gd name="connsiteX2" fmla="*/ 4068671 w 4068671"/>
              <a:gd name="connsiteY2" fmla="*/ 45719 h 45719"/>
              <a:gd name="connsiteX3" fmla="*/ 0 w 4068671"/>
              <a:gd name="connsiteY3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68671" h="45719">
                <a:moveTo>
                  <a:pt x="0" y="0"/>
                </a:moveTo>
                <a:lnTo>
                  <a:pt x="4068671" y="0"/>
                </a:lnTo>
                <a:lnTo>
                  <a:pt x="4068671" y="45719"/>
                </a:lnTo>
                <a:lnTo>
                  <a:pt x="0" y="4571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B85CD-DADB-07D2-C463-CF8FD8FC8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Класификаторът</a:t>
            </a:r>
            <a:r>
              <a:rPr lang="en-US" dirty="0"/>
              <a:t> – </a:t>
            </a:r>
            <a:r>
              <a:rPr lang="en-US" dirty="0" err="1"/>
              <a:t>Наивен</a:t>
            </a:r>
            <a:r>
              <a:rPr lang="en-US" dirty="0"/>
              <a:t> </a:t>
            </a:r>
            <a:r>
              <a:rPr lang="en-US" dirty="0" err="1"/>
              <a:t>Байес</a:t>
            </a:r>
          </a:p>
          <a:p>
            <a:pPr marL="285750" indent="-285750">
              <a:buFont typeface="Arial"/>
              <a:buChar char="•"/>
            </a:pPr>
            <a:endParaRPr lang="en-US"/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F655A-0A8F-F97F-DCB2-9F04C27FE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ea typeface="+mn-lt"/>
                <a:cs typeface="+mn-lt"/>
              </a:rPr>
              <a:t>Използвахме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Наивен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Байесов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класификатор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за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жанрова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класификация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на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документи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r>
              <a:rPr lang="en-US" dirty="0" err="1">
                <a:ea typeface="+mn-lt"/>
                <a:cs typeface="+mn-lt"/>
              </a:rPr>
              <a:t>Подходящ</a:t>
            </a:r>
            <a:r>
              <a:rPr lang="en-US" dirty="0">
                <a:ea typeface="+mn-lt"/>
                <a:cs typeface="+mn-lt"/>
              </a:rPr>
              <a:t> е </a:t>
            </a:r>
            <a:r>
              <a:rPr lang="en-US" dirty="0" err="1">
                <a:ea typeface="+mn-lt"/>
                <a:cs typeface="+mn-lt"/>
              </a:rPr>
              <a:t>за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текстова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класификация</a:t>
            </a:r>
            <a:r>
              <a:rPr lang="en-US" dirty="0">
                <a:ea typeface="+mn-lt"/>
                <a:cs typeface="+mn-lt"/>
              </a:rPr>
              <a:t> – </a:t>
            </a:r>
            <a:r>
              <a:rPr lang="en-US" dirty="0" err="1">
                <a:ea typeface="+mn-lt"/>
                <a:cs typeface="+mn-lt"/>
              </a:rPr>
              <a:t>бърз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лек</a:t>
            </a:r>
            <a:r>
              <a:rPr lang="en-US" dirty="0">
                <a:ea typeface="+mn-lt"/>
                <a:cs typeface="+mn-lt"/>
              </a:rPr>
              <a:t> и </a:t>
            </a:r>
            <a:r>
              <a:rPr lang="en-US" dirty="0" err="1">
                <a:ea typeface="+mn-lt"/>
                <a:cs typeface="+mn-lt"/>
              </a:rPr>
              <a:t>ефективен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r>
              <a:rPr lang="en-US" dirty="0" err="1">
                <a:ea typeface="+mn-lt"/>
                <a:cs typeface="+mn-lt"/>
              </a:rPr>
              <a:t>Добре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работи</a:t>
            </a:r>
            <a:r>
              <a:rPr lang="en-US" dirty="0">
                <a:ea typeface="+mn-lt"/>
                <a:cs typeface="+mn-lt"/>
              </a:rPr>
              <a:t> с </a:t>
            </a:r>
            <a:r>
              <a:rPr lang="en-US" b="1" dirty="0" err="1">
                <a:ea typeface="+mn-lt"/>
                <a:cs typeface="+mn-lt"/>
              </a:rPr>
              <a:t>големи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обеми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текстови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данни</a:t>
            </a:r>
            <a:r>
              <a:rPr lang="en-US" dirty="0">
                <a:ea typeface="+mn-lt"/>
                <a:cs typeface="+mn-lt"/>
              </a:rPr>
              <a:t> и </a:t>
            </a:r>
            <a:r>
              <a:rPr lang="en-US" dirty="0" err="1">
                <a:ea typeface="+mn-lt"/>
                <a:cs typeface="+mn-lt"/>
              </a:rPr>
              <a:t>допуска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независимост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между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класовете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r>
              <a:rPr lang="en-US" dirty="0" err="1">
                <a:ea typeface="+mn-lt"/>
                <a:cs typeface="+mn-lt"/>
              </a:rPr>
              <a:t>Жанровете</a:t>
            </a:r>
            <a:r>
              <a:rPr lang="en-US" dirty="0">
                <a:ea typeface="+mn-lt"/>
                <a:cs typeface="+mn-lt"/>
              </a:rPr>
              <a:t> (</a:t>
            </a:r>
            <a:r>
              <a:rPr lang="en-US" dirty="0" err="1">
                <a:ea typeface="+mn-lt"/>
                <a:cs typeface="+mn-lt"/>
              </a:rPr>
              <a:t>напр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i="1" dirty="0" err="1">
                <a:ea typeface="+mn-lt"/>
                <a:cs typeface="+mn-lt"/>
              </a:rPr>
              <a:t>хорър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i="1" dirty="0" err="1">
                <a:ea typeface="+mn-lt"/>
                <a:cs typeface="+mn-lt"/>
              </a:rPr>
              <a:t>научна</a:t>
            </a:r>
            <a:r>
              <a:rPr lang="en-US" i="1" dirty="0">
                <a:ea typeface="+mn-lt"/>
                <a:cs typeface="+mn-lt"/>
              </a:rPr>
              <a:t> </a:t>
            </a:r>
            <a:r>
              <a:rPr lang="en-US" i="1" dirty="0" err="1">
                <a:ea typeface="+mn-lt"/>
                <a:cs typeface="+mn-lt"/>
              </a:rPr>
              <a:t>фантастика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i="1" dirty="0" err="1">
                <a:ea typeface="+mn-lt"/>
                <a:cs typeface="+mn-lt"/>
              </a:rPr>
              <a:t>история</a:t>
            </a:r>
            <a:r>
              <a:rPr lang="en-US" dirty="0">
                <a:ea typeface="+mn-lt"/>
                <a:cs typeface="+mn-lt"/>
              </a:rPr>
              <a:t>) </a:t>
            </a:r>
            <a:r>
              <a:rPr lang="en-US" dirty="0" err="1">
                <a:ea typeface="+mn-lt"/>
                <a:cs typeface="+mn-lt"/>
              </a:rPr>
              <a:t>се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класифицират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на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база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на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често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срещани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думи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r>
              <a:rPr lang="en-US" dirty="0" err="1">
                <a:ea typeface="+mn-lt"/>
                <a:cs typeface="+mn-lt"/>
              </a:rPr>
              <a:t>Основно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предимство</a:t>
            </a:r>
            <a:r>
              <a:rPr lang="en-US" dirty="0">
                <a:ea typeface="+mn-lt"/>
                <a:cs typeface="+mn-lt"/>
              </a:rPr>
              <a:t>: </a:t>
            </a:r>
            <a:r>
              <a:rPr lang="en-US" b="1" dirty="0" err="1">
                <a:ea typeface="+mn-lt"/>
                <a:cs typeface="+mn-lt"/>
              </a:rPr>
              <a:t>висока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скорост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на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обучение</a:t>
            </a:r>
            <a:r>
              <a:rPr lang="en-US" b="1" dirty="0">
                <a:ea typeface="+mn-lt"/>
                <a:cs typeface="+mn-lt"/>
              </a:rPr>
              <a:t> и </a:t>
            </a:r>
            <a:r>
              <a:rPr lang="en-US" b="1" dirty="0" err="1">
                <a:ea typeface="+mn-lt"/>
                <a:cs typeface="+mn-lt"/>
              </a:rPr>
              <a:t>предсказване</a:t>
            </a:r>
            <a:r>
              <a:rPr lang="en-US" dirty="0">
                <a:ea typeface="+mn-lt"/>
                <a:cs typeface="+mn-lt"/>
              </a:rPr>
              <a:t> – </a:t>
            </a:r>
            <a:r>
              <a:rPr lang="en-US" dirty="0" err="1">
                <a:ea typeface="+mn-lt"/>
                <a:cs typeface="+mn-lt"/>
              </a:rPr>
              <a:t>ключово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за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нашата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паралелна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система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605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213918-F1EB-4BCE-BE23-F5E9851EE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C3AB7D-9F61-707C-9DAE-7F737A38B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</p:spPr>
        <p:txBody>
          <a:bodyPr>
            <a:normAutofit/>
          </a:bodyPr>
          <a:lstStyle/>
          <a:p>
            <a:r>
              <a:rPr lang="en-US" b="0" dirty="0" err="1">
                <a:ea typeface="+mj-lt"/>
                <a:cs typeface="+mj-lt"/>
              </a:rPr>
              <a:t>Тестване</a:t>
            </a:r>
            <a:r>
              <a:rPr lang="en-US" b="0" dirty="0">
                <a:ea typeface="+mj-lt"/>
                <a:cs typeface="+mj-lt"/>
              </a:rPr>
              <a:t> </a:t>
            </a:r>
            <a:r>
              <a:rPr lang="en-US" b="0" dirty="0" err="1">
                <a:ea typeface="+mj-lt"/>
                <a:cs typeface="+mj-lt"/>
              </a:rPr>
              <a:t>върху</a:t>
            </a:r>
            <a:r>
              <a:rPr lang="en-US" b="0" dirty="0">
                <a:ea typeface="+mj-lt"/>
                <a:cs typeface="+mj-lt"/>
              </a:rPr>
              <a:t> Grid5000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62E862-C7F7-4CA1-B929-D0B75F5E9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D177BF7-1D45-6E91-97C5-C708133FF1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5638547"/>
              </p:ext>
            </p:extLst>
          </p:nvPr>
        </p:nvGraphicFramePr>
        <p:xfrm>
          <a:off x="520700" y="2578100"/>
          <a:ext cx="11156950" cy="37671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85553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6BE52-1CC0-7DCF-7613-A05689CEE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980440"/>
          </a:xfrm>
        </p:spPr>
        <p:txBody>
          <a:bodyPr/>
          <a:lstStyle/>
          <a:p>
            <a:r>
              <a:rPr lang="en-US" b="0" dirty="0" err="1">
                <a:ea typeface="+mj-lt"/>
                <a:cs typeface="+mj-lt"/>
              </a:rPr>
              <a:t>Резултати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C00E6-5822-C4C0-D2BB-477A8C05E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1935142"/>
            <a:ext cx="11155680" cy="441079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ea typeface="+mn-lt"/>
                <a:cs typeface="+mn-lt"/>
              </a:rPr>
              <a:t>Паралелизацията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доведе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до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по-бърза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обработка</a:t>
            </a:r>
            <a:r>
              <a:rPr lang="en-US" dirty="0">
                <a:ea typeface="+mn-lt"/>
                <a:cs typeface="+mn-lt"/>
              </a:rPr>
              <a:t>, в </a:t>
            </a:r>
            <a:r>
              <a:rPr lang="en-US" dirty="0" err="1">
                <a:ea typeface="+mn-lt"/>
                <a:cs typeface="+mn-lt"/>
              </a:rPr>
              <a:t>зависимост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от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конфигурацията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r>
              <a:rPr lang="en-US" dirty="0" err="1">
                <a:ea typeface="+mn-lt"/>
                <a:cs typeface="+mn-lt"/>
              </a:rPr>
              <a:t>Успешно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справихме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със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синхронизацията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между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нишки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r>
              <a:rPr lang="en-US" dirty="0" err="1">
                <a:ea typeface="+mn-lt"/>
                <a:cs typeface="+mn-lt"/>
              </a:rPr>
              <a:t>Документите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бяха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класифицирани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коректно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r>
              <a:rPr lang="en-US" dirty="0" err="1">
                <a:ea typeface="+mn-lt"/>
                <a:cs typeface="+mn-lt"/>
              </a:rPr>
              <a:t>oarsub</a:t>
            </a:r>
            <a:r>
              <a:rPr lang="en-US" dirty="0">
                <a:ea typeface="+mn-lt"/>
                <a:cs typeface="+mn-lt"/>
              </a:rPr>
              <a:t> -l "core=2,walltime=00:15:00" -p "</a:t>
            </a:r>
            <a:r>
              <a:rPr lang="en-US" dirty="0" err="1">
                <a:ea typeface="+mn-lt"/>
                <a:cs typeface="+mn-lt"/>
              </a:rPr>
              <a:t>resources.memcore</a:t>
            </a:r>
            <a:r>
              <a:rPr lang="en-US" dirty="0">
                <a:ea typeface="+mn-lt"/>
                <a:cs typeface="+mn-lt"/>
              </a:rPr>
              <a:t>&gt;1000" -I</a:t>
            </a:r>
            <a:endParaRPr lang="en-US"/>
          </a:p>
          <a:p>
            <a:endParaRPr lang="en-US" sz="1200" dirty="0">
              <a:ea typeface="+mn-lt"/>
              <a:cs typeface="+mn-lt"/>
            </a:endParaRPr>
          </a:p>
          <a:p>
            <a:endParaRPr lang="en-US" sz="1200" dirty="0">
              <a:ea typeface="+mn-lt"/>
              <a:cs typeface="+mn-lt"/>
            </a:endParaRPr>
          </a:p>
          <a:p>
            <a:endParaRPr lang="en-US" sz="1200" dirty="0">
              <a:ea typeface="+mn-lt"/>
              <a:cs typeface="+mn-lt"/>
            </a:endParaRPr>
          </a:p>
          <a:p>
            <a:r>
              <a:rPr lang="en-US" dirty="0" err="1">
                <a:ea typeface="+mn-lt"/>
                <a:cs typeface="+mn-lt"/>
              </a:rPr>
              <a:t>oarsub</a:t>
            </a:r>
            <a:r>
              <a:rPr lang="en-US" dirty="0">
                <a:ea typeface="+mn-lt"/>
                <a:cs typeface="+mn-lt"/>
              </a:rPr>
              <a:t> -l "core=8,walltime=00:15:00" -p "</a:t>
            </a:r>
            <a:r>
              <a:rPr lang="en-US" dirty="0" err="1">
                <a:ea typeface="+mn-lt"/>
                <a:cs typeface="+mn-lt"/>
              </a:rPr>
              <a:t>resources.memcore</a:t>
            </a:r>
            <a:r>
              <a:rPr lang="en-US" dirty="0">
                <a:ea typeface="+mn-lt"/>
                <a:cs typeface="+mn-lt"/>
              </a:rPr>
              <a:t>&gt;4000" -I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BD908251-30F5-16C8-3E81-B7D5EFFCC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274" y="3662810"/>
            <a:ext cx="4610100" cy="762000"/>
          </a:xfrm>
          <a:prstGeom prst="rect">
            <a:avLst/>
          </a:prstGeom>
        </p:spPr>
      </p:pic>
      <p:pic>
        <p:nvPicPr>
          <p:cNvPr id="5" name="Picture 4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D6304DD3-CB02-BF49-2563-41B874DDB8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181" y="5102143"/>
            <a:ext cx="46101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5522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7D949E-564D-4503-A64E-D22FA3232C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E57734-545D-44AA-EDDA-1FAB17925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4032504" cy="3364992"/>
          </a:xfrm>
        </p:spPr>
        <p:txBody>
          <a:bodyPr>
            <a:normAutofit/>
          </a:bodyPr>
          <a:lstStyle/>
          <a:p>
            <a:r>
              <a:rPr lang="en-US" b="0" dirty="0">
                <a:ea typeface="+mj-lt"/>
                <a:cs typeface="+mj-lt"/>
              </a:rPr>
              <a:t>Изводи и </a:t>
            </a:r>
            <a:r>
              <a:rPr lang="en-US" b="0" dirty="0" err="1">
                <a:ea typeface="+mj-lt"/>
                <a:cs typeface="+mj-lt"/>
              </a:rPr>
              <a:t>подобрения</a:t>
            </a:r>
            <a:endParaRPr lang="en-US" dirty="0" err="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BE0106-0C20-465B-A1BE-0BAC2737B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403250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1808AB-2943-464C-A710-F2A18D8693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65776" y="6300216"/>
            <a:ext cx="6620256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A5572A5-4CB4-42A0-8FCD-C8661A3465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5544543"/>
              </p:ext>
            </p:extLst>
          </p:nvPr>
        </p:nvGraphicFramePr>
        <p:xfrm>
          <a:off x="5065776" y="978408"/>
          <a:ext cx="6620256" cy="49651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1955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083F47-750E-A41F-1E5A-EFB054507C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C7EFAAB5-34A3-C2FC-70BA-7720CC8ADB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D37287-05EC-60F2-2559-82718AA7E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408"/>
            <a:ext cx="11153213" cy="342194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8800"/>
              <a:t>Благодаря!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A8A44BC8-2508-4575-75F6-0ED3F11E7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4BCF1CC-D6F1-21D9-307D-C36BA9E87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6209925"/>
            <a:ext cx="11165482" cy="45719"/>
          </a:xfrm>
          <a:custGeom>
            <a:avLst/>
            <a:gdLst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5021183 w 11165482"/>
              <a:gd name="connsiteY2" fmla="*/ 0 h 45719"/>
              <a:gd name="connsiteX3" fmla="*/ 6144299 w 11165482"/>
              <a:gd name="connsiteY3" fmla="*/ 0 h 45719"/>
              <a:gd name="connsiteX4" fmla="*/ 8715708 w 11165482"/>
              <a:gd name="connsiteY4" fmla="*/ 0 h 45719"/>
              <a:gd name="connsiteX5" fmla="*/ 11165482 w 11165482"/>
              <a:gd name="connsiteY5" fmla="*/ 0 h 45719"/>
              <a:gd name="connsiteX6" fmla="*/ 11165482 w 11165482"/>
              <a:gd name="connsiteY6" fmla="*/ 45719 h 45719"/>
              <a:gd name="connsiteX7" fmla="*/ 8715708 w 11165482"/>
              <a:gd name="connsiteY7" fmla="*/ 45719 h 45719"/>
              <a:gd name="connsiteX8" fmla="*/ 6144299 w 11165482"/>
              <a:gd name="connsiteY8" fmla="*/ 45719 h 45719"/>
              <a:gd name="connsiteX9" fmla="*/ 5021183 w 11165482"/>
              <a:gd name="connsiteY9" fmla="*/ 45719 h 45719"/>
              <a:gd name="connsiteX10" fmla="*/ 3694525 w 11165482"/>
              <a:gd name="connsiteY10" fmla="*/ 45719 h 45719"/>
              <a:gd name="connsiteX11" fmla="*/ 0 w 11165482"/>
              <a:gd name="connsiteY11" fmla="*/ 45719 h 45719"/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6144299 w 11165482"/>
              <a:gd name="connsiteY2" fmla="*/ 0 h 45719"/>
              <a:gd name="connsiteX3" fmla="*/ 8715708 w 11165482"/>
              <a:gd name="connsiteY3" fmla="*/ 0 h 45719"/>
              <a:gd name="connsiteX4" fmla="*/ 11165482 w 11165482"/>
              <a:gd name="connsiteY4" fmla="*/ 0 h 45719"/>
              <a:gd name="connsiteX5" fmla="*/ 11165482 w 11165482"/>
              <a:gd name="connsiteY5" fmla="*/ 45719 h 45719"/>
              <a:gd name="connsiteX6" fmla="*/ 8715708 w 11165482"/>
              <a:gd name="connsiteY6" fmla="*/ 45719 h 45719"/>
              <a:gd name="connsiteX7" fmla="*/ 6144299 w 11165482"/>
              <a:gd name="connsiteY7" fmla="*/ 45719 h 45719"/>
              <a:gd name="connsiteX8" fmla="*/ 5021183 w 11165482"/>
              <a:gd name="connsiteY8" fmla="*/ 45719 h 45719"/>
              <a:gd name="connsiteX9" fmla="*/ 3694525 w 11165482"/>
              <a:gd name="connsiteY9" fmla="*/ 45719 h 45719"/>
              <a:gd name="connsiteX10" fmla="*/ 0 w 11165482"/>
              <a:gd name="connsiteY10" fmla="*/ 45719 h 45719"/>
              <a:gd name="connsiteX11" fmla="*/ 0 w 11165482"/>
              <a:gd name="connsiteY11" fmla="*/ 0 h 45719"/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6144299 w 11165482"/>
              <a:gd name="connsiteY2" fmla="*/ 0 h 45719"/>
              <a:gd name="connsiteX3" fmla="*/ 8715708 w 11165482"/>
              <a:gd name="connsiteY3" fmla="*/ 0 h 45719"/>
              <a:gd name="connsiteX4" fmla="*/ 11165482 w 11165482"/>
              <a:gd name="connsiteY4" fmla="*/ 0 h 45719"/>
              <a:gd name="connsiteX5" fmla="*/ 11165482 w 11165482"/>
              <a:gd name="connsiteY5" fmla="*/ 45719 h 45719"/>
              <a:gd name="connsiteX6" fmla="*/ 8715708 w 11165482"/>
              <a:gd name="connsiteY6" fmla="*/ 45719 h 45719"/>
              <a:gd name="connsiteX7" fmla="*/ 6144299 w 11165482"/>
              <a:gd name="connsiteY7" fmla="*/ 45719 h 45719"/>
              <a:gd name="connsiteX8" fmla="*/ 5021183 w 11165482"/>
              <a:gd name="connsiteY8" fmla="*/ 45719 h 45719"/>
              <a:gd name="connsiteX9" fmla="*/ 0 w 11165482"/>
              <a:gd name="connsiteY9" fmla="*/ 45719 h 45719"/>
              <a:gd name="connsiteX10" fmla="*/ 0 w 11165482"/>
              <a:gd name="connsiteY10" fmla="*/ 0 h 45719"/>
              <a:gd name="connsiteX0" fmla="*/ 0 w 11165482"/>
              <a:gd name="connsiteY0" fmla="*/ 0 h 45719"/>
              <a:gd name="connsiteX1" fmla="*/ 6144299 w 11165482"/>
              <a:gd name="connsiteY1" fmla="*/ 0 h 45719"/>
              <a:gd name="connsiteX2" fmla="*/ 8715708 w 11165482"/>
              <a:gd name="connsiteY2" fmla="*/ 0 h 45719"/>
              <a:gd name="connsiteX3" fmla="*/ 11165482 w 11165482"/>
              <a:gd name="connsiteY3" fmla="*/ 0 h 45719"/>
              <a:gd name="connsiteX4" fmla="*/ 11165482 w 11165482"/>
              <a:gd name="connsiteY4" fmla="*/ 45719 h 45719"/>
              <a:gd name="connsiteX5" fmla="*/ 8715708 w 11165482"/>
              <a:gd name="connsiteY5" fmla="*/ 45719 h 45719"/>
              <a:gd name="connsiteX6" fmla="*/ 6144299 w 11165482"/>
              <a:gd name="connsiteY6" fmla="*/ 45719 h 45719"/>
              <a:gd name="connsiteX7" fmla="*/ 5021183 w 11165482"/>
              <a:gd name="connsiteY7" fmla="*/ 45719 h 45719"/>
              <a:gd name="connsiteX8" fmla="*/ 0 w 11165482"/>
              <a:gd name="connsiteY8" fmla="*/ 45719 h 45719"/>
              <a:gd name="connsiteX9" fmla="*/ 0 w 11165482"/>
              <a:gd name="connsiteY9" fmla="*/ 0 h 45719"/>
              <a:gd name="connsiteX0" fmla="*/ 0 w 11165482"/>
              <a:gd name="connsiteY0" fmla="*/ 0 h 45719"/>
              <a:gd name="connsiteX1" fmla="*/ 6144299 w 11165482"/>
              <a:gd name="connsiteY1" fmla="*/ 0 h 45719"/>
              <a:gd name="connsiteX2" fmla="*/ 8715708 w 11165482"/>
              <a:gd name="connsiteY2" fmla="*/ 0 h 45719"/>
              <a:gd name="connsiteX3" fmla="*/ 11165482 w 11165482"/>
              <a:gd name="connsiteY3" fmla="*/ 0 h 45719"/>
              <a:gd name="connsiteX4" fmla="*/ 11165482 w 11165482"/>
              <a:gd name="connsiteY4" fmla="*/ 45719 h 45719"/>
              <a:gd name="connsiteX5" fmla="*/ 8715708 w 11165482"/>
              <a:gd name="connsiteY5" fmla="*/ 45719 h 45719"/>
              <a:gd name="connsiteX6" fmla="*/ 5021183 w 11165482"/>
              <a:gd name="connsiteY6" fmla="*/ 45719 h 45719"/>
              <a:gd name="connsiteX7" fmla="*/ 0 w 11165482"/>
              <a:gd name="connsiteY7" fmla="*/ 45719 h 45719"/>
              <a:gd name="connsiteX8" fmla="*/ 0 w 11165482"/>
              <a:gd name="connsiteY8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8715708 w 11165482"/>
              <a:gd name="connsiteY4" fmla="*/ 45719 h 45719"/>
              <a:gd name="connsiteX5" fmla="*/ 5021183 w 11165482"/>
              <a:gd name="connsiteY5" fmla="*/ 45719 h 45719"/>
              <a:gd name="connsiteX6" fmla="*/ 0 w 11165482"/>
              <a:gd name="connsiteY6" fmla="*/ 45719 h 45719"/>
              <a:gd name="connsiteX7" fmla="*/ 0 w 11165482"/>
              <a:gd name="connsiteY7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8715708 w 11165482"/>
              <a:gd name="connsiteY4" fmla="*/ 45719 h 45719"/>
              <a:gd name="connsiteX5" fmla="*/ 0 w 11165482"/>
              <a:gd name="connsiteY5" fmla="*/ 45719 h 45719"/>
              <a:gd name="connsiteX6" fmla="*/ 0 w 11165482"/>
              <a:gd name="connsiteY6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0 w 11165482"/>
              <a:gd name="connsiteY4" fmla="*/ 45719 h 45719"/>
              <a:gd name="connsiteX5" fmla="*/ 0 w 11165482"/>
              <a:gd name="connsiteY5" fmla="*/ 0 h 45719"/>
              <a:gd name="connsiteX0" fmla="*/ 0 w 11165482"/>
              <a:gd name="connsiteY0" fmla="*/ 0 h 45719"/>
              <a:gd name="connsiteX1" fmla="*/ 11165482 w 11165482"/>
              <a:gd name="connsiteY1" fmla="*/ 0 h 45719"/>
              <a:gd name="connsiteX2" fmla="*/ 11165482 w 11165482"/>
              <a:gd name="connsiteY2" fmla="*/ 45719 h 45719"/>
              <a:gd name="connsiteX3" fmla="*/ 0 w 11165482"/>
              <a:gd name="connsiteY3" fmla="*/ 45719 h 45719"/>
              <a:gd name="connsiteX4" fmla="*/ 0 w 11165482"/>
              <a:gd name="connsiteY4" fmla="*/ 0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65482" h="45719">
                <a:moveTo>
                  <a:pt x="0" y="0"/>
                </a:moveTo>
                <a:lnTo>
                  <a:pt x="11165482" y="0"/>
                </a:lnTo>
                <a:lnTo>
                  <a:pt x="11165482" y="45719"/>
                </a:lnTo>
                <a:lnTo>
                  <a:pt x="0" y="4571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426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2C91D93-014B-66D5-D263-730212C943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7B9057-5A00-A715-9671-4F3E201E8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8732520" cy="1463040"/>
          </a:xfrm>
        </p:spPr>
        <p:txBody>
          <a:bodyPr>
            <a:normAutofit/>
          </a:bodyPr>
          <a:lstStyle/>
          <a:p>
            <a:r>
              <a:rPr lang="en-US" b="0" dirty="0" err="1">
                <a:ea typeface="+mj-lt"/>
                <a:cs typeface="+mj-lt"/>
              </a:rPr>
              <a:t>Въведение</a:t>
            </a:r>
            <a:endParaRPr lang="en-US" dirty="0" err="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568B8C9-6702-8441-0D92-220DE92C8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873252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6B4FCEAE-F222-BB5F-48A8-53C494D01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2578608"/>
            <a:ext cx="8732520" cy="376732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err="1">
                <a:ea typeface="+mn-lt"/>
                <a:cs typeface="+mn-lt"/>
              </a:rPr>
              <a:t>При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нарастване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на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обема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от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данни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обработката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им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става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все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по-бавна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при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използване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на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един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процес</a:t>
            </a:r>
            <a:r>
              <a:rPr lang="en-US">
                <a:ea typeface="+mn-lt"/>
                <a:cs typeface="+mn-lt"/>
              </a:rPr>
              <a:t>.</a:t>
            </a:r>
            <a:endParaRPr lang="en-US"/>
          </a:p>
          <a:p>
            <a:r>
              <a:rPr lang="en-US" err="1">
                <a:ea typeface="+mn-lt"/>
                <a:cs typeface="+mn-lt"/>
              </a:rPr>
              <a:t>Целта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на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паралелната</a:t>
            </a:r>
            <a:r>
              <a:rPr lang="en-US">
                <a:ea typeface="+mn-lt"/>
                <a:cs typeface="+mn-lt"/>
              </a:rPr>
              <a:t> обработка е да ускори изчисленията чрез използване на повече процесорни нишки или ядра.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292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2C91D93-014B-66D5-D263-730212C943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A1369B-9023-5E1D-D553-64294BBDB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8732520" cy="1463040"/>
          </a:xfrm>
        </p:spPr>
        <p:txBody>
          <a:bodyPr>
            <a:normAutofit/>
          </a:bodyPr>
          <a:lstStyle/>
          <a:p>
            <a:r>
              <a:rPr lang="en-US" b="0" dirty="0" err="1">
                <a:ea typeface="+mj-lt"/>
                <a:cs typeface="+mj-lt"/>
              </a:rPr>
              <a:t>Цел</a:t>
            </a:r>
            <a:r>
              <a:rPr lang="en-US" b="0" dirty="0">
                <a:ea typeface="+mj-lt"/>
                <a:cs typeface="+mj-lt"/>
              </a:rPr>
              <a:t> </a:t>
            </a:r>
            <a:r>
              <a:rPr lang="en-US" b="0" dirty="0" err="1">
                <a:ea typeface="+mj-lt"/>
                <a:cs typeface="+mj-lt"/>
              </a:rPr>
              <a:t>на</a:t>
            </a:r>
            <a:r>
              <a:rPr lang="en-US" b="0" dirty="0">
                <a:ea typeface="+mj-lt"/>
                <a:cs typeface="+mj-lt"/>
              </a:rPr>
              <a:t> </a:t>
            </a:r>
            <a:r>
              <a:rPr lang="en-US" b="0" dirty="0" err="1">
                <a:ea typeface="+mj-lt"/>
                <a:cs typeface="+mj-lt"/>
              </a:rPr>
              <a:t>проекта</a:t>
            </a:r>
            <a:endParaRPr lang="en-US" dirty="0" err="1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68B8C9-6702-8441-0D92-220DE92C8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873252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C0078-2BA8-CA7F-8844-7C7FAECCC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2578608"/>
            <a:ext cx="8732520" cy="376732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err="1">
                <a:ea typeface="+mn-lt"/>
                <a:cs typeface="+mn-lt"/>
              </a:rPr>
              <a:t>Разработка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на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система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за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паралелна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обработка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на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документи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r>
              <a:rPr lang="en-US" dirty="0" err="1">
                <a:ea typeface="+mn-lt"/>
                <a:cs typeface="+mn-lt"/>
              </a:rPr>
              <a:t>Използване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на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архитектурен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шаблон</a:t>
            </a:r>
            <a:r>
              <a:rPr lang="en-US" dirty="0">
                <a:ea typeface="+mn-lt"/>
                <a:cs typeface="+mn-lt"/>
              </a:rPr>
              <a:t> Manager/Workers.</a:t>
            </a:r>
            <a:endParaRPr lang="en-US" dirty="0"/>
          </a:p>
          <a:p>
            <a:r>
              <a:rPr lang="en-US" dirty="0" err="1">
                <a:ea typeface="+mn-lt"/>
                <a:cs typeface="+mn-lt"/>
              </a:rPr>
              <a:t>Изпълнение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на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реални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тестове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върху</a:t>
            </a:r>
            <a:r>
              <a:rPr lang="en-US" dirty="0">
                <a:ea typeface="+mn-lt"/>
                <a:cs typeface="+mn-lt"/>
              </a:rPr>
              <a:t> Grid5000.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104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E10BDB4-64F2-477D-A03B-9F8352D5E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7E6F72-76F8-A556-5D3A-FB2835909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6300216" cy="132588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 b="0" err="1">
                <a:ea typeface="+mj-lt"/>
                <a:cs typeface="+mj-lt"/>
              </a:rPr>
              <a:t>Какво</a:t>
            </a:r>
            <a:r>
              <a:rPr lang="en-US" sz="4100" b="0">
                <a:ea typeface="+mj-lt"/>
                <a:cs typeface="+mj-lt"/>
              </a:rPr>
              <a:t> е Manager/Workers Pattern?</a:t>
            </a:r>
            <a:endParaRPr lang="en-US" sz="410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87F59F2-5FBC-40CD-AD35-376AECE49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508090"/>
            <a:ext cx="6281928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271C494-8107-3D61-D611-4FBC7C22A2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13612" y="611650"/>
            <a:ext cx="416052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pic>
        <p:nvPicPr>
          <p:cNvPr id="4" name="Picture 3" descr="A green and purple rectangular object with black lines&#10;&#10;AI-generated content may be incorrect.">
            <a:extLst>
              <a:ext uri="{FF2B5EF4-FFF2-40B4-BE49-F238E27FC236}">
                <a16:creationId xmlns:a16="http://schemas.microsoft.com/office/drawing/2014/main" id="{392B615B-3E17-E8D6-10CE-19524E596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867" y="3676185"/>
            <a:ext cx="6281928" cy="266981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0E1C4-07A7-6107-88FB-62FF8AA59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7224" y="1088136"/>
            <a:ext cx="4160520" cy="52578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err="1">
                <a:ea typeface="+mn-lt"/>
                <a:cs typeface="+mn-lt"/>
              </a:rPr>
              <a:t>Един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централен</a:t>
            </a:r>
            <a:r>
              <a:rPr lang="en-US" dirty="0">
                <a:ea typeface="+mn-lt"/>
                <a:cs typeface="+mn-lt"/>
              </a:rPr>
              <a:t> "Manager" </a:t>
            </a:r>
            <a:r>
              <a:rPr lang="en-US" dirty="0" err="1">
                <a:ea typeface="+mn-lt"/>
                <a:cs typeface="+mn-lt"/>
              </a:rPr>
              <a:t>разпределя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задачи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към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множество</a:t>
            </a:r>
            <a:r>
              <a:rPr lang="en-US" dirty="0">
                <a:ea typeface="+mn-lt"/>
                <a:cs typeface="+mn-lt"/>
              </a:rPr>
              <a:t> "Workers".</a:t>
            </a:r>
            <a:endParaRPr lang="en-US" dirty="0"/>
          </a:p>
          <a:p>
            <a:r>
              <a:rPr lang="en-US" dirty="0" err="1">
                <a:ea typeface="+mn-lt"/>
                <a:cs typeface="+mn-lt"/>
              </a:rPr>
              <a:t>Всеки</a:t>
            </a:r>
            <a:r>
              <a:rPr lang="en-US" dirty="0">
                <a:ea typeface="+mn-lt"/>
                <a:cs typeface="+mn-lt"/>
              </a:rPr>
              <a:t> "Worker" </a:t>
            </a:r>
            <a:r>
              <a:rPr lang="en-US" dirty="0" err="1">
                <a:ea typeface="+mn-lt"/>
                <a:cs typeface="+mn-lt"/>
              </a:rPr>
              <a:t>обработва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дадена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задача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паралелно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r>
              <a:rPr lang="en-US" dirty="0" err="1">
                <a:ea typeface="+mn-lt"/>
                <a:cs typeface="+mn-lt"/>
              </a:rPr>
              <a:t>Позволява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лесна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скалируемост</a:t>
            </a:r>
            <a:r>
              <a:rPr lang="en-US" dirty="0">
                <a:ea typeface="+mn-lt"/>
                <a:cs typeface="+mn-lt"/>
              </a:rPr>
              <a:t> и </a:t>
            </a:r>
            <a:r>
              <a:rPr lang="en-US" dirty="0" err="1">
                <a:ea typeface="+mn-lt"/>
                <a:cs typeface="+mn-lt"/>
              </a:rPr>
              <a:t>добър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контрол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върху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натоварването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861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065D9BE-A58D-6E8A-D4A2-5056F3C5E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43A69-FE80-B60E-C3B8-F54304D3A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6309360" cy="1463040"/>
          </a:xfrm>
        </p:spPr>
        <p:txBody>
          <a:bodyPr>
            <a:normAutofit/>
          </a:bodyPr>
          <a:lstStyle/>
          <a:p>
            <a:r>
              <a:rPr lang="en-US" b="0" dirty="0" err="1">
                <a:ea typeface="+mj-lt"/>
                <a:cs typeface="+mj-lt"/>
              </a:rPr>
              <a:t>Архитектура</a:t>
            </a:r>
            <a:r>
              <a:rPr lang="en-US" b="0" dirty="0">
                <a:ea typeface="+mj-lt"/>
                <a:cs typeface="+mj-lt"/>
              </a:rPr>
              <a:t> </a:t>
            </a:r>
            <a:r>
              <a:rPr lang="en-US" b="0" dirty="0" err="1">
                <a:ea typeface="+mj-lt"/>
                <a:cs typeface="+mj-lt"/>
              </a:rPr>
              <a:t>на</a:t>
            </a:r>
            <a:r>
              <a:rPr lang="en-US" b="0" dirty="0">
                <a:ea typeface="+mj-lt"/>
                <a:cs typeface="+mj-lt"/>
              </a:rPr>
              <a:t> </a:t>
            </a:r>
            <a:r>
              <a:rPr lang="en-US" b="0" dirty="0" err="1">
                <a:ea typeface="+mj-lt"/>
                <a:cs typeface="+mj-lt"/>
              </a:rPr>
              <a:t>нашето</a:t>
            </a:r>
            <a:r>
              <a:rPr lang="en-US" b="0" dirty="0">
                <a:ea typeface="+mj-lt"/>
                <a:cs typeface="+mj-lt"/>
              </a:rPr>
              <a:t> </a:t>
            </a:r>
            <a:r>
              <a:rPr lang="en-US" b="0" dirty="0" err="1">
                <a:ea typeface="+mj-lt"/>
                <a:cs typeface="+mj-lt"/>
              </a:rPr>
              <a:t>решението</a:t>
            </a:r>
            <a:endParaRPr lang="en-US" dirty="0" err="1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745E793-BC99-8991-71CD-53FFBB6A8F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11156260" cy="149279"/>
          </a:xfrm>
          <a:custGeom>
            <a:avLst/>
            <a:gdLst>
              <a:gd name="connsiteX0" fmla="*/ 0 w 11156260"/>
              <a:gd name="connsiteY0" fmla="*/ 0 h 149279"/>
              <a:gd name="connsiteX1" fmla="*/ 11156260 w 11156260"/>
              <a:gd name="connsiteY1" fmla="*/ 0 h 149279"/>
              <a:gd name="connsiteX2" fmla="*/ 11156260 w 11156260"/>
              <a:gd name="connsiteY2" fmla="*/ 149279 h 149279"/>
              <a:gd name="connsiteX3" fmla="*/ 0 w 11156260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56260" h="149279">
                <a:moveTo>
                  <a:pt x="0" y="0"/>
                </a:moveTo>
                <a:lnTo>
                  <a:pt x="11156260" y="0"/>
                </a:lnTo>
                <a:lnTo>
                  <a:pt x="11156260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C7DBC-4674-DD29-8DF4-2878788FC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2578608"/>
            <a:ext cx="6309360" cy="376732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err="1">
                <a:ea typeface="+mn-lt"/>
                <a:cs typeface="+mn-lt"/>
              </a:rPr>
              <a:t>Задачите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поставят</a:t>
            </a:r>
            <a:r>
              <a:rPr lang="en-US" dirty="0">
                <a:ea typeface="+mn-lt"/>
                <a:cs typeface="+mn-lt"/>
              </a:rPr>
              <a:t> в </a:t>
            </a:r>
            <a:r>
              <a:rPr lang="en-US" dirty="0" err="1">
                <a:ea typeface="+mn-lt"/>
                <a:cs typeface="+mn-lt"/>
              </a:rPr>
              <a:t>опашка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Workers </a:t>
            </a:r>
            <a:r>
              <a:rPr lang="en-US" dirty="0" err="1">
                <a:ea typeface="+mn-lt"/>
                <a:cs typeface="+mn-lt"/>
              </a:rPr>
              <a:t>изтеглят</a:t>
            </a:r>
            <a:r>
              <a:rPr lang="en-US" dirty="0">
                <a:ea typeface="+mn-lt"/>
                <a:cs typeface="+mn-lt"/>
              </a:rPr>
              <a:t> и </a:t>
            </a:r>
            <a:r>
              <a:rPr lang="en-US" dirty="0" err="1">
                <a:ea typeface="+mn-lt"/>
                <a:cs typeface="+mn-lt"/>
              </a:rPr>
              <a:t>обработват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паралелно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r>
              <a:rPr lang="en-US" dirty="0" err="1">
                <a:ea typeface="+mn-lt"/>
                <a:cs typeface="+mn-lt"/>
              </a:rPr>
              <a:t>Резултатите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събират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централизирано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 descr="A diagram of a work flow&#10;&#10;AI-generated content may be incorrect.">
            <a:extLst>
              <a:ext uri="{FF2B5EF4-FFF2-40B4-BE49-F238E27FC236}">
                <a16:creationId xmlns:a16="http://schemas.microsoft.com/office/drawing/2014/main" id="{FC64F8F5-1F30-526D-19FD-49C612138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1322" y="976160"/>
            <a:ext cx="3334930" cy="537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737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EF92585-7A99-6108-9663-8C5903274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54AAD6-5217-1E96-402F-DB086F318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976" y="2240280"/>
            <a:ext cx="4389120" cy="2468880"/>
          </a:xfrm>
        </p:spPr>
        <p:txBody>
          <a:bodyPr>
            <a:normAutofit/>
          </a:bodyPr>
          <a:lstStyle/>
          <a:p>
            <a:r>
              <a:rPr lang="en-US" b="0" dirty="0" err="1">
                <a:ea typeface="+mj-lt"/>
                <a:cs typeface="+mj-lt"/>
              </a:rPr>
              <a:t>Технологии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B54ED-79E5-385D-484E-E8BD5E904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0448" y="2331720"/>
            <a:ext cx="5266944" cy="344728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dirty="0">
                <a:ea typeface="+mn-lt"/>
                <a:cs typeface="+mn-lt"/>
              </a:rPr>
              <a:t>C++20</a:t>
            </a:r>
            <a:r>
              <a:rPr lang="en-US" dirty="0">
                <a:ea typeface="+mn-lt"/>
                <a:cs typeface="+mn-lt"/>
              </a:rPr>
              <a:t> – </a:t>
            </a:r>
            <a:r>
              <a:rPr lang="en-US" dirty="0" err="1">
                <a:ea typeface="+mn-lt"/>
                <a:cs typeface="+mn-lt"/>
              </a:rPr>
              <a:t>основен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език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std::thread, </a:t>
            </a:r>
            <a:r>
              <a:rPr lang="en-US" b="1" err="1">
                <a:ea typeface="+mn-lt"/>
                <a:cs typeface="+mn-lt"/>
              </a:rPr>
              <a:t>omp</a:t>
            </a:r>
            <a:r>
              <a:rPr lang="en-US" b="1" dirty="0" err="1">
                <a:ea typeface="+mn-lt"/>
                <a:cs typeface="+mn-lt"/>
              </a:rPr>
              <a:t>.h</a:t>
            </a:r>
            <a:r>
              <a:rPr lang="en-US" dirty="0">
                <a:ea typeface="+mn-lt"/>
                <a:cs typeface="+mn-lt"/>
              </a:rPr>
              <a:t> – </a:t>
            </a:r>
            <a:r>
              <a:rPr lang="en-US" dirty="0" err="1">
                <a:ea typeface="+mn-lt"/>
                <a:cs typeface="+mn-lt"/>
              </a:rPr>
              <a:t>за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управление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на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нишки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/>
          </a:p>
          <a:p>
            <a:r>
              <a:rPr lang="en-US" b="1" dirty="0" err="1">
                <a:ea typeface="+mn-lt"/>
                <a:cs typeface="+mn-lt"/>
              </a:rPr>
              <a:t>CMake</a:t>
            </a:r>
            <a:r>
              <a:rPr lang="en-US" dirty="0">
                <a:ea typeface="+mn-lt"/>
                <a:cs typeface="+mn-lt"/>
              </a:rPr>
              <a:t> – </a:t>
            </a:r>
            <a:r>
              <a:rPr lang="en-US" dirty="0" err="1">
                <a:ea typeface="+mn-lt"/>
                <a:cs typeface="+mn-lt"/>
              </a:rPr>
              <a:t>за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изграждане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Grid5000</a:t>
            </a:r>
            <a:r>
              <a:rPr lang="en-US" dirty="0">
                <a:ea typeface="+mn-lt"/>
                <a:cs typeface="+mn-lt"/>
              </a:rPr>
              <a:t> – </a:t>
            </a:r>
            <a:r>
              <a:rPr lang="en-US" dirty="0" err="1">
                <a:ea typeface="+mn-lt"/>
                <a:cs typeface="+mn-lt"/>
              </a:rPr>
              <a:t>за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мащабно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тестване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Linux</a:t>
            </a:r>
            <a:r>
              <a:rPr lang="en-US" dirty="0">
                <a:ea typeface="+mn-lt"/>
                <a:cs typeface="+mn-lt"/>
              </a:rPr>
              <a:t> – </a:t>
            </a:r>
            <a:r>
              <a:rPr lang="en-US" dirty="0" err="1">
                <a:ea typeface="+mn-lt"/>
                <a:cs typeface="+mn-lt"/>
              </a:rPr>
              <a:t>среда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на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изпълнение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721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213918-F1EB-4BCE-BE23-F5E9851EE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7E1D01-6E14-0916-C3A7-356D4678B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</p:spPr>
        <p:txBody>
          <a:bodyPr>
            <a:normAutofit/>
          </a:bodyPr>
          <a:lstStyle/>
          <a:p>
            <a:r>
              <a:rPr lang="en-US" b="0" dirty="0" err="1">
                <a:ea typeface="+mj-lt"/>
                <a:cs typeface="+mj-lt"/>
              </a:rPr>
              <a:t>Структура</a:t>
            </a:r>
            <a:r>
              <a:rPr lang="en-US" b="0" dirty="0">
                <a:ea typeface="+mj-lt"/>
                <a:cs typeface="+mj-lt"/>
              </a:rPr>
              <a:t> </a:t>
            </a:r>
            <a:r>
              <a:rPr lang="en-US" b="0" dirty="0" err="1">
                <a:ea typeface="+mj-lt"/>
                <a:cs typeface="+mj-lt"/>
              </a:rPr>
              <a:t>на</a:t>
            </a:r>
            <a:r>
              <a:rPr lang="en-US" b="0" dirty="0">
                <a:ea typeface="+mj-lt"/>
                <a:cs typeface="+mj-lt"/>
              </a:rPr>
              <a:t> </a:t>
            </a:r>
            <a:r>
              <a:rPr lang="en-US" b="0" dirty="0" err="1">
                <a:ea typeface="+mj-lt"/>
                <a:cs typeface="+mj-lt"/>
              </a:rPr>
              <a:t>проекта</a:t>
            </a:r>
            <a:endParaRPr lang="en-US" dirty="0" err="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62E862-C7F7-4CA1-B929-D0B75F5E9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D4F81C4-ADB8-2C1E-3950-815ECFEE43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0812286"/>
              </p:ext>
            </p:extLst>
          </p:nvPr>
        </p:nvGraphicFramePr>
        <p:xfrm>
          <a:off x="520700" y="2578100"/>
          <a:ext cx="11156950" cy="37671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92014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42C91D93-014B-66D5-D263-730212C943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D455F3-1FCB-1DA7-4D27-1C2511EF1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8732520" cy="1463040"/>
          </a:xfrm>
        </p:spPr>
        <p:txBody>
          <a:bodyPr>
            <a:normAutofit/>
          </a:bodyPr>
          <a:lstStyle/>
          <a:p>
            <a:r>
              <a:rPr lang="en-US" b="0" dirty="0" err="1">
                <a:ea typeface="+mj-lt"/>
                <a:cs typeface="+mj-lt"/>
              </a:rPr>
              <a:t>Как</a:t>
            </a:r>
            <a:r>
              <a:rPr lang="en-US" b="0" dirty="0">
                <a:ea typeface="+mj-lt"/>
                <a:cs typeface="+mj-lt"/>
              </a:rPr>
              <a:t> </a:t>
            </a:r>
            <a:r>
              <a:rPr lang="en-US" b="0" dirty="0" err="1">
                <a:ea typeface="+mj-lt"/>
                <a:cs typeface="+mj-lt"/>
              </a:rPr>
              <a:t>работи</a:t>
            </a:r>
            <a:r>
              <a:rPr lang="en-US" b="0" dirty="0">
                <a:ea typeface="+mj-lt"/>
                <a:cs typeface="+mj-lt"/>
              </a:rPr>
              <a:t> Manager-</a:t>
            </a:r>
            <a:r>
              <a:rPr lang="en-US" b="0" dirty="0" err="1">
                <a:ea typeface="+mj-lt"/>
                <a:cs typeface="+mj-lt"/>
              </a:rPr>
              <a:t>ът</a:t>
            </a:r>
            <a:endParaRPr lang="en-US" dirty="0" err="1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568B8C9-6702-8441-0D92-220DE92C8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873252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F1B8FCE-531F-4CCD-E5FA-EBCF6D04E0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2578608"/>
            <a:ext cx="8732520" cy="376732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err="1">
                <a:ea typeface="+mn-lt"/>
                <a:cs typeface="+mn-lt"/>
              </a:rPr>
              <a:t>Чете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файлове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от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директорията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>
                <a:latin typeface="Consolas"/>
              </a:rPr>
              <a:t>data/</a:t>
            </a:r>
            <a:r>
              <a:rPr lang="en-US">
                <a:ea typeface="+mn-lt"/>
                <a:cs typeface="+mn-lt"/>
              </a:rPr>
              <a:t>.</a:t>
            </a:r>
            <a:endParaRPr lang="en-US"/>
          </a:p>
          <a:p>
            <a:r>
              <a:rPr lang="en-US" err="1">
                <a:ea typeface="+mn-lt"/>
                <a:cs typeface="+mn-lt"/>
              </a:rPr>
              <a:t>Генерира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задачи</a:t>
            </a:r>
            <a:r>
              <a:rPr lang="en-US">
                <a:ea typeface="+mn-lt"/>
                <a:cs typeface="+mn-lt"/>
              </a:rPr>
              <a:t> и </a:t>
            </a:r>
            <a:r>
              <a:rPr lang="en-US" err="1">
                <a:ea typeface="+mn-lt"/>
                <a:cs typeface="+mn-lt"/>
              </a:rPr>
              <a:t>ги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поставя</a:t>
            </a:r>
            <a:r>
              <a:rPr lang="en-US">
                <a:ea typeface="+mn-lt"/>
                <a:cs typeface="+mn-lt"/>
              </a:rPr>
              <a:t> в </a:t>
            </a:r>
            <a:r>
              <a:rPr lang="en-US" err="1">
                <a:ea typeface="+mn-lt"/>
                <a:cs typeface="+mn-lt"/>
              </a:rPr>
              <a:t>нишково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безопасна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опашка</a:t>
            </a:r>
            <a:r>
              <a:rPr lang="en-US">
                <a:ea typeface="+mn-lt"/>
                <a:cs typeface="+mn-lt"/>
              </a:rPr>
              <a:t>.</a:t>
            </a:r>
            <a:endParaRPr lang="en-US"/>
          </a:p>
          <a:p>
            <a:r>
              <a:rPr lang="en-US" err="1">
                <a:ea typeface="+mn-lt"/>
                <a:cs typeface="+mn-lt"/>
              </a:rPr>
              <a:t>Следи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за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приключване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на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всички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задачи</a:t>
            </a:r>
            <a:r>
              <a:rPr lang="en-US">
                <a:ea typeface="+mn-lt"/>
                <a:cs typeface="+mn-lt"/>
              </a:rPr>
              <a:t>.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90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EF92585-7A99-6108-9663-8C5903274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64A53B-D206-4D8E-279A-C4C380A31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</p:spPr>
        <p:txBody>
          <a:bodyPr>
            <a:normAutofit/>
          </a:bodyPr>
          <a:lstStyle/>
          <a:p>
            <a:r>
              <a:rPr lang="en-US" b="0" dirty="0">
                <a:ea typeface="+mj-lt"/>
                <a:cs typeface="+mj-lt"/>
              </a:rPr>
              <a:t>Worker </a:t>
            </a:r>
            <a:r>
              <a:rPr lang="en-US" b="0" dirty="0" err="1">
                <a:ea typeface="+mj-lt"/>
                <a:cs typeface="+mj-lt"/>
              </a:rPr>
              <a:t>логика</a:t>
            </a:r>
            <a:endParaRPr lang="en-US" dirty="0" err="1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6D5B03A-B780-A698-DFA9-C9932F22D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4E0D4-2A74-395A-065D-2A815D743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2578608"/>
            <a:ext cx="11155680" cy="376732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err="1">
                <a:ea typeface="+mn-lt"/>
                <a:cs typeface="+mn-lt"/>
              </a:rPr>
              <a:t>Взима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задача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от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опашката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r>
              <a:rPr lang="en-US" dirty="0" err="1">
                <a:ea typeface="+mn-lt"/>
                <a:cs typeface="+mn-lt"/>
              </a:rPr>
              <a:t>Обработва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документ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r>
              <a:rPr lang="en-US" dirty="0" err="1">
                <a:ea typeface="+mn-lt"/>
                <a:cs typeface="+mn-lt"/>
              </a:rPr>
              <a:t>Изпраща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резултата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обратно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980428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Gestalt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Gestal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GestaltVTI</vt:lpstr>
      <vt:lpstr>Паралелна обработка на данни с Manager/Workers Pattern </vt:lpstr>
      <vt:lpstr>Въведение</vt:lpstr>
      <vt:lpstr>Цел на проекта</vt:lpstr>
      <vt:lpstr>Какво е Manager/Workers Pattern?</vt:lpstr>
      <vt:lpstr>Архитектура на нашето решението</vt:lpstr>
      <vt:lpstr>Технологии</vt:lpstr>
      <vt:lpstr>Структура на проекта</vt:lpstr>
      <vt:lpstr>Как работи Manager-ът</vt:lpstr>
      <vt:lpstr>Worker логика</vt:lpstr>
      <vt:lpstr>Класификаторът – Наивен Байес  </vt:lpstr>
      <vt:lpstr>Тестване върху Grid5000</vt:lpstr>
      <vt:lpstr>Резултати</vt:lpstr>
      <vt:lpstr>Изводи и подобрения</vt:lpstr>
      <vt:lpstr>Благодаря!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97</cp:revision>
  <dcterms:created xsi:type="dcterms:W3CDTF">2025-04-12T14:04:45Z</dcterms:created>
  <dcterms:modified xsi:type="dcterms:W3CDTF">2025-04-13T11:24:27Z</dcterms:modified>
</cp:coreProperties>
</file>