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Century Gothic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CenturyGothic-regular.fntdata"/><Relationship Id="rId8" Type="http://schemas.openxmlformats.org/officeDocument/2006/relationships/font" Target="fonts/CenturyGothi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タイトルのみ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Arial"/>
              <a:buNone/>
              <a:defRPr b="0" i="0" sz="3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タイトルとキャプション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589211" y="609600"/>
            <a:ext cx="8915398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Arial"/>
              <a:buNone/>
              <a:defRPr b="0" i="0" sz="4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589211" y="4354046"/>
            <a:ext cx="8915398" cy="1555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/>
          <p:nvPr/>
        </p:nvSpPr>
        <p:spPr>
          <a:xfrm flipH="1" rot="10800000">
            <a:off x="-4188" y="31781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キャプション付きの引用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849949" y="609600"/>
            <a:ext cx="8393925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Arial"/>
              <a:buNone/>
              <a:defRPr b="0" i="0" sz="4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275011" y="3505200"/>
            <a:ext cx="7536553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2589211" y="4354046"/>
            <a:ext cx="8915398" cy="1555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/>
          <p:nvPr/>
        </p:nvSpPr>
        <p:spPr>
          <a:xfrm flipH="1" rot="10800000">
            <a:off x="-4188" y="31781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9" name="Shape 119"/>
          <p:cNvSpPr txBox="1"/>
          <p:nvPr/>
        </p:nvSpPr>
        <p:spPr>
          <a:xfrm>
            <a:off x="2467651" y="64800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1114852" y="290530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名前カード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Arial"/>
              <a:buNone/>
              <a:defRPr b="0" i="0" sz="4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引用と名前カード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849949" y="609600"/>
            <a:ext cx="8393925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Arial"/>
              <a:buNone/>
              <a:defRPr b="0" i="0" sz="4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589211" y="43434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6" name="Shape 136"/>
          <p:cNvSpPr txBox="1"/>
          <p:nvPr/>
        </p:nvSpPr>
        <p:spPr>
          <a:xfrm>
            <a:off x="2467651" y="64800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1114852" y="290530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または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589211" y="627406"/>
            <a:ext cx="8915398" cy="2880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Arial"/>
              <a:buNone/>
              <a:defRPr b="0" i="0" sz="4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589211" y="43434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Shape 144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タイトルと縦書きテキスト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Arial"/>
              <a:buNone/>
              <a:defRPr b="0" i="0" sz="3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 rot="5400000">
            <a:off x="5103811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Shape 151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縦書きタイトルとテキスト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 rot="5400000">
            <a:off x="7756704" y="2165512"/>
            <a:ext cx="5283816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Arial"/>
              <a:buNone/>
              <a:defRPr b="0" i="0" sz="3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 rot="5400000">
            <a:off x="3185803" y="30813"/>
            <a:ext cx="5283816" cy="64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8" name="Shape 158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タイトル スライド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2589213" y="2514600"/>
            <a:ext cx="8915398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589213" y="4777378"/>
            <a:ext cx="8915398" cy="1126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/>
          <p:nvPr/>
        </p:nvSpPr>
        <p:spPr>
          <a:xfrm>
            <a:off x="0" y="4323810"/>
            <a:ext cx="1744651" cy="778589"/>
          </a:xfrm>
          <a:custGeom>
            <a:pathLst>
              <a:path extrusionOk="0" h="120000" w="12000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531812" y="45295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タイトルとコンテンツ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Arial"/>
              <a:buNone/>
              <a:defRPr b="0" i="0" sz="3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セクション見出し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2589211" y="3530128"/>
            <a:ext cx="891539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/>
          <p:nvPr/>
        </p:nvSpPr>
        <p:spPr>
          <a:xfrm flipH="1" rot="10800000">
            <a:off x="-4188" y="31781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つのコンテンツ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Arial"/>
              <a:buNone/>
              <a:defRPr b="0" i="0" sz="3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589211" y="2133600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7190746" y="2126222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比較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Arial"/>
              <a:buNone/>
              <a:defRPr b="0" i="0" sz="3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2939373" y="1972702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2589211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3" type="body"/>
          </p:nvPr>
        </p:nvSpPr>
        <p:spPr>
          <a:xfrm>
            <a:off x="7506628" y="1969475"/>
            <a:ext cx="39990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白紙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キャプション付きのコンテンツ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589211" y="446087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323012" y="446087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2589211" y="1598612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画像とキャプション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589213" y="4800600"/>
            <a:ext cx="89154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2589211" y="634964"/>
            <a:ext cx="8915400" cy="3854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589213" y="5367337"/>
            <a:ext cx="8915400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" y="228600"/>
            <a:ext cx="2851516" cy="6638628"/>
            <a:chOff x="2487613" y="285750"/>
            <a:chExt cx="2428874" cy="5654675"/>
          </a:xfrm>
        </p:grpSpPr>
        <p:sp>
          <p:nvSpPr>
            <p:cNvPr id="7" name="Shape 7"/>
            <p:cNvSpPr/>
            <p:nvPr/>
          </p:nvSpPr>
          <p:spPr>
            <a:xfrm>
              <a:off x="2487613" y="2284413"/>
              <a:ext cx="85724" cy="533399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597150" y="2779713"/>
              <a:ext cx="550863" cy="1978025"/>
            </a:xfrm>
            <a:custGeom>
              <a:pathLst>
                <a:path extrusionOk="0" h="120000" w="12000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3175000" y="4730750"/>
              <a:ext cx="519112" cy="1209675"/>
            </a:xfrm>
            <a:custGeom>
              <a:pathLst>
                <a:path extrusionOk="0" h="120000" w="12000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3305176" y="5630862"/>
              <a:ext cx="146050" cy="309562"/>
            </a:xfrm>
            <a:custGeom>
              <a:pathLst>
                <a:path extrusionOk="0" h="120000" w="12000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573338" y="2817813"/>
              <a:ext cx="700087" cy="2835274"/>
            </a:xfrm>
            <a:custGeom>
              <a:pathLst>
                <a:path extrusionOk="0" h="120000" w="12000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506663" y="285750"/>
              <a:ext cx="90487" cy="2493963"/>
            </a:xfrm>
            <a:custGeom>
              <a:pathLst>
                <a:path extrusionOk="0" h="120000" w="12000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554288" y="2598738"/>
              <a:ext cx="66674" cy="420687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143250" y="4757737"/>
              <a:ext cx="161925" cy="87312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148013" y="1282700"/>
              <a:ext cx="1768474" cy="3448050"/>
            </a:xfrm>
            <a:custGeom>
              <a:pathLst>
                <a:path extrusionOk="0" h="120000" w="12000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3273425" y="5653087"/>
              <a:ext cx="138112" cy="28733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3143250" y="4656137"/>
              <a:ext cx="31750" cy="188913"/>
            </a:xfrm>
            <a:custGeom>
              <a:pathLst>
                <a:path extrusionOk="0" h="120000" w="12000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211513" y="5410200"/>
              <a:ext cx="203199" cy="530224"/>
            </a:xfrm>
            <a:custGeom>
              <a:pathLst>
                <a:path extrusionOk="0" h="120000" w="12000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Shape 19"/>
          <p:cNvGrpSpPr/>
          <p:nvPr/>
        </p:nvGrpSpPr>
        <p:grpSpPr>
          <a:xfrm>
            <a:off x="27221" y="-785"/>
            <a:ext cx="2356674" cy="6854039"/>
            <a:chOff x="6627813" y="194832"/>
            <a:chExt cx="1952625" cy="5678917"/>
          </a:xfrm>
        </p:grpSpPr>
        <p:sp>
          <p:nvSpPr>
            <p:cNvPr id="20" name="Shape 20"/>
            <p:cNvSpPr/>
            <p:nvPr/>
          </p:nvSpPr>
          <p:spPr>
            <a:xfrm>
              <a:off x="6627813" y="194832"/>
              <a:ext cx="409575" cy="3646487"/>
            </a:xfrm>
            <a:custGeom>
              <a:pathLst>
                <a:path extrusionOk="0" h="120000" w="12000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7061200" y="3771900"/>
              <a:ext cx="350837" cy="1309687"/>
            </a:xfrm>
            <a:custGeom>
              <a:pathLst>
                <a:path extrusionOk="0" h="120000" w="12000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7439025" y="5053012"/>
              <a:ext cx="357188" cy="820737"/>
            </a:xfrm>
            <a:custGeom>
              <a:pathLst>
                <a:path extrusionOk="0" h="120000" w="12000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7037388" y="3811587"/>
              <a:ext cx="457200" cy="1852613"/>
            </a:xfrm>
            <a:custGeom>
              <a:pathLst>
                <a:path extrusionOk="0" h="120000" w="12000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992938" y="1263650"/>
              <a:ext cx="144462" cy="2508250"/>
            </a:xfrm>
            <a:custGeom>
              <a:pathLst>
                <a:path extrusionOk="0" h="120000" w="12000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526338" y="5640387"/>
              <a:ext cx="111125" cy="233363"/>
            </a:xfrm>
            <a:custGeom>
              <a:pathLst>
                <a:path extrusionOk="0" h="120000" w="12000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021513" y="3598862"/>
              <a:ext cx="68263" cy="423863"/>
            </a:xfrm>
            <a:custGeom>
              <a:pathLst>
                <a:path extrusionOk="0" h="120000" w="12000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412038" y="2801938"/>
              <a:ext cx="1168400" cy="2251075"/>
            </a:xfrm>
            <a:custGeom>
              <a:pathLst>
                <a:path extrusionOk="0" h="120000" w="12000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494588" y="5664200"/>
              <a:ext cx="100013" cy="209549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412038" y="5081587"/>
              <a:ext cx="114300" cy="558799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412038" y="4978400"/>
              <a:ext cx="31750" cy="188913"/>
            </a:xfrm>
            <a:custGeom>
              <a:pathLst>
                <a:path extrusionOk="0" h="120000" w="12000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439025" y="5434012"/>
              <a:ext cx="174625" cy="439738"/>
            </a:xfrm>
            <a:custGeom>
              <a:pathLst>
                <a:path extrusionOk="0" h="120000" w="12000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Shape 32"/>
          <p:cNvSpPr/>
          <p:nvPr/>
        </p:nvSpPr>
        <p:spPr>
          <a:xfrm>
            <a:off x="0" y="0"/>
            <a:ext cx="18287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Arial"/>
              <a:buNone/>
              <a:defRPr b="0" i="0" sz="3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2589211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8.png"/><Relationship Id="rId13" Type="http://schemas.openxmlformats.org/officeDocument/2006/relationships/image" Target="../media/image13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15" Type="http://schemas.openxmlformats.org/officeDocument/2006/relationships/image" Target="../media/image14.png"/><Relationship Id="rId14" Type="http://schemas.openxmlformats.org/officeDocument/2006/relationships/image" Target="../media/image11.png"/><Relationship Id="rId17" Type="http://schemas.openxmlformats.org/officeDocument/2006/relationships/image" Target="../media/image15.jpg"/><Relationship Id="rId16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5.jpg"/><Relationship Id="rId11" Type="http://schemas.openxmlformats.org/officeDocument/2006/relationships/image" Target="../media/image18.gif"/><Relationship Id="rId10" Type="http://schemas.openxmlformats.org/officeDocument/2006/relationships/image" Target="../media/image2.png"/><Relationship Id="rId13" Type="http://schemas.openxmlformats.org/officeDocument/2006/relationships/image" Target="../media/image8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5" Type="http://schemas.openxmlformats.org/officeDocument/2006/relationships/image" Target="../media/image10.png"/><Relationship Id="rId14" Type="http://schemas.openxmlformats.org/officeDocument/2006/relationships/image" Target="../media/image7.png"/><Relationship Id="rId17" Type="http://schemas.openxmlformats.org/officeDocument/2006/relationships/image" Target="../media/image11.png"/><Relationship Id="rId16" Type="http://schemas.openxmlformats.org/officeDocument/2006/relationships/image" Target="../media/image13.png"/><Relationship Id="rId5" Type="http://schemas.openxmlformats.org/officeDocument/2006/relationships/image" Target="../media/image17.png"/><Relationship Id="rId19" Type="http://schemas.openxmlformats.org/officeDocument/2006/relationships/image" Target="../media/image12.png"/><Relationship Id="rId6" Type="http://schemas.openxmlformats.org/officeDocument/2006/relationships/image" Target="../media/image4.png"/><Relationship Id="rId18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FFFFF"/>
            </a:gs>
            <a:gs pos="100000">
              <a:srgbClr val="FFFFFF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hape 164"/>
          <p:cNvCxnSpPr/>
          <p:nvPr/>
        </p:nvCxnSpPr>
        <p:spPr>
          <a:xfrm rot="5400000">
            <a:off x="7779467" y="1984477"/>
            <a:ext cx="2951399" cy="2571899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5" name="Shape 165"/>
          <p:cNvSpPr txBox="1"/>
          <p:nvPr>
            <p:ph type="title"/>
          </p:nvPr>
        </p:nvSpPr>
        <p:spPr>
          <a:xfrm>
            <a:off x="2592924" y="14890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b="0" i="0" lang="en-US" sz="36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Best Practice in Workflow for DevOps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924" y="1429790"/>
            <a:ext cx="719999" cy="7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9275" y="1608479"/>
            <a:ext cx="359999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2867" y="2395409"/>
            <a:ext cx="2820550" cy="7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57044" y="4386219"/>
            <a:ext cx="3512194" cy="7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29451" y="1608479"/>
            <a:ext cx="303296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72746" y="3279860"/>
            <a:ext cx="359999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9100" y="3279860"/>
            <a:ext cx="359999" cy="35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>
            <a:stCxn id="166" idx="3"/>
            <a:endCxn id="170" idx="1"/>
          </p:cNvCxnSpPr>
          <p:nvPr/>
        </p:nvCxnSpPr>
        <p:spPr>
          <a:xfrm flipH="1" rot="10800000">
            <a:off x="3312924" y="1788590"/>
            <a:ext cx="216600" cy="1200"/>
          </a:xfrm>
          <a:prstGeom prst="straightConnector1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4" name="Shape 174"/>
          <p:cNvCxnSpPr>
            <a:stCxn id="170" idx="3"/>
            <a:endCxn id="167" idx="1"/>
          </p:cNvCxnSpPr>
          <p:nvPr/>
        </p:nvCxnSpPr>
        <p:spPr>
          <a:xfrm>
            <a:off x="3832748" y="1788479"/>
            <a:ext cx="216600" cy="0"/>
          </a:xfrm>
          <a:prstGeom prst="straightConnector1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5" name="Shape 175"/>
          <p:cNvCxnSpPr>
            <a:stCxn id="166" idx="2"/>
            <a:endCxn id="171" idx="1"/>
          </p:cNvCxnSpPr>
          <p:nvPr/>
        </p:nvCxnSpPr>
        <p:spPr>
          <a:xfrm flipH="1" rot="-5400000">
            <a:off x="2557824" y="2544890"/>
            <a:ext cx="1310100" cy="519899"/>
          </a:xfrm>
          <a:prstGeom prst="bentConnector2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6" name="Shape 176"/>
          <p:cNvCxnSpPr>
            <a:stCxn id="171" idx="3"/>
            <a:endCxn id="172" idx="1"/>
          </p:cNvCxnSpPr>
          <p:nvPr/>
        </p:nvCxnSpPr>
        <p:spPr>
          <a:xfrm>
            <a:off x="3832746" y="3459860"/>
            <a:ext cx="216300" cy="0"/>
          </a:xfrm>
          <a:prstGeom prst="straightConnector1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7" name="Shape 177"/>
          <p:cNvCxnSpPr>
            <a:stCxn id="168" idx="2"/>
            <a:endCxn id="169" idx="0"/>
          </p:cNvCxnSpPr>
          <p:nvPr/>
        </p:nvCxnSpPr>
        <p:spPr>
          <a:xfrm>
            <a:off x="6213143" y="3115409"/>
            <a:ext cx="0" cy="1270800"/>
          </a:xfrm>
          <a:prstGeom prst="straightConnector1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8" name="Shape 178"/>
          <p:cNvSpPr txBox="1"/>
          <p:nvPr/>
        </p:nvSpPr>
        <p:spPr>
          <a:xfrm>
            <a:off x="4257787" y="2005950"/>
            <a:ext cx="81402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Commit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261305" y="3088265"/>
            <a:ext cx="81402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Commit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6302007" y="3968046"/>
            <a:ext cx="63397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Notify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92766" y="5401551"/>
            <a:ext cx="520313" cy="7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558124" y="4919900"/>
            <a:ext cx="1445669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500546" y="1918949"/>
            <a:ext cx="365747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020803" y="1434728"/>
            <a:ext cx="520313" cy="71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Shape 185"/>
          <p:cNvCxnSpPr>
            <a:stCxn id="184" idx="2"/>
          </p:cNvCxnSpPr>
          <p:nvPr/>
        </p:nvCxnSpPr>
        <p:spPr>
          <a:xfrm>
            <a:off x="10280960" y="2154728"/>
            <a:ext cx="0" cy="457200"/>
          </a:xfrm>
          <a:prstGeom prst="straightConnector1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186" name="Shape 18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528457" y="2611824"/>
            <a:ext cx="1505001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329094" y="5491551"/>
            <a:ext cx="1191893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403507" y="5623408"/>
            <a:ext cx="1080000" cy="108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Shape 189"/>
          <p:cNvCxnSpPr>
            <a:stCxn id="168" idx="2"/>
            <a:endCxn id="181" idx="0"/>
          </p:cNvCxnSpPr>
          <p:nvPr/>
        </p:nvCxnSpPr>
        <p:spPr>
          <a:xfrm rot="5400000">
            <a:off x="3440093" y="2628359"/>
            <a:ext cx="2286000" cy="3260100"/>
          </a:xfrm>
          <a:prstGeom prst="bentConnector3">
            <a:avLst>
              <a:gd fmla="val 33114" name="adj1"/>
            </a:avLst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0" name="Shape 190"/>
          <p:cNvCxnSpPr>
            <a:stCxn id="181" idx="3"/>
            <a:endCxn id="187" idx="1"/>
          </p:cNvCxnSpPr>
          <p:nvPr/>
        </p:nvCxnSpPr>
        <p:spPr>
          <a:xfrm>
            <a:off x="3213079" y="5761551"/>
            <a:ext cx="1116000" cy="0"/>
          </a:xfrm>
          <a:prstGeom prst="straightConnector1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1" name="Shape 191"/>
          <p:cNvCxnSpPr>
            <a:endCxn id="182" idx="1"/>
          </p:cNvCxnSpPr>
          <p:nvPr/>
        </p:nvCxnSpPr>
        <p:spPr>
          <a:xfrm flipH="1" rot="10800000">
            <a:off x="7441324" y="5099899"/>
            <a:ext cx="2116800" cy="6579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192" name="Shape 19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175164" y="5623408"/>
            <a:ext cx="1011013" cy="108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Shape 193"/>
          <p:cNvCxnSpPr>
            <a:stCxn id="182" idx="2"/>
            <a:endCxn id="192" idx="0"/>
          </p:cNvCxnSpPr>
          <p:nvPr/>
        </p:nvCxnSpPr>
        <p:spPr>
          <a:xfrm rot="5400000">
            <a:off x="9809059" y="5151499"/>
            <a:ext cx="343500" cy="6003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94" name="Shape 194"/>
          <p:cNvSpPr txBox="1"/>
          <p:nvPr/>
        </p:nvSpPr>
        <p:spPr>
          <a:xfrm>
            <a:off x="10298399" y="2176375"/>
            <a:ext cx="98587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Internal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</a:t>
            </a:r>
          </a:p>
        </p:txBody>
      </p:sp>
      <p:cxnSp>
        <p:nvCxnSpPr>
          <p:cNvPr id="195" name="Shape 195"/>
          <p:cNvCxnSpPr>
            <a:stCxn id="182" idx="2"/>
            <a:endCxn id="188" idx="0"/>
          </p:cNvCxnSpPr>
          <p:nvPr/>
        </p:nvCxnSpPr>
        <p:spPr>
          <a:xfrm flipH="1" rot="-5400000">
            <a:off x="10440409" y="5120449"/>
            <a:ext cx="343500" cy="6624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96" name="Shape 196"/>
          <p:cNvSpPr txBox="1"/>
          <p:nvPr/>
        </p:nvSpPr>
        <p:spPr>
          <a:xfrm>
            <a:off x="10286699" y="4190837"/>
            <a:ext cx="74675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664094" y="5886410"/>
            <a:ext cx="6649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8544625" y="5169575"/>
            <a:ext cx="81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7911793" y="1498536"/>
            <a:ext cx="108337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Docker pull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2341758" y="4673214"/>
            <a:ext cx="61194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</a:t>
            </a:r>
          </a:p>
        </p:txBody>
      </p:sp>
      <p:cxnSp>
        <p:nvCxnSpPr>
          <p:cNvPr id="201" name="Shape 201"/>
          <p:cNvCxnSpPr>
            <a:endCxn id="182" idx="0"/>
          </p:cNvCxnSpPr>
          <p:nvPr/>
        </p:nvCxnSpPr>
        <p:spPr>
          <a:xfrm>
            <a:off x="10276759" y="3942500"/>
            <a:ext cx="4200" cy="977400"/>
          </a:xfrm>
          <a:prstGeom prst="straightConnector1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02" name="Shape 202"/>
          <p:cNvSpPr txBox="1"/>
          <p:nvPr/>
        </p:nvSpPr>
        <p:spPr>
          <a:xfrm>
            <a:off x="10356709" y="3088265"/>
            <a:ext cx="98587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External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</a:t>
            </a:r>
          </a:p>
        </p:txBody>
      </p:sp>
      <p:cxnSp>
        <p:nvCxnSpPr>
          <p:cNvPr id="203" name="Shape 203"/>
          <p:cNvCxnSpPr>
            <a:stCxn id="181" idx="3"/>
            <a:endCxn id="169" idx="1"/>
          </p:cNvCxnSpPr>
          <p:nvPr/>
        </p:nvCxnSpPr>
        <p:spPr>
          <a:xfrm flipH="1" rot="10800000">
            <a:off x="3213079" y="4746351"/>
            <a:ext cx="1244100" cy="1015200"/>
          </a:xfrm>
          <a:prstGeom prst="bentConnector3">
            <a:avLst>
              <a:gd fmla="val 27128" name="adj1"/>
            </a:avLst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204" name="Shape 20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645720" y="5397748"/>
            <a:ext cx="795580" cy="71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Shape 205"/>
          <p:cNvCxnSpPr>
            <a:stCxn id="187" idx="3"/>
            <a:endCxn id="204" idx="1"/>
          </p:cNvCxnSpPr>
          <p:nvPr/>
        </p:nvCxnSpPr>
        <p:spPr>
          <a:xfrm flipH="1" rot="10800000">
            <a:off x="5520987" y="5757651"/>
            <a:ext cx="1124700" cy="3900"/>
          </a:xfrm>
          <a:prstGeom prst="straightConnector1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06" name="Shape 206"/>
          <p:cNvSpPr txBox="1"/>
          <p:nvPr/>
        </p:nvSpPr>
        <p:spPr>
          <a:xfrm>
            <a:off x="5656547" y="5886400"/>
            <a:ext cx="66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9495709" y="3666371"/>
            <a:ext cx="1562099" cy="276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Shape 208"/>
          <p:cNvCxnSpPr>
            <a:stCxn id="186" idx="2"/>
            <a:endCxn id="207" idx="0"/>
          </p:cNvCxnSpPr>
          <p:nvPr/>
        </p:nvCxnSpPr>
        <p:spPr>
          <a:xfrm flipH="1">
            <a:off x="10276758" y="2971824"/>
            <a:ext cx="4200" cy="694499"/>
          </a:xfrm>
          <a:prstGeom prst="straightConnector1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09" name="Shape 209"/>
          <p:cNvSpPr/>
          <p:nvPr/>
        </p:nvSpPr>
        <p:spPr>
          <a:xfrm>
            <a:off x="6558274" y="3321260"/>
            <a:ext cx="1113784" cy="349576"/>
          </a:xfrm>
          <a:prstGeom prst="wedgeRoundRectCallout">
            <a:avLst>
              <a:gd fmla="val -50859" name="adj1"/>
              <a:gd fmla="val -77303" name="adj2"/>
              <a:gd fmla="val 16667" name="adj3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Commit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Pull Request</a:t>
            </a:r>
          </a:p>
        </p:txBody>
      </p:sp>
      <p:cxnSp>
        <p:nvCxnSpPr>
          <p:cNvPr id="210" name="Shape 210"/>
          <p:cNvCxnSpPr>
            <a:stCxn id="172" idx="0"/>
            <a:endCxn id="168" idx="1"/>
          </p:cNvCxnSpPr>
          <p:nvPr/>
        </p:nvCxnSpPr>
        <p:spPr>
          <a:xfrm rot="-5400000">
            <a:off x="4253849" y="2730710"/>
            <a:ext cx="524400" cy="573900"/>
          </a:xfrm>
          <a:prstGeom prst="bentConnector2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11" name="Shape 211"/>
          <p:cNvCxnSpPr>
            <a:stCxn id="167" idx="2"/>
            <a:endCxn id="168" idx="1"/>
          </p:cNvCxnSpPr>
          <p:nvPr/>
        </p:nvCxnSpPr>
        <p:spPr>
          <a:xfrm flipH="1" rot="-5400000">
            <a:off x="4122624" y="2075129"/>
            <a:ext cx="786900" cy="573600"/>
          </a:xfrm>
          <a:prstGeom prst="bentConnector2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12" name="Shape 212"/>
          <p:cNvCxnSpPr>
            <a:stCxn id="168" idx="0"/>
            <a:endCxn id="184" idx="1"/>
          </p:cNvCxnSpPr>
          <p:nvPr/>
        </p:nvCxnSpPr>
        <p:spPr>
          <a:xfrm rot="-5400000">
            <a:off x="7816643" y="191309"/>
            <a:ext cx="600600" cy="3807600"/>
          </a:xfrm>
          <a:prstGeom prst="bentConnector2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 rot="5400000">
            <a:off x="7779467" y="1984477"/>
            <a:ext cx="2951399" cy="2571899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18" name="Shape 218"/>
          <p:cNvSpPr txBox="1"/>
          <p:nvPr>
            <p:ph type="title"/>
          </p:nvPr>
        </p:nvSpPr>
        <p:spPr>
          <a:xfrm>
            <a:off x="2592924" y="14890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b="0" i="0" lang="en-US" sz="36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Best Practice in Workflow for DevOps with Hubot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924" y="1429790"/>
            <a:ext cx="719999" cy="7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9275" y="1608479"/>
            <a:ext cx="359999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2867" y="1428479"/>
            <a:ext cx="866165" cy="7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02867" y="3096450"/>
            <a:ext cx="2820550" cy="7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8957" y="1428479"/>
            <a:ext cx="1266207" cy="7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57044" y="4386219"/>
            <a:ext cx="3512194" cy="7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29451" y="1608479"/>
            <a:ext cx="303296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72746" y="3279860"/>
            <a:ext cx="359999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9100" y="3279860"/>
            <a:ext cx="359999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969239" y="2223474"/>
            <a:ext cx="959999" cy="71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Shape 229"/>
          <p:cNvCxnSpPr>
            <a:stCxn id="219" idx="3"/>
            <a:endCxn id="225" idx="1"/>
          </p:cNvCxnSpPr>
          <p:nvPr/>
        </p:nvCxnSpPr>
        <p:spPr>
          <a:xfrm flipH="1" rot="10800000">
            <a:off x="3312924" y="1788590"/>
            <a:ext cx="216600" cy="1200"/>
          </a:xfrm>
          <a:prstGeom prst="straightConnector1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0" name="Shape 230"/>
          <p:cNvCxnSpPr>
            <a:stCxn id="225" idx="3"/>
            <a:endCxn id="220" idx="1"/>
          </p:cNvCxnSpPr>
          <p:nvPr/>
        </p:nvCxnSpPr>
        <p:spPr>
          <a:xfrm>
            <a:off x="3832748" y="1788479"/>
            <a:ext cx="216600" cy="0"/>
          </a:xfrm>
          <a:prstGeom prst="straightConnector1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1" name="Shape 231"/>
          <p:cNvCxnSpPr>
            <a:stCxn id="220" idx="3"/>
            <a:endCxn id="221" idx="1"/>
          </p:cNvCxnSpPr>
          <p:nvPr/>
        </p:nvCxnSpPr>
        <p:spPr>
          <a:xfrm>
            <a:off x="4409274" y="1788479"/>
            <a:ext cx="393600" cy="0"/>
          </a:xfrm>
          <a:prstGeom prst="straightConnector1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2" name="Shape 232"/>
          <p:cNvCxnSpPr>
            <a:stCxn id="221" idx="3"/>
            <a:endCxn id="223" idx="1"/>
          </p:cNvCxnSpPr>
          <p:nvPr/>
        </p:nvCxnSpPr>
        <p:spPr>
          <a:xfrm>
            <a:off x="5669033" y="1788479"/>
            <a:ext cx="2239799" cy="0"/>
          </a:xfrm>
          <a:prstGeom prst="straightConnector1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3" name="Shape 233"/>
          <p:cNvCxnSpPr>
            <a:stCxn id="219" idx="2"/>
            <a:endCxn id="226" idx="1"/>
          </p:cNvCxnSpPr>
          <p:nvPr/>
        </p:nvCxnSpPr>
        <p:spPr>
          <a:xfrm flipH="1" rot="-5400000">
            <a:off x="2557824" y="2544890"/>
            <a:ext cx="1310100" cy="519899"/>
          </a:xfrm>
          <a:prstGeom prst="bentConnector2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4" name="Shape 234"/>
          <p:cNvCxnSpPr>
            <a:stCxn id="226" idx="3"/>
            <a:endCxn id="227" idx="1"/>
          </p:cNvCxnSpPr>
          <p:nvPr/>
        </p:nvCxnSpPr>
        <p:spPr>
          <a:xfrm>
            <a:off x="3832746" y="3459860"/>
            <a:ext cx="216300" cy="0"/>
          </a:xfrm>
          <a:prstGeom prst="straightConnector1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5" name="Shape 235"/>
          <p:cNvCxnSpPr>
            <a:stCxn id="227" idx="3"/>
            <a:endCxn id="222" idx="1"/>
          </p:cNvCxnSpPr>
          <p:nvPr/>
        </p:nvCxnSpPr>
        <p:spPr>
          <a:xfrm flipH="1" rot="10800000">
            <a:off x="4409099" y="3456560"/>
            <a:ext cx="393900" cy="3300"/>
          </a:xfrm>
          <a:prstGeom prst="straightConnector1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6" name="Shape 236"/>
          <p:cNvCxnSpPr>
            <a:stCxn id="222" idx="2"/>
            <a:endCxn id="224" idx="0"/>
          </p:cNvCxnSpPr>
          <p:nvPr/>
        </p:nvCxnSpPr>
        <p:spPr>
          <a:xfrm>
            <a:off x="6213143" y="3816449"/>
            <a:ext cx="0" cy="569700"/>
          </a:xfrm>
          <a:prstGeom prst="straightConnector1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37" name="Shape 237"/>
          <p:cNvSpPr txBox="1"/>
          <p:nvPr/>
        </p:nvSpPr>
        <p:spPr>
          <a:xfrm>
            <a:off x="6042691" y="1829980"/>
            <a:ext cx="149306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Automated Build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988839" y="2005950"/>
            <a:ext cx="81402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Commit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988839" y="3677330"/>
            <a:ext cx="81402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Commit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6302007" y="3968046"/>
            <a:ext cx="63397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Notify</a:t>
            </a:r>
          </a:p>
        </p:txBody>
      </p:sp>
      <p:cxnSp>
        <p:nvCxnSpPr>
          <p:cNvPr id="241" name="Shape 241"/>
          <p:cNvCxnSpPr>
            <a:stCxn id="221" idx="2"/>
            <a:endCxn id="228" idx="1"/>
          </p:cNvCxnSpPr>
          <p:nvPr/>
        </p:nvCxnSpPr>
        <p:spPr>
          <a:xfrm flipH="1" rot="-5400000">
            <a:off x="6385100" y="999329"/>
            <a:ext cx="435000" cy="2733300"/>
          </a:xfrm>
          <a:prstGeom prst="bentConnector2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42" name="Shape 242"/>
          <p:cNvCxnSpPr>
            <a:stCxn id="228" idx="2"/>
            <a:endCxn id="224" idx="3"/>
          </p:cNvCxnSpPr>
          <p:nvPr/>
        </p:nvCxnSpPr>
        <p:spPr>
          <a:xfrm rot="5400000">
            <a:off x="7307889" y="3604824"/>
            <a:ext cx="1802700" cy="480000"/>
          </a:xfrm>
          <a:prstGeom prst="bentConnector2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43" name="Shape 243"/>
          <p:cNvSpPr txBox="1"/>
          <p:nvPr/>
        </p:nvSpPr>
        <p:spPr>
          <a:xfrm>
            <a:off x="6351014" y="2624974"/>
            <a:ext cx="96194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Webhook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8593539" y="3673367"/>
            <a:ext cx="654034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Notify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92766" y="5401551"/>
            <a:ext cx="520313" cy="7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558124" y="4919900"/>
            <a:ext cx="1445669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500546" y="1918949"/>
            <a:ext cx="365747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020803" y="1434728"/>
            <a:ext cx="520313" cy="71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Shape 249"/>
          <p:cNvCxnSpPr>
            <a:stCxn id="223" idx="3"/>
            <a:endCxn id="248" idx="1"/>
          </p:cNvCxnSpPr>
          <p:nvPr/>
        </p:nvCxnSpPr>
        <p:spPr>
          <a:xfrm>
            <a:off x="9175164" y="1788479"/>
            <a:ext cx="845700" cy="6300"/>
          </a:xfrm>
          <a:prstGeom prst="straightConnector1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50" name="Shape 250"/>
          <p:cNvCxnSpPr>
            <a:stCxn id="248" idx="2"/>
          </p:cNvCxnSpPr>
          <p:nvPr/>
        </p:nvCxnSpPr>
        <p:spPr>
          <a:xfrm>
            <a:off x="10280960" y="2154728"/>
            <a:ext cx="0" cy="457200"/>
          </a:xfrm>
          <a:prstGeom prst="straightConnector1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251" name="Shape 25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528457" y="2611824"/>
            <a:ext cx="1505001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329094" y="5491551"/>
            <a:ext cx="1191893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403507" y="5623408"/>
            <a:ext cx="1080000" cy="108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Shape 254"/>
          <p:cNvCxnSpPr>
            <a:stCxn id="222" idx="2"/>
            <a:endCxn id="245" idx="0"/>
          </p:cNvCxnSpPr>
          <p:nvPr/>
        </p:nvCxnSpPr>
        <p:spPr>
          <a:xfrm rot="5400000">
            <a:off x="3790493" y="2978999"/>
            <a:ext cx="1585200" cy="3260100"/>
          </a:xfrm>
          <a:prstGeom prst="bentConnector3">
            <a:avLst>
              <a:gd fmla="val 13464" name="adj1"/>
            </a:avLst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55" name="Shape 255"/>
          <p:cNvCxnSpPr>
            <a:stCxn id="245" idx="3"/>
            <a:endCxn id="252" idx="1"/>
          </p:cNvCxnSpPr>
          <p:nvPr/>
        </p:nvCxnSpPr>
        <p:spPr>
          <a:xfrm>
            <a:off x="3213079" y="5761551"/>
            <a:ext cx="1116000" cy="0"/>
          </a:xfrm>
          <a:prstGeom prst="straightConnector1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56" name="Shape 256"/>
          <p:cNvCxnSpPr>
            <a:endCxn id="246" idx="1"/>
          </p:cNvCxnSpPr>
          <p:nvPr/>
        </p:nvCxnSpPr>
        <p:spPr>
          <a:xfrm flipH="1" rot="10800000">
            <a:off x="7441324" y="5099899"/>
            <a:ext cx="2116800" cy="6579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257" name="Shape 25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9175164" y="5623408"/>
            <a:ext cx="1011013" cy="108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Shape 258"/>
          <p:cNvCxnSpPr>
            <a:stCxn id="246" idx="2"/>
            <a:endCxn id="257" idx="0"/>
          </p:cNvCxnSpPr>
          <p:nvPr/>
        </p:nvCxnSpPr>
        <p:spPr>
          <a:xfrm rot="5400000">
            <a:off x="9809059" y="5151499"/>
            <a:ext cx="343500" cy="6003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59" name="Shape 259"/>
          <p:cNvSpPr txBox="1"/>
          <p:nvPr/>
        </p:nvSpPr>
        <p:spPr>
          <a:xfrm>
            <a:off x="10298399" y="2176375"/>
            <a:ext cx="98587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Internal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</a:t>
            </a:r>
          </a:p>
        </p:txBody>
      </p:sp>
      <p:cxnSp>
        <p:nvCxnSpPr>
          <p:cNvPr id="260" name="Shape 260"/>
          <p:cNvCxnSpPr>
            <a:stCxn id="246" idx="2"/>
            <a:endCxn id="253" idx="0"/>
          </p:cNvCxnSpPr>
          <p:nvPr/>
        </p:nvCxnSpPr>
        <p:spPr>
          <a:xfrm flipH="1" rot="-5400000">
            <a:off x="10440409" y="5120449"/>
            <a:ext cx="343500" cy="6624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61" name="Shape 261"/>
          <p:cNvSpPr txBox="1"/>
          <p:nvPr/>
        </p:nvSpPr>
        <p:spPr>
          <a:xfrm>
            <a:off x="10286699" y="4190837"/>
            <a:ext cx="74675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664094" y="5886410"/>
            <a:ext cx="6649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8544622" y="5169569"/>
            <a:ext cx="70839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075035" y="1925592"/>
            <a:ext cx="108337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Docker run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2341758" y="4673214"/>
            <a:ext cx="61194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</a:t>
            </a:r>
          </a:p>
        </p:txBody>
      </p:sp>
      <p:cxnSp>
        <p:nvCxnSpPr>
          <p:cNvPr id="266" name="Shape 266"/>
          <p:cNvCxnSpPr>
            <a:endCxn id="246" idx="0"/>
          </p:cNvCxnSpPr>
          <p:nvPr/>
        </p:nvCxnSpPr>
        <p:spPr>
          <a:xfrm>
            <a:off x="10276759" y="3942500"/>
            <a:ext cx="4200" cy="977400"/>
          </a:xfrm>
          <a:prstGeom prst="straightConnector1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67" name="Shape 267"/>
          <p:cNvSpPr txBox="1"/>
          <p:nvPr/>
        </p:nvSpPr>
        <p:spPr>
          <a:xfrm>
            <a:off x="10356709" y="3088265"/>
            <a:ext cx="98587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External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</a:t>
            </a:r>
          </a:p>
        </p:txBody>
      </p:sp>
      <p:sp>
        <p:nvSpPr>
          <p:cNvPr id="268" name="Shape 268"/>
          <p:cNvSpPr/>
          <p:nvPr/>
        </p:nvSpPr>
        <p:spPr>
          <a:xfrm>
            <a:off x="8646282" y="3057694"/>
            <a:ext cx="1113784" cy="349576"/>
          </a:xfrm>
          <a:prstGeom prst="wedgeRoundRectCallout">
            <a:avLst>
              <a:gd fmla="val -50859" name="adj1"/>
              <a:gd fmla="val -77303" name="adj2"/>
              <a:gd fmla="val 16667" name="adj3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Commit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Pull Request</a:t>
            </a:r>
          </a:p>
        </p:txBody>
      </p:sp>
      <p:cxnSp>
        <p:nvCxnSpPr>
          <p:cNvPr id="269" name="Shape 269"/>
          <p:cNvCxnSpPr>
            <a:stCxn id="245" idx="3"/>
            <a:endCxn id="224" idx="1"/>
          </p:cNvCxnSpPr>
          <p:nvPr/>
        </p:nvCxnSpPr>
        <p:spPr>
          <a:xfrm flipH="1" rot="10800000">
            <a:off x="3213079" y="4746351"/>
            <a:ext cx="1244100" cy="1015200"/>
          </a:xfrm>
          <a:prstGeom prst="bentConnector3">
            <a:avLst>
              <a:gd fmla="val 27128" name="adj1"/>
            </a:avLst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270" name="Shape 27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645720" y="5397748"/>
            <a:ext cx="795580" cy="71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Shape 271"/>
          <p:cNvCxnSpPr>
            <a:stCxn id="252" idx="3"/>
            <a:endCxn id="270" idx="1"/>
          </p:cNvCxnSpPr>
          <p:nvPr/>
        </p:nvCxnSpPr>
        <p:spPr>
          <a:xfrm flipH="1" rot="10800000">
            <a:off x="5520987" y="5757651"/>
            <a:ext cx="1124700" cy="3900"/>
          </a:xfrm>
          <a:prstGeom prst="straightConnector1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72" name="Shape 272"/>
          <p:cNvSpPr txBox="1"/>
          <p:nvPr/>
        </p:nvSpPr>
        <p:spPr>
          <a:xfrm>
            <a:off x="5656558" y="5886410"/>
            <a:ext cx="51982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9495709" y="3666371"/>
            <a:ext cx="1562099" cy="276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Shape 274"/>
          <p:cNvCxnSpPr>
            <a:stCxn id="251" idx="2"/>
            <a:endCxn id="273" idx="0"/>
          </p:cNvCxnSpPr>
          <p:nvPr/>
        </p:nvCxnSpPr>
        <p:spPr>
          <a:xfrm flipH="1">
            <a:off x="10276758" y="2971824"/>
            <a:ext cx="4200" cy="694499"/>
          </a:xfrm>
          <a:prstGeom prst="straightConnector1">
            <a:avLst/>
          </a:prstGeom>
          <a:noFill/>
          <a:ln cap="flat" cmpd="sng" w="19050">
            <a:solidFill>
              <a:srgbClr val="9D2D0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75" name="Shape 275"/>
          <p:cNvSpPr/>
          <p:nvPr/>
        </p:nvSpPr>
        <p:spPr>
          <a:xfrm>
            <a:off x="7066525" y="3962176"/>
            <a:ext cx="1113784" cy="349576"/>
          </a:xfrm>
          <a:prstGeom prst="wedgeRoundRectCallout">
            <a:avLst>
              <a:gd fmla="val -50859" name="adj1"/>
              <a:gd fmla="val -77303" name="adj2"/>
              <a:gd fmla="val 16667" name="adj3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Commit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Pull Request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干し草の束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