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8E8BC2-EF56-4C92-A74E-7A20119BA06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slide" Target="../slides/slide14.xml"/><Relationship Id="rId1" Type="http://schemas.openxmlformats.org/officeDocument/2006/relationships/slide" Target="../slides/slide13.xml"/><Relationship Id="rId5" Type="http://schemas.openxmlformats.org/officeDocument/2006/relationships/slide" Target="../slides/slide3.xml"/><Relationship Id="rId4" Type="http://schemas.openxmlformats.org/officeDocument/2006/relationships/slide" Target="../slides/slide8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22E6C-D8A6-4E9E-AC72-9CFE8926E63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FD7761A-C488-4287-8831-A7E0F7A2352D}">
      <dgm:prSet phldrT="[Text]"/>
      <dgm:spPr/>
      <dgm:t>
        <a:bodyPr/>
        <a:lstStyle/>
        <a:p>
          <a:r>
            <a:rPr lang="en-IN" dirty="0"/>
            <a:t>PREPARED BY:</a:t>
          </a:r>
        </a:p>
      </dgm:t>
    </dgm:pt>
    <dgm:pt modelId="{10F73EDE-946A-4DD7-9341-43E7C7DEAF80}" type="parTrans" cxnId="{9A9529CA-9B79-495A-AAB5-A257D026BD92}">
      <dgm:prSet/>
      <dgm:spPr/>
      <dgm:t>
        <a:bodyPr/>
        <a:lstStyle/>
        <a:p>
          <a:endParaRPr lang="en-IN"/>
        </a:p>
      </dgm:t>
    </dgm:pt>
    <dgm:pt modelId="{84FF9544-ABA7-4F5B-9F7E-6E310CED65B3}" type="sibTrans" cxnId="{9A9529CA-9B79-495A-AAB5-A257D026BD92}">
      <dgm:prSet/>
      <dgm:spPr/>
      <dgm:t>
        <a:bodyPr/>
        <a:lstStyle/>
        <a:p>
          <a:endParaRPr lang="en-IN"/>
        </a:p>
      </dgm:t>
    </dgm:pt>
    <dgm:pt modelId="{5B9B54FF-0E56-4562-B2DA-9BDF21F46672}">
      <dgm:prSet phldrT="[Text]" custT="1"/>
      <dgm:spPr/>
      <dgm:t>
        <a:bodyPr/>
        <a:lstStyle/>
        <a:p>
          <a:r>
            <a:rPr lang="en-IN" sz="1500" dirty="0"/>
            <a:t> </a:t>
          </a:r>
          <a:r>
            <a:rPr lang="en-IN" sz="1800" b="1" dirty="0"/>
            <a:t>JEEL SONI (16IT133)</a:t>
          </a:r>
        </a:p>
      </dgm:t>
    </dgm:pt>
    <dgm:pt modelId="{CA5E6BE4-0DE5-400E-B2D7-3826314574C4}" type="parTrans" cxnId="{8FE80767-1B37-48A3-AAB1-4F56F89BE472}">
      <dgm:prSet/>
      <dgm:spPr/>
      <dgm:t>
        <a:bodyPr/>
        <a:lstStyle/>
        <a:p>
          <a:endParaRPr lang="en-IN"/>
        </a:p>
      </dgm:t>
    </dgm:pt>
    <dgm:pt modelId="{CEC49077-F8F2-4698-9C50-57CD18D4FCA3}" type="sibTrans" cxnId="{8FE80767-1B37-48A3-AAB1-4F56F89BE472}">
      <dgm:prSet/>
      <dgm:spPr/>
      <dgm:t>
        <a:bodyPr/>
        <a:lstStyle/>
        <a:p>
          <a:endParaRPr lang="en-IN"/>
        </a:p>
      </dgm:t>
    </dgm:pt>
    <dgm:pt modelId="{0E58C2CF-CA31-4F75-BAAF-25602A41250A}">
      <dgm:prSet phldrT="[Text]" custT="1"/>
      <dgm:spPr/>
      <dgm:t>
        <a:bodyPr/>
        <a:lstStyle/>
        <a:p>
          <a:r>
            <a:rPr lang="en-IN" sz="1500" b="1" dirty="0"/>
            <a:t> </a:t>
          </a:r>
          <a:r>
            <a:rPr lang="en-IN" sz="1800" b="1" dirty="0"/>
            <a:t>YASTEE SHAH (16IT148</a:t>
          </a:r>
          <a:r>
            <a:rPr lang="en-IN" sz="1800" dirty="0"/>
            <a:t>)</a:t>
          </a:r>
        </a:p>
      </dgm:t>
    </dgm:pt>
    <dgm:pt modelId="{7690237E-B3A3-44C3-AAC3-6B7F0DB5DA27}" type="parTrans" cxnId="{580F6BD8-898B-412C-878E-6A81843A756A}">
      <dgm:prSet/>
      <dgm:spPr/>
      <dgm:t>
        <a:bodyPr/>
        <a:lstStyle/>
        <a:p>
          <a:endParaRPr lang="en-IN"/>
        </a:p>
      </dgm:t>
    </dgm:pt>
    <dgm:pt modelId="{B6BAD049-5ECA-4F03-BA22-95561A29A7D5}" type="sibTrans" cxnId="{580F6BD8-898B-412C-878E-6A81843A756A}">
      <dgm:prSet/>
      <dgm:spPr/>
      <dgm:t>
        <a:bodyPr/>
        <a:lstStyle/>
        <a:p>
          <a:endParaRPr lang="en-IN"/>
        </a:p>
      </dgm:t>
    </dgm:pt>
    <dgm:pt modelId="{1F400A7E-9CD9-4A66-9225-25F83858317E}">
      <dgm:prSet phldrT="[Text]"/>
      <dgm:spPr/>
      <dgm:t>
        <a:bodyPr/>
        <a:lstStyle/>
        <a:p>
          <a:r>
            <a:rPr lang="en-IN" dirty="0"/>
            <a:t>GUIDED BY:</a:t>
          </a:r>
        </a:p>
      </dgm:t>
    </dgm:pt>
    <dgm:pt modelId="{BC5A21D9-3727-4BC4-84AF-CC37E00C1F06}" type="parTrans" cxnId="{35069E9C-84FD-49D2-ACCF-3F054E761E8D}">
      <dgm:prSet/>
      <dgm:spPr/>
      <dgm:t>
        <a:bodyPr/>
        <a:lstStyle/>
        <a:p>
          <a:endParaRPr lang="en-IN"/>
        </a:p>
      </dgm:t>
    </dgm:pt>
    <dgm:pt modelId="{E1913255-CDF1-4AEF-9F4C-FEE786024E9B}" type="sibTrans" cxnId="{35069E9C-84FD-49D2-ACCF-3F054E761E8D}">
      <dgm:prSet/>
      <dgm:spPr/>
      <dgm:t>
        <a:bodyPr/>
        <a:lstStyle/>
        <a:p>
          <a:endParaRPr lang="en-IN"/>
        </a:p>
      </dgm:t>
    </dgm:pt>
    <dgm:pt modelId="{4C308E85-441B-4449-85B3-EA08AAF41535}">
      <dgm:prSet phldrT="[Text]"/>
      <dgm:spPr/>
      <dgm:t>
        <a:bodyPr/>
        <a:lstStyle/>
        <a:p>
          <a:r>
            <a:rPr lang="en-IN" dirty="0"/>
            <a:t> </a:t>
          </a:r>
          <a:r>
            <a:rPr lang="en-IN" b="1" dirty="0"/>
            <a:t>MR. RAVI PATEL (ASSISTANT PROFESSOR)</a:t>
          </a:r>
        </a:p>
      </dgm:t>
    </dgm:pt>
    <dgm:pt modelId="{F7C91C5F-1145-4938-8AC2-37C2D350DFBC}" type="parTrans" cxnId="{A7F5CE07-56CF-49DD-8DC6-AA1855AEC9E8}">
      <dgm:prSet/>
      <dgm:spPr/>
      <dgm:t>
        <a:bodyPr/>
        <a:lstStyle/>
        <a:p>
          <a:endParaRPr lang="en-IN"/>
        </a:p>
      </dgm:t>
    </dgm:pt>
    <dgm:pt modelId="{D02ACDF7-D13E-4E66-B14F-B23BBE6CD396}" type="sibTrans" cxnId="{A7F5CE07-56CF-49DD-8DC6-AA1855AEC9E8}">
      <dgm:prSet/>
      <dgm:spPr/>
      <dgm:t>
        <a:bodyPr/>
        <a:lstStyle/>
        <a:p>
          <a:endParaRPr lang="en-IN"/>
        </a:p>
      </dgm:t>
    </dgm:pt>
    <dgm:pt modelId="{A0A69B3B-5787-4894-9326-E957232DD403}">
      <dgm:prSet phldrT="[Text]"/>
      <dgm:spPr/>
      <dgm:t>
        <a:bodyPr/>
        <a:lstStyle/>
        <a:p>
          <a:r>
            <a:rPr lang="en-IN" b="1" dirty="0"/>
            <a:t> MR. SANDIP PATEL (ASSISTANT PROFESSOR)</a:t>
          </a:r>
        </a:p>
      </dgm:t>
    </dgm:pt>
    <dgm:pt modelId="{48BDD420-3A18-4D57-AF6A-0FAB1FE2D201}" type="parTrans" cxnId="{BD6C7F75-1241-495C-BC91-4BE576CFEFF0}">
      <dgm:prSet/>
      <dgm:spPr/>
      <dgm:t>
        <a:bodyPr/>
        <a:lstStyle/>
        <a:p>
          <a:endParaRPr lang="en-IN"/>
        </a:p>
      </dgm:t>
    </dgm:pt>
    <dgm:pt modelId="{6725DF1E-E7C7-4575-921D-C268DC94C5AF}" type="sibTrans" cxnId="{BD6C7F75-1241-495C-BC91-4BE576CFEFF0}">
      <dgm:prSet/>
      <dgm:spPr/>
      <dgm:t>
        <a:bodyPr/>
        <a:lstStyle/>
        <a:p>
          <a:endParaRPr lang="en-IN"/>
        </a:p>
      </dgm:t>
    </dgm:pt>
    <dgm:pt modelId="{FC32B45C-F731-4E0F-8381-FF4C11605C40}">
      <dgm:prSet phldrT="[Text]"/>
      <dgm:spPr/>
      <dgm:t>
        <a:bodyPr/>
        <a:lstStyle/>
        <a:p>
          <a:r>
            <a:rPr lang="en-IN" dirty="0"/>
            <a:t>SUBJECT:</a:t>
          </a:r>
        </a:p>
      </dgm:t>
    </dgm:pt>
    <dgm:pt modelId="{1B65DB3B-1BDA-4023-B31D-D2BD5EA6C73A}" type="parTrans" cxnId="{42FF38B6-E57F-439B-9F89-7CE4957C0476}">
      <dgm:prSet/>
      <dgm:spPr/>
      <dgm:t>
        <a:bodyPr/>
        <a:lstStyle/>
        <a:p>
          <a:endParaRPr lang="en-IN"/>
        </a:p>
      </dgm:t>
    </dgm:pt>
    <dgm:pt modelId="{64D50D99-EDEF-42CE-866B-95B1B0F326CF}" type="sibTrans" cxnId="{42FF38B6-E57F-439B-9F89-7CE4957C0476}">
      <dgm:prSet/>
      <dgm:spPr/>
      <dgm:t>
        <a:bodyPr/>
        <a:lstStyle/>
        <a:p>
          <a:endParaRPr lang="en-IN"/>
        </a:p>
      </dgm:t>
    </dgm:pt>
    <dgm:pt modelId="{070251A8-718C-4CC1-B987-E06DA3A55572}">
      <dgm:prSet phldrT="[Text]" custT="1"/>
      <dgm:spPr/>
      <dgm:t>
        <a:bodyPr/>
        <a:lstStyle/>
        <a:p>
          <a:r>
            <a:rPr lang="en-IN" sz="1500" dirty="0"/>
            <a:t> </a:t>
          </a:r>
          <a:r>
            <a:rPr lang="en-IN" sz="1800" b="1" dirty="0"/>
            <a:t>SOFTWARE GROUP PROJECT – II (IT345)</a:t>
          </a:r>
          <a:endParaRPr lang="en-IN" sz="1500" dirty="0"/>
        </a:p>
      </dgm:t>
    </dgm:pt>
    <dgm:pt modelId="{408259BD-A29C-4A07-BAAB-1AB5E43799A6}" type="parTrans" cxnId="{AC6BDD4F-4C62-4BF8-9007-E6D70A730972}">
      <dgm:prSet/>
      <dgm:spPr/>
      <dgm:t>
        <a:bodyPr/>
        <a:lstStyle/>
        <a:p>
          <a:endParaRPr lang="en-IN"/>
        </a:p>
      </dgm:t>
    </dgm:pt>
    <dgm:pt modelId="{B69B9C42-4374-420F-8B30-8A3A6DA8B281}" type="sibTrans" cxnId="{AC6BDD4F-4C62-4BF8-9007-E6D70A730972}">
      <dgm:prSet/>
      <dgm:spPr/>
      <dgm:t>
        <a:bodyPr/>
        <a:lstStyle/>
        <a:p>
          <a:endParaRPr lang="en-IN"/>
        </a:p>
      </dgm:t>
    </dgm:pt>
    <dgm:pt modelId="{7C16D747-2FC4-45B1-9A88-20D69BEB7BB0}" type="pres">
      <dgm:prSet presAssocID="{CC122E6C-D8A6-4E9E-AC72-9CFE8926E63C}" presName="Name0" presStyleCnt="0">
        <dgm:presLayoutVars>
          <dgm:dir/>
          <dgm:animLvl val="lvl"/>
          <dgm:resizeHandles val="exact"/>
        </dgm:presLayoutVars>
      </dgm:prSet>
      <dgm:spPr/>
    </dgm:pt>
    <dgm:pt modelId="{E2D313B7-2FD8-44AB-8CDD-DBEEB01C3666}" type="pres">
      <dgm:prSet presAssocID="{7FD7761A-C488-4287-8831-A7E0F7A2352D}" presName="linNode" presStyleCnt="0"/>
      <dgm:spPr/>
    </dgm:pt>
    <dgm:pt modelId="{2FAF08A9-2018-42A3-A6CC-DFEE661E9035}" type="pres">
      <dgm:prSet presAssocID="{7FD7761A-C488-4287-8831-A7E0F7A2352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93A9D7B-87CA-4518-8307-F52CD848F985}" type="pres">
      <dgm:prSet presAssocID="{7FD7761A-C488-4287-8831-A7E0F7A2352D}" presName="descendantText" presStyleLbl="alignAccFollowNode1" presStyleIdx="0" presStyleCnt="3">
        <dgm:presLayoutVars>
          <dgm:bulletEnabled val="1"/>
        </dgm:presLayoutVars>
      </dgm:prSet>
      <dgm:spPr/>
    </dgm:pt>
    <dgm:pt modelId="{A437A645-C2A4-4935-8E11-44B176EAD22F}" type="pres">
      <dgm:prSet presAssocID="{84FF9544-ABA7-4F5B-9F7E-6E310CED65B3}" presName="sp" presStyleCnt="0"/>
      <dgm:spPr/>
    </dgm:pt>
    <dgm:pt modelId="{411E0B69-67D7-4B73-9276-61ACE4BEA3DA}" type="pres">
      <dgm:prSet presAssocID="{1F400A7E-9CD9-4A66-9225-25F83858317E}" presName="linNode" presStyleCnt="0"/>
      <dgm:spPr/>
    </dgm:pt>
    <dgm:pt modelId="{613CA4A0-A59E-4059-8D3D-AD5D65D6465F}" type="pres">
      <dgm:prSet presAssocID="{1F400A7E-9CD9-4A66-9225-25F83858317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AD0A61A-5159-45DF-A92E-2A4B478AE8E0}" type="pres">
      <dgm:prSet presAssocID="{1F400A7E-9CD9-4A66-9225-25F83858317E}" presName="descendantText" presStyleLbl="alignAccFollowNode1" presStyleIdx="1" presStyleCnt="3">
        <dgm:presLayoutVars>
          <dgm:bulletEnabled val="1"/>
        </dgm:presLayoutVars>
      </dgm:prSet>
      <dgm:spPr/>
    </dgm:pt>
    <dgm:pt modelId="{4D3FF4BE-A778-4007-8EBE-FE78F5519DAA}" type="pres">
      <dgm:prSet presAssocID="{E1913255-CDF1-4AEF-9F4C-FEE786024E9B}" presName="sp" presStyleCnt="0"/>
      <dgm:spPr/>
    </dgm:pt>
    <dgm:pt modelId="{019C9758-8D8B-4DE6-822F-BDBCD36C8031}" type="pres">
      <dgm:prSet presAssocID="{FC32B45C-F731-4E0F-8381-FF4C11605C40}" presName="linNode" presStyleCnt="0"/>
      <dgm:spPr/>
    </dgm:pt>
    <dgm:pt modelId="{891786D3-0AC0-4B70-8D5E-561B8BBAF2A0}" type="pres">
      <dgm:prSet presAssocID="{FC32B45C-F731-4E0F-8381-FF4C11605C4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E72A5EC-874D-4B4E-9835-6E66A8B6E8CD}" type="pres">
      <dgm:prSet presAssocID="{FC32B45C-F731-4E0F-8381-FF4C11605C4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F5CE07-56CF-49DD-8DC6-AA1855AEC9E8}" srcId="{1F400A7E-9CD9-4A66-9225-25F83858317E}" destId="{4C308E85-441B-4449-85B3-EA08AAF41535}" srcOrd="0" destOrd="0" parTransId="{F7C91C5F-1145-4938-8AC2-37C2D350DFBC}" sibTransId="{D02ACDF7-D13E-4E66-B14F-B23BBE6CD396}"/>
    <dgm:cxn modelId="{4A614117-4738-4DFE-BC6A-2FEA8C7575D2}" type="presOf" srcId="{5B9B54FF-0E56-4562-B2DA-9BDF21F46672}" destId="{F93A9D7B-87CA-4518-8307-F52CD848F985}" srcOrd="0" destOrd="0" presId="urn:microsoft.com/office/officeart/2005/8/layout/vList5"/>
    <dgm:cxn modelId="{D4972121-9379-407A-9C78-EC36ADBDE521}" type="presOf" srcId="{FC32B45C-F731-4E0F-8381-FF4C11605C40}" destId="{891786D3-0AC0-4B70-8D5E-561B8BBAF2A0}" srcOrd="0" destOrd="0" presId="urn:microsoft.com/office/officeart/2005/8/layout/vList5"/>
    <dgm:cxn modelId="{0E80585F-116F-433C-8FF6-4A6920590D7C}" type="presOf" srcId="{0E58C2CF-CA31-4F75-BAAF-25602A41250A}" destId="{F93A9D7B-87CA-4518-8307-F52CD848F985}" srcOrd="0" destOrd="1" presId="urn:microsoft.com/office/officeart/2005/8/layout/vList5"/>
    <dgm:cxn modelId="{8FE80767-1B37-48A3-AAB1-4F56F89BE472}" srcId="{7FD7761A-C488-4287-8831-A7E0F7A2352D}" destId="{5B9B54FF-0E56-4562-B2DA-9BDF21F46672}" srcOrd="0" destOrd="0" parTransId="{CA5E6BE4-0DE5-400E-B2D7-3826314574C4}" sibTransId="{CEC49077-F8F2-4698-9C50-57CD18D4FCA3}"/>
    <dgm:cxn modelId="{DF64BD49-AA7F-4BC3-81B4-0D7C53FACDF2}" type="presOf" srcId="{070251A8-718C-4CC1-B987-E06DA3A55572}" destId="{5E72A5EC-874D-4B4E-9835-6E66A8B6E8CD}" srcOrd="0" destOrd="0" presId="urn:microsoft.com/office/officeart/2005/8/layout/vList5"/>
    <dgm:cxn modelId="{AC6BDD4F-4C62-4BF8-9007-E6D70A730972}" srcId="{FC32B45C-F731-4E0F-8381-FF4C11605C40}" destId="{070251A8-718C-4CC1-B987-E06DA3A55572}" srcOrd="0" destOrd="0" parTransId="{408259BD-A29C-4A07-BAAB-1AB5E43799A6}" sibTransId="{B69B9C42-4374-420F-8B30-8A3A6DA8B281}"/>
    <dgm:cxn modelId="{BD6C7F75-1241-495C-BC91-4BE576CFEFF0}" srcId="{1F400A7E-9CD9-4A66-9225-25F83858317E}" destId="{A0A69B3B-5787-4894-9326-E957232DD403}" srcOrd="1" destOrd="0" parTransId="{48BDD420-3A18-4D57-AF6A-0FAB1FE2D201}" sibTransId="{6725DF1E-E7C7-4575-921D-C268DC94C5AF}"/>
    <dgm:cxn modelId="{5C44FA57-A53B-4C51-9758-45B1FF0F2328}" type="presOf" srcId="{7FD7761A-C488-4287-8831-A7E0F7A2352D}" destId="{2FAF08A9-2018-42A3-A6CC-DFEE661E9035}" srcOrd="0" destOrd="0" presId="urn:microsoft.com/office/officeart/2005/8/layout/vList5"/>
    <dgm:cxn modelId="{35069E9C-84FD-49D2-ACCF-3F054E761E8D}" srcId="{CC122E6C-D8A6-4E9E-AC72-9CFE8926E63C}" destId="{1F400A7E-9CD9-4A66-9225-25F83858317E}" srcOrd="1" destOrd="0" parTransId="{BC5A21D9-3727-4BC4-84AF-CC37E00C1F06}" sibTransId="{E1913255-CDF1-4AEF-9F4C-FEE786024E9B}"/>
    <dgm:cxn modelId="{D73193A2-8235-4DFC-92F5-2A1A9A3BC738}" type="presOf" srcId="{A0A69B3B-5787-4894-9326-E957232DD403}" destId="{0AD0A61A-5159-45DF-A92E-2A4B478AE8E0}" srcOrd="0" destOrd="1" presId="urn:microsoft.com/office/officeart/2005/8/layout/vList5"/>
    <dgm:cxn modelId="{0DED6FA9-852F-4390-91A0-0979A5079B72}" type="presOf" srcId="{1F400A7E-9CD9-4A66-9225-25F83858317E}" destId="{613CA4A0-A59E-4059-8D3D-AD5D65D6465F}" srcOrd="0" destOrd="0" presId="urn:microsoft.com/office/officeart/2005/8/layout/vList5"/>
    <dgm:cxn modelId="{42FF38B6-E57F-439B-9F89-7CE4957C0476}" srcId="{CC122E6C-D8A6-4E9E-AC72-9CFE8926E63C}" destId="{FC32B45C-F731-4E0F-8381-FF4C11605C40}" srcOrd="2" destOrd="0" parTransId="{1B65DB3B-1BDA-4023-B31D-D2BD5EA6C73A}" sibTransId="{64D50D99-EDEF-42CE-866B-95B1B0F326CF}"/>
    <dgm:cxn modelId="{C24852C3-8CA6-4B5C-8D2A-63145E3A168F}" type="presOf" srcId="{4C308E85-441B-4449-85B3-EA08AAF41535}" destId="{0AD0A61A-5159-45DF-A92E-2A4B478AE8E0}" srcOrd="0" destOrd="0" presId="urn:microsoft.com/office/officeart/2005/8/layout/vList5"/>
    <dgm:cxn modelId="{9A9529CA-9B79-495A-AAB5-A257D026BD92}" srcId="{CC122E6C-D8A6-4E9E-AC72-9CFE8926E63C}" destId="{7FD7761A-C488-4287-8831-A7E0F7A2352D}" srcOrd="0" destOrd="0" parTransId="{10F73EDE-946A-4DD7-9341-43E7C7DEAF80}" sibTransId="{84FF9544-ABA7-4F5B-9F7E-6E310CED65B3}"/>
    <dgm:cxn modelId="{580F6BD8-898B-412C-878E-6A81843A756A}" srcId="{7FD7761A-C488-4287-8831-A7E0F7A2352D}" destId="{0E58C2CF-CA31-4F75-BAAF-25602A41250A}" srcOrd="1" destOrd="0" parTransId="{7690237E-B3A3-44C3-AAC3-6B7F0DB5DA27}" sibTransId="{B6BAD049-5ECA-4F03-BA22-95561A29A7D5}"/>
    <dgm:cxn modelId="{EF853AEE-2DF5-4FD3-901D-BDDCD59E12F3}" type="presOf" srcId="{CC122E6C-D8A6-4E9E-AC72-9CFE8926E63C}" destId="{7C16D747-2FC4-45B1-9A88-20D69BEB7BB0}" srcOrd="0" destOrd="0" presId="urn:microsoft.com/office/officeart/2005/8/layout/vList5"/>
    <dgm:cxn modelId="{B155292E-9788-4D9D-80E3-C0DA2E1D2436}" type="presParOf" srcId="{7C16D747-2FC4-45B1-9A88-20D69BEB7BB0}" destId="{E2D313B7-2FD8-44AB-8CDD-DBEEB01C3666}" srcOrd="0" destOrd="0" presId="urn:microsoft.com/office/officeart/2005/8/layout/vList5"/>
    <dgm:cxn modelId="{F4213BB7-AD51-4A74-BF87-79E88FAC7F55}" type="presParOf" srcId="{E2D313B7-2FD8-44AB-8CDD-DBEEB01C3666}" destId="{2FAF08A9-2018-42A3-A6CC-DFEE661E9035}" srcOrd="0" destOrd="0" presId="urn:microsoft.com/office/officeart/2005/8/layout/vList5"/>
    <dgm:cxn modelId="{BF1B782D-6FE4-42B3-A2CA-A9310B3F78E9}" type="presParOf" srcId="{E2D313B7-2FD8-44AB-8CDD-DBEEB01C3666}" destId="{F93A9D7B-87CA-4518-8307-F52CD848F985}" srcOrd="1" destOrd="0" presId="urn:microsoft.com/office/officeart/2005/8/layout/vList5"/>
    <dgm:cxn modelId="{D1502D53-C838-4645-B45E-B17F7AE84F16}" type="presParOf" srcId="{7C16D747-2FC4-45B1-9A88-20D69BEB7BB0}" destId="{A437A645-C2A4-4935-8E11-44B176EAD22F}" srcOrd="1" destOrd="0" presId="urn:microsoft.com/office/officeart/2005/8/layout/vList5"/>
    <dgm:cxn modelId="{4F82AC3B-3832-4A3D-BB86-B31DCC4806F2}" type="presParOf" srcId="{7C16D747-2FC4-45B1-9A88-20D69BEB7BB0}" destId="{411E0B69-67D7-4B73-9276-61ACE4BEA3DA}" srcOrd="2" destOrd="0" presId="urn:microsoft.com/office/officeart/2005/8/layout/vList5"/>
    <dgm:cxn modelId="{E887F020-4D35-4DCA-92E3-48AD576E2F94}" type="presParOf" srcId="{411E0B69-67D7-4B73-9276-61ACE4BEA3DA}" destId="{613CA4A0-A59E-4059-8D3D-AD5D65D6465F}" srcOrd="0" destOrd="0" presId="urn:microsoft.com/office/officeart/2005/8/layout/vList5"/>
    <dgm:cxn modelId="{D69FB8A7-A21B-45E4-B590-E852592E0BC2}" type="presParOf" srcId="{411E0B69-67D7-4B73-9276-61ACE4BEA3DA}" destId="{0AD0A61A-5159-45DF-A92E-2A4B478AE8E0}" srcOrd="1" destOrd="0" presId="urn:microsoft.com/office/officeart/2005/8/layout/vList5"/>
    <dgm:cxn modelId="{CD42BBA1-3FBA-454A-B4E6-6BCE949A01D6}" type="presParOf" srcId="{7C16D747-2FC4-45B1-9A88-20D69BEB7BB0}" destId="{4D3FF4BE-A778-4007-8EBE-FE78F5519DAA}" srcOrd="3" destOrd="0" presId="urn:microsoft.com/office/officeart/2005/8/layout/vList5"/>
    <dgm:cxn modelId="{5A3A40F8-73F4-4A5A-B68A-64FE067CEDF4}" type="presParOf" srcId="{7C16D747-2FC4-45B1-9A88-20D69BEB7BB0}" destId="{019C9758-8D8B-4DE6-822F-BDBCD36C8031}" srcOrd="4" destOrd="0" presId="urn:microsoft.com/office/officeart/2005/8/layout/vList5"/>
    <dgm:cxn modelId="{67820068-2B53-47E0-930E-551709AED988}" type="presParOf" srcId="{019C9758-8D8B-4DE6-822F-BDBCD36C8031}" destId="{891786D3-0AC0-4B70-8D5E-561B8BBAF2A0}" srcOrd="0" destOrd="0" presId="urn:microsoft.com/office/officeart/2005/8/layout/vList5"/>
    <dgm:cxn modelId="{1815655D-74CE-48D1-8BA3-50D22D6C9DE1}" type="presParOf" srcId="{019C9758-8D8B-4DE6-822F-BDBCD36C8031}" destId="{5E72A5EC-874D-4B4E-9835-6E66A8B6E8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2B465E-FA97-44CD-9B32-C263C5A4F84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597A13-2297-4839-A301-C61348D604B3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FEATURES</a:t>
          </a:r>
          <a:r>
            <a:rPr lang="en-IN" dirty="0"/>
            <a:t> </a:t>
          </a:r>
        </a:p>
      </dgm:t>
    </dgm:pt>
    <dgm:pt modelId="{2A0E4F6E-4A80-4C63-ABD5-DEB9401EAF3C}" type="parTrans" cxnId="{A71E9394-1BB1-4011-B77D-E187E3751ACB}">
      <dgm:prSet/>
      <dgm:spPr/>
      <dgm:t>
        <a:bodyPr/>
        <a:lstStyle/>
        <a:p>
          <a:endParaRPr lang="en-IN"/>
        </a:p>
      </dgm:t>
    </dgm:pt>
    <dgm:pt modelId="{1D415EB7-054E-4C18-B387-D50FA9B7A3D1}" type="sibTrans" cxnId="{A71E9394-1BB1-4011-B77D-E187E3751ACB}">
      <dgm:prSet/>
      <dgm:spPr/>
      <dgm:t>
        <a:bodyPr/>
        <a:lstStyle/>
        <a:p>
          <a:endParaRPr lang="en-IN"/>
        </a:p>
      </dgm:t>
    </dgm:pt>
    <dgm:pt modelId="{B91366E4-5283-48E9-AED6-FEA48C7C9B25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DEMO</a:t>
          </a:r>
          <a:endParaRPr lang="en-IN" dirty="0">
            <a:solidFill>
              <a:schemeClr val="bg1"/>
            </a:solidFill>
          </a:endParaRPr>
        </a:p>
      </dgm:t>
    </dgm:pt>
    <dgm:pt modelId="{A826EE5E-CE64-4F06-B5B4-4C40DEC7B96E}" type="parTrans" cxnId="{2C7BE76D-E1C9-4E2C-8468-328235CE9758}">
      <dgm:prSet/>
      <dgm:spPr/>
      <dgm:t>
        <a:bodyPr/>
        <a:lstStyle/>
        <a:p>
          <a:endParaRPr lang="en-IN"/>
        </a:p>
      </dgm:t>
    </dgm:pt>
    <dgm:pt modelId="{5942A2B1-7C62-4B5F-B87A-85F0D0AEA390}" type="sibTrans" cxnId="{2C7BE76D-E1C9-4E2C-8468-328235CE9758}">
      <dgm:prSet/>
      <dgm:spPr/>
      <dgm:t>
        <a:bodyPr/>
        <a:lstStyle/>
        <a:p>
          <a:endParaRPr lang="en-IN"/>
        </a:p>
      </dgm:t>
    </dgm:pt>
    <dgm:pt modelId="{3BAFCCD6-2093-41D3-92E5-BC046AA36CD1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REFERENCES</a:t>
          </a:r>
          <a:endParaRPr lang="en-IN" dirty="0">
            <a:solidFill>
              <a:schemeClr val="bg1"/>
            </a:solidFill>
          </a:endParaRPr>
        </a:p>
      </dgm:t>
    </dgm:pt>
    <dgm:pt modelId="{39055EAF-7CE7-40B5-9F6C-57681C72A854}" type="parTrans" cxnId="{AA9963FF-878B-49E4-9FC1-264544CD1FFE}">
      <dgm:prSet/>
      <dgm:spPr/>
      <dgm:t>
        <a:bodyPr/>
        <a:lstStyle/>
        <a:p>
          <a:endParaRPr lang="en-IN"/>
        </a:p>
      </dgm:t>
    </dgm:pt>
    <dgm:pt modelId="{86D8C0B6-D426-4FE7-B4EF-8BD77279E677}" type="sibTrans" cxnId="{AA9963FF-878B-49E4-9FC1-264544CD1FFE}">
      <dgm:prSet/>
      <dgm:spPr/>
      <dgm:t>
        <a:bodyPr/>
        <a:lstStyle/>
        <a:p>
          <a:endParaRPr lang="en-IN"/>
        </a:p>
      </dgm:t>
    </dgm:pt>
    <dgm:pt modelId="{ED6E15B9-8F54-41C8-8F1E-C01B39FE41F8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  <a:hlinkClick xmlns:r="http://schemas.openxmlformats.org/officeDocument/2006/relationships"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HOW IT WORKS</a:t>
          </a:r>
          <a:endParaRPr lang="en-IN" dirty="0">
            <a:solidFill>
              <a:schemeClr val="bg1"/>
            </a:solidFill>
          </a:endParaRPr>
        </a:p>
      </dgm:t>
    </dgm:pt>
    <dgm:pt modelId="{23380519-646D-47DC-9445-5D6BEDF5A9CD}" type="sibTrans" cxnId="{A0892FA5-4F1C-4632-BA8F-6FEF416219CD}">
      <dgm:prSet/>
      <dgm:spPr/>
      <dgm:t>
        <a:bodyPr/>
        <a:lstStyle/>
        <a:p>
          <a:endParaRPr lang="en-IN"/>
        </a:p>
      </dgm:t>
    </dgm:pt>
    <dgm:pt modelId="{25390122-6DB5-4681-A79F-27A0576A6B57}" type="parTrans" cxnId="{A0892FA5-4F1C-4632-BA8F-6FEF416219CD}">
      <dgm:prSet/>
      <dgm:spPr/>
      <dgm:t>
        <a:bodyPr/>
        <a:lstStyle/>
        <a:p>
          <a:endParaRPr lang="en-IN"/>
        </a:p>
      </dgm:t>
    </dgm:pt>
    <dgm:pt modelId="{892E8C6A-F8D3-4258-A2CC-D558563BC5E2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  <a:hlinkClick xmlns:r="http://schemas.openxmlformats.org/officeDocument/2006/relationships"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</a:t>
          </a:r>
          <a:endParaRPr lang="en-IN" dirty="0">
            <a:solidFill>
              <a:schemeClr val="bg1"/>
            </a:solidFill>
          </a:endParaRPr>
        </a:p>
      </dgm:t>
    </dgm:pt>
    <dgm:pt modelId="{DE947CF3-4F6D-43C5-B91A-C3BF0B5551E3}" type="sibTrans" cxnId="{6E49D4EC-3D01-4B2D-B415-559A69458B15}">
      <dgm:prSet/>
      <dgm:spPr/>
      <dgm:t>
        <a:bodyPr/>
        <a:lstStyle/>
        <a:p>
          <a:endParaRPr lang="en-IN"/>
        </a:p>
      </dgm:t>
    </dgm:pt>
    <dgm:pt modelId="{8847C1D2-25F7-4348-9135-9A9E04728003}" type="parTrans" cxnId="{6E49D4EC-3D01-4B2D-B415-559A69458B15}">
      <dgm:prSet/>
      <dgm:spPr/>
      <dgm:t>
        <a:bodyPr/>
        <a:lstStyle/>
        <a:p>
          <a:endParaRPr lang="en-IN"/>
        </a:p>
      </dgm:t>
    </dgm:pt>
    <dgm:pt modelId="{8568ECE6-CC14-4800-B933-2F42FAA743CB}" type="pres">
      <dgm:prSet presAssocID="{0E2B465E-FA97-44CD-9B32-C263C5A4F843}" presName="Name0" presStyleCnt="0">
        <dgm:presLayoutVars>
          <dgm:chMax val="7"/>
          <dgm:chPref val="7"/>
          <dgm:dir/>
        </dgm:presLayoutVars>
      </dgm:prSet>
      <dgm:spPr/>
    </dgm:pt>
    <dgm:pt modelId="{7F08AF12-B72D-4285-9A87-8795B01D1D71}" type="pres">
      <dgm:prSet presAssocID="{0E2B465E-FA97-44CD-9B32-C263C5A4F843}" presName="Name1" presStyleCnt="0"/>
      <dgm:spPr/>
    </dgm:pt>
    <dgm:pt modelId="{254E946B-F245-46CB-9839-4187960EF03F}" type="pres">
      <dgm:prSet presAssocID="{0E2B465E-FA97-44CD-9B32-C263C5A4F843}" presName="cycle" presStyleCnt="0"/>
      <dgm:spPr/>
    </dgm:pt>
    <dgm:pt modelId="{DF13C6FB-6F16-4C94-B136-D7DF5AB7EE45}" type="pres">
      <dgm:prSet presAssocID="{0E2B465E-FA97-44CD-9B32-C263C5A4F843}" presName="srcNode" presStyleLbl="node1" presStyleIdx="0" presStyleCnt="5"/>
      <dgm:spPr/>
    </dgm:pt>
    <dgm:pt modelId="{FD6A7F24-26C6-48BB-83E7-3CBEDCD236FE}" type="pres">
      <dgm:prSet presAssocID="{0E2B465E-FA97-44CD-9B32-C263C5A4F843}" presName="conn" presStyleLbl="parChTrans1D2" presStyleIdx="0" presStyleCnt="1"/>
      <dgm:spPr/>
    </dgm:pt>
    <dgm:pt modelId="{30AB9496-10D7-4590-BE4F-F264F63F6486}" type="pres">
      <dgm:prSet presAssocID="{0E2B465E-FA97-44CD-9B32-C263C5A4F843}" presName="extraNode" presStyleLbl="node1" presStyleIdx="0" presStyleCnt="5"/>
      <dgm:spPr/>
    </dgm:pt>
    <dgm:pt modelId="{CB7DE1B6-2FAA-4AF3-8912-B8699617BCC3}" type="pres">
      <dgm:prSet presAssocID="{0E2B465E-FA97-44CD-9B32-C263C5A4F843}" presName="dstNode" presStyleLbl="node1" presStyleIdx="0" presStyleCnt="5"/>
      <dgm:spPr/>
    </dgm:pt>
    <dgm:pt modelId="{24C0BA67-EC00-46F3-8E8F-5D6409327D6B}" type="pres">
      <dgm:prSet presAssocID="{892E8C6A-F8D3-4258-A2CC-D558563BC5E2}" presName="text_1" presStyleLbl="node1" presStyleIdx="0" presStyleCnt="5">
        <dgm:presLayoutVars>
          <dgm:bulletEnabled val="1"/>
        </dgm:presLayoutVars>
      </dgm:prSet>
      <dgm:spPr/>
    </dgm:pt>
    <dgm:pt modelId="{B1258344-3F74-4DD3-A4D8-247C9A6B70AB}" type="pres">
      <dgm:prSet presAssocID="{892E8C6A-F8D3-4258-A2CC-D558563BC5E2}" presName="accent_1" presStyleCnt="0"/>
      <dgm:spPr/>
    </dgm:pt>
    <dgm:pt modelId="{4B915876-7ACC-43B5-8C28-D21B5AB3E6B6}" type="pres">
      <dgm:prSet presAssocID="{892E8C6A-F8D3-4258-A2CC-D558563BC5E2}" presName="accentRepeatNode" presStyleLbl="solidFgAcc1" presStyleIdx="0" presStyleCnt="5"/>
      <dgm:spPr/>
    </dgm:pt>
    <dgm:pt modelId="{1718B1B7-6631-4925-B414-A3AC82F60175}" type="pres">
      <dgm:prSet presAssocID="{ED6E15B9-8F54-41C8-8F1E-C01B39FE41F8}" presName="text_2" presStyleLbl="node1" presStyleIdx="1" presStyleCnt="5">
        <dgm:presLayoutVars>
          <dgm:bulletEnabled val="1"/>
        </dgm:presLayoutVars>
      </dgm:prSet>
      <dgm:spPr/>
    </dgm:pt>
    <dgm:pt modelId="{5D3DAF40-B217-4AEB-8C58-748AD5FD3824}" type="pres">
      <dgm:prSet presAssocID="{ED6E15B9-8F54-41C8-8F1E-C01B39FE41F8}" presName="accent_2" presStyleCnt="0"/>
      <dgm:spPr/>
    </dgm:pt>
    <dgm:pt modelId="{330DF5D3-61D1-4DE5-B90F-67AB341C6E47}" type="pres">
      <dgm:prSet presAssocID="{ED6E15B9-8F54-41C8-8F1E-C01B39FE41F8}" presName="accentRepeatNode" presStyleLbl="solidFgAcc1" presStyleIdx="1" presStyleCnt="5"/>
      <dgm:spPr/>
    </dgm:pt>
    <dgm:pt modelId="{63DCDFD9-CAF0-4A19-8EEF-029EDB045172}" type="pres">
      <dgm:prSet presAssocID="{32597A13-2297-4839-A301-C61348D604B3}" presName="text_3" presStyleLbl="node1" presStyleIdx="2" presStyleCnt="5">
        <dgm:presLayoutVars>
          <dgm:bulletEnabled val="1"/>
        </dgm:presLayoutVars>
      </dgm:prSet>
      <dgm:spPr/>
    </dgm:pt>
    <dgm:pt modelId="{36EC4B6B-7A62-4E32-A37B-1E38C0444BD5}" type="pres">
      <dgm:prSet presAssocID="{32597A13-2297-4839-A301-C61348D604B3}" presName="accent_3" presStyleCnt="0"/>
      <dgm:spPr/>
    </dgm:pt>
    <dgm:pt modelId="{9849DF6A-02DF-4EF3-990F-48AA7F792D43}" type="pres">
      <dgm:prSet presAssocID="{32597A13-2297-4839-A301-C61348D604B3}" presName="accentRepeatNode" presStyleLbl="solidFgAcc1" presStyleIdx="2" presStyleCnt="5"/>
      <dgm:spPr/>
    </dgm:pt>
    <dgm:pt modelId="{0673F16A-D612-4B44-808B-5C8B50604ACE}" type="pres">
      <dgm:prSet presAssocID="{B91366E4-5283-48E9-AED6-FEA48C7C9B25}" presName="text_4" presStyleLbl="node1" presStyleIdx="3" presStyleCnt="5">
        <dgm:presLayoutVars>
          <dgm:bulletEnabled val="1"/>
        </dgm:presLayoutVars>
      </dgm:prSet>
      <dgm:spPr/>
    </dgm:pt>
    <dgm:pt modelId="{C7ECE165-C9A9-4F1C-B5C8-2C2A12DF8990}" type="pres">
      <dgm:prSet presAssocID="{B91366E4-5283-48E9-AED6-FEA48C7C9B25}" presName="accent_4" presStyleCnt="0"/>
      <dgm:spPr/>
    </dgm:pt>
    <dgm:pt modelId="{B1C22244-EC5A-4698-BA5A-706A09DEA45A}" type="pres">
      <dgm:prSet presAssocID="{B91366E4-5283-48E9-AED6-FEA48C7C9B25}" presName="accentRepeatNode" presStyleLbl="solidFgAcc1" presStyleIdx="3" presStyleCnt="5"/>
      <dgm:spPr/>
    </dgm:pt>
    <dgm:pt modelId="{E720BA1A-858B-4B9C-AB8F-609CE4D6ED14}" type="pres">
      <dgm:prSet presAssocID="{3BAFCCD6-2093-41D3-92E5-BC046AA36CD1}" presName="text_5" presStyleLbl="node1" presStyleIdx="4" presStyleCnt="5">
        <dgm:presLayoutVars>
          <dgm:bulletEnabled val="1"/>
        </dgm:presLayoutVars>
      </dgm:prSet>
      <dgm:spPr/>
    </dgm:pt>
    <dgm:pt modelId="{33A44A6B-0908-41BF-B900-3901E7791915}" type="pres">
      <dgm:prSet presAssocID="{3BAFCCD6-2093-41D3-92E5-BC046AA36CD1}" presName="accent_5" presStyleCnt="0"/>
      <dgm:spPr/>
    </dgm:pt>
    <dgm:pt modelId="{E346886B-CD07-4397-945C-F8D82692241E}" type="pres">
      <dgm:prSet presAssocID="{3BAFCCD6-2093-41D3-92E5-BC046AA36CD1}" presName="accentRepeatNode" presStyleLbl="solidFgAcc1" presStyleIdx="4" presStyleCnt="5"/>
      <dgm:spPr/>
    </dgm:pt>
  </dgm:ptLst>
  <dgm:cxnLst>
    <dgm:cxn modelId="{697DC818-1592-490D-B597-E63038CACF40}" type="presOf" srcId="{3BAFCCD6-2093-41D3-92E5-BC046AA36CD1}" destId="{E720BA1A-858B-4B9C-AB8F-609CE4D6ED14}" srcOrd="0" destOrd="0" presId="urn:microsoft.com/office/officeart/2008/layout/VerticalCurvedList"/>
    <dgm:cxn modelId="{D1951E26-3295-4E98-80F1-CF928A517AD9}" type="presOf" srcId="{B91366E4-5283-48E9-AED6-FEA48C7C9B25}" destId="{0673F16A-D612-4B44-808B-5C8B50604ACE}" srcOrd="0" destOrd="0" presId="urn:microsoft.com/office/officeart/2008/layout/VerticalCurvedList"/>
    <dgm:cxn modelId="{586A1729-A072-441B-A6B8-46F03832A167}" type="presOf" srcId="{892E8C6A-F8D3-4258-A2CC-D558563BC5E2}" destId="{24C0BA67-EC00-46F3-8E8F-5D6409327D6B}" srcOrd="0" destOrd="0" presId="urn:microsoft.com/office/officeart/2008/layout/VerticalCurvedList"/>
    <dgm:cxn modelId="{2C7BE76D-E1C9-4E2C-8468-328235CE9758}" srcId="{0E2B465E-FA97-44CD-9B32-C263C5A4F843}" destId="{B91366E4-5283-48E9-AED6-FEA48C7C9B25}" srcOrd="3" destOrd="0" parTransId="{A826EE5E-CE64-4F06-B5B4-4C40DEC7B96E}" sibTransId="{5942A2B1-7C62-4B5F-B87A-85F0D0AEA390}"/>
    <dgm:cxn modelId="{F387A74F-1D41-47CE-A234-1CC941814AEE}" type="presOf" srcId="{32597A13-2297-4839-A301-C61348D604B3}" destId="{63DCDFD9-CAF0-4A19-8EEF-029EDB045172}" srcOrd="0" destOrd="0" presId="urn:microsoft.com/office/officeart/2008/layout/VerticalCurvedList"/>
    <dgm:cxn modelId="{A71E9394-1BB1-4011-B77D-E187E3751ACB}" srcId="{0E2B465E-FA97-44CD-9B32-C263C5A4F843}" destId="{32597A13-2297-4839-A301-C61348D604B3}" srcOrd="2" destOrd="0" parTransId="{2A0E4F6E-4A80-4C63-ABD5-DEB9401EAF3C}" sibTransId="{1D415EB7-054E-4C18-B387-D50FA9B7A3D1}"/>
    <dgm:cxn modelId="{A0892FA5-4F1C-4632-BA8F-6FEF416219CD}" srcId="{0E2B465E-FA97-44CD-9B32-C263C5A4F843}" destId="{ED6E15B9-8F54-41C8-8F1E-C01B39FE41F8}" srcOrd="1" destOrd="0" parTransId="{25390122-6DB5-4681-A79F-27A0576A6B57}" sibTransId="{23380519-646D-47DC-9445-5D6BEDF5A9CD}"/>
    <dgm:cxn modelId="{AE5A28A7-69C4-419C-B3EF-8501C76E9280}" type="presOf" srcId="{ED6E15B9-8F54-41C8-8F1E-C01B39FE41F8}" destId="{1718B1B7-6631-4925-B414-A3AC82F60175}" srcOrd="0" destOrd="0" presId="urn:microsoft.com/office/officeart/2008/layout/VerticalCurvedList"/>
    <dgm:cxn modelId="{F73703E8-F103-425C-A58A-B5A0D9CAD859}" type="presOf" srcId="{0E2B465E-FA97-44CD-9B32-C263C5A4F843}" destId="{8568ECE6-CC14-4800-B933-2F42FAA743CB}" srcOrd="0" destOrd="0" presId="urn:microsoft.com/office/officeart/2008/layout/VerticalCurvedList"/>
    <dgm:cxn modelId="{6E49D4EC-3D01-4B2D-B415-559A69458B15}" srcId="{0E2B465E-FA97-44CD-9B32-C263C5A4F843}" destId="{892E8C6A-F8D3-4258-A2CC-D558563BC5E2}" srcOrd="0" destOrd="0" parTransId="{8847C1D2-25F7-4348-9135-9A9E04728003}" sibTransId="{DE947CF3-4F6D-43C5-B91A-C3BF0B5551E3}"/>
    <dgm:cxn modelId="{F15F51F9-7186-468F-925C-490E656053FF}" type="presOf" srcId="{DE947CF3-4F6D-43C5-B91A-C3BF0B5551E3}" destId="{FD6A7F24-26C6-48BB-83E7-3CBEDCD236FE}" srcOrd="0" destOrd="0" presId="urn:microsoft.com/office/officeart/2008/layout/VerticalCurvedList"/>
    <dgm:cxn modelId="{AA9963FF-878B-49E4-9FC1-264544CD1FFE}" srcId="{0E2B465E-FA97-44CD-9B32-C263C5A4F843}" destId="{3BAFCCD6-2093-41D3-92E5-BC046AA36CD1}" srcOrd="4" destOrd="0" parTransId="{39055EAF-7CE7-40B5-9F6C-57681C72A854}" sibTransId="{86D8C0B6-D426-4FE7-B4EF-8BD77279E677}"/>
    <dgm:cxn modelId="{3FC02151-2B8F-4B04-AD7C-1478D8A01A11}" type="presParOf" srcId="{8568ECE6-CC14-4800-B933-2F42FAA743CB}" destId="{7F08AF12-B72D-4285-9A87-8795B01D1D71}" srcOrd="0" destOrd="0" presId="urn:microsoft.com/office/officeart/2008/layout/VerticalCurvedList"/>
    <dgm:cxn modelId="{3CF5BC2B-B7A0-4955-9299-7C47971ED51E}" type="presParOf" srcId="{7F08AF12-B72D-4285-9A87-8795B01D1D71}" destId="{254E946B-F245-46CB-9839-4187960EF03F}" srcOrd="0" destOrd="0" presId="urn:microsoft.com/office/officeart/2008/layout/VerticalCurvedList"/>
    <dgm:cxn modelId="{0412F96B-E53C-48EB-B08F-84237FC11AB7}" type="presParOf" srcId="{254E946B-F245-46CB-9839-4187960EF03F}" destId="{DF13C6FB-6F16-4C94-B136-D7DF5AB7EE45}" srcOrd="0" destOrd="0" presId="urn:microsoft.com/office/officeart/2008/layout/VerticalCurvedList"/>
    <dgm:cxn modelId="{24629F82-C968-43FF-BA8F-EFE25F906386}" type="presParOf" srcId="{254E946B-F245-46CB-9839-4187960EF03F}" destId="{FD6A7F24-26C6-48BB-83E7-3CBEDCD236FE}" srcOrd="1" destOrd="0" presId="urn:microsoft.com/office/officeart/2008/layout/VerticalCurvedList"/>
    <dgm:cxn modelId="{9F3EF8BE-F67F-4FBD-840E-6343CA914E86}" type="presParOf" srcId="{254E946B-F245-46CB-9839-4187960EF03F}" destId="{30AB9496-10D7-4590-BE4F-F264F63F6486}" srcOrd="2" destOrd="0" presId="urn:microsoft.com/office/officeart/2008/layout/VerticalCurvedList"/>
    <dgm:cxn modelId="{E564BDD8-2F2A-4DC3-979E-6F1750836102}" type="presParOf" srcId="{254E946B-F245-46CB-9839-4187960EF03F}" destId="{CB7DE1B6-2FAA-4AF3-8912-B8699617BCC3}" srcOrd="3" destOrd="0" presId="urn:microsoft.com/office/officeart/2008/layout/VerticalCurvedList"/>
    <dgm:cxn modelId="{2DB56880-14B5-4DC4-A987-93DA07A8DFE9}" type="presParOf" srcId="{7F08AF12-B72D-4285-9A87-8795B01D1D71}" destId="{24C0BA67-EC00-46F3-8E8F-5D6409327D6B}" srcOrd="1" destOrd="0" presId="urn:microsoft.com/office/officeart/2008/layout/VerticalCurvedList"/>
    <dgm:cxn modelId="{504918F0-B5F5-45CA-B4E8-912BD9DE294B}" type="presParOf" srcId="{7F08AF12-B72D-4285-9A87-8795B01D1D71}" destId="{B1258344-3F74-4DD3-A4D8-247C9A6B70AB}" srcOrd="2" destOrd="0" presId="urn:microsoft.com/office/officeart/2008/layout/VerticalCurvedList"/>
    <dgm:cxn modelId="{E250A7C9-395E-46B3-98D5-23FD02236A40}" type="presParOf" srcId="{B1258344-3F74-4DD3-A4D8-247C9A6B70AB}" destId="{4B915876-7ACC-43B5-8C28-D21B5AB3E6B6}" srcOrd="0" destOrd="0" presId="urn:microsoft.com/office/officeart/2008/layout/VerticalCurvedList"/>
    <dgm:cxn modelId="{16CE414D-9D31-4B21-9DD4-430F29F4030B}" type="presParOf" srcId="{7F08AF12-B72D-4285-9A87-8795B01D1D71}" destId="{1718B1B7-6631-4925-B414-A3AC82F60175}" srcOrd="3" destOrd="0" presId="urn:microsoft.com/office/officeart/2008/layout/VerticalCurvedList"/>
    <dgm:cxn modelId="{223D4935-E4AD-4302-BD64-90C2BC7C987F}" type="presParOf" srcId="{7F08AF12-B72D-4285-9A87-8795B01D1D71}" destId="{5D3DAF40-B217-4AEB-8C58-748AD5FD3824}" srcOrd="4" destOrd="0" presId="urn:microsoft.com/office/officeart/2008/layout/VerticalCurvedList"/>
    <dgm:cxn modelId="{CEC1948F-0A62-4D72-A296-2DA7CE17B3A2}" type="presParOf" srcId="{5D3DAF40-B217-4AEB-8C58-748AD5FD3824}" destId="{330DF5D3-61D1-4DE5-B90F-67AB341C6E47}" srcOrd="0" destOrd="0" presId="urn:microsoft.com/office/officeart/2008/layout/VerticalCurvedList"/>
    <dgm:cxn modelId="{C64DC68A-1A76-45D3-A980-88F37FB22308}" type="presParOf" srcId="{7F08AF12-B72D-4285-9A87-8795B01D1D71}" destId="{63DCDFD9-CAF0-4A19-8EEF-029EDB045172}" srcOrd="5" destOrd="0" presId="urn:microsoft.com/office/officeart/2008/layout/VerticalCurvedList"/>
    <dgm:cxn modelId="{265811C0-DA75-42A6-8FF3-32241BC58BC8}" type="presParOf" srcId="{7F08AF12-B72D-4285-9A87-8795B01D1D71}" destId="{36EC4B6B-7A62-4E32-A37B-1E38C0444BD5}" srcOrd="6" destOrd="0" presId="urn:microsoft.com/office/officeart/2008/layout/VerticalCurvedList"/>
    <dgm:cxn modelId="{57935448-8DC4-4CF4-8DEB-301B0306F2A1}" type="presParOf" srcId="{36EC4B6B-7A62-4E32-A37B-1E38C0444BD5}" destId="{9849DF6A-02DF-4EF3-990F-48AA7F792D43}" srcOrd="0" destOrd="0" presId="urn:microsoft.com/office/officeart/2008/layout/VerticalCurvedList"/>
    <dgm:cxn modelId="{0B8B47D7-02C0-4D38-88BB-7FAC5CCBBF66}" type="presParOf" srcId="{7F08AF12-B72D-4285-9A87-8795B01D1D71}" destId="{0673F16A-D612-4B44-808B-5C8B50604ACE}" srcOrd="7" destOrd="0" presId="urn:microsoft.com/office/officeart/2008/layout/VerticalCurvedList"/>
    <dgm:cxn modelId="{8DBFBAB6-7F3A-418B-9C78-338FB95C2BB9}" type="presParOf" srcId="{7F08AF12-B72D-4285-9A87-8795B01D1D71}" destId="{C7ECE165-C9A9-4F1C-B5C8-2C2A12DF8990}" srcOrd="8" destOrd="0" presId="urn:microsoft.com/office/officeart/2008/layout/VerticalCurvedList"/>
    <dgm:cxn modelId="{0064BE5A-CDCD-45D9-856D-F35A8E892C46}" type="presParOf" srcId="{C7ECE165-C9A9-4F1C-B5C8-2C2A12DF8990}" destId="{B1C22244-EC5A-4698-BA5A-706A09DEA45A}" srcOrd="0" destOrd="0" presId="urn:microsoft.com/office/officeart/2008/layout/VerticalCurvedList"/>
    <dgm:cxn modelId="{C29699F9-10B2-4F54-A0EF-C1CDF1218836}" type="presParOf" srcId="{7F08AF12-B72D-4285-9A87-8795B01D1D71}" destId="{E720BA1A-858B-4B9C-AB8F-609CE4D6ED14}" srcOrd="9" destOrd="0" presId="urn:microsoft.com/office/officeart/2008/layout/VerticalCurvedList"/>
    <dgm:cxn modelId="{75CE201E-BFEF-44D7-A44C-C6F71A80CB1A}" type="presParOf" srcId="{7F08AF12-B72D-4285-9A87-8795B01D1D71}" destId="{33A44A6B-0908-41BF-B900-3901E7791915}" srcOrd="10" destOrd="0" presId="urn:microsoft.com/office/officeart/2008/layout/VerticalCurvedList"/>
    <dgm:cxn modelId="{4D05D45A-312E-4A98-8EE4-BE802FDA6893}" type="presParOf" srcId="{33A44A6B-0908-41BF-B900-3901E7791915}" destId="{E346886B-CD07-4397-945C-F8D8269224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31D695-2F72-43C8-9187-0AA4FE176215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26040ED-E829-48C6-ABD9-F5699EFFBAA1}">
      <dgm:prSet phldrT="[Text]" custT="1"/>
      <dgm:spPr/>
      <dgm:t>
        <a:bodyPr/>
        <a:lstStyle/>
        <a:p>
          <a:r>
            <a:rPr lang="en-IN" sz="1900" b="1" dirty="0"/>
            <a:t>Invocation model</a:t>
          </a:r>
        </a:p>
      </dgm:t>
    </dgm:pt>
    <dgm:pt modelId="{6D72B877-38D1-41F7-B98E-37BA078BAC03}" type="parTrans" cxnId="{EF5CB4EA-7CA2-434F-8F72-2864FEC52F4D}">
      <dgm:prSet/>
      <dgm:spPr/>
      <dgm:t>
        <a:bodyPr/>
        <a:lstStyle/>
        <a:p>
          <a:endParaRPr lang="en-IN"/>
        </a:p>
      </dgm:t>
    </dgm:pt>
    <dgm:pt modelId="{F8B4EA4C-A8AD-4FB3-8191-1FC9C8DB65E2}" type="sibTrans" cxnId="{EF5CB4EA-7CA2-434F-8F72-2864FEC52F4D}">
      <dgm:prSet/>
      <dgm:spPr/>
      <dgm:t>
        <a:bodyPr/>
        <a:lstStyle/>
        <a:p>
          <a:endParaRPr lang="en-IN"/>
        </a:p>
      </dgm:t>
    </dgm:pt>
    <dgm:pt modelId="{F63E81EE-7930-44E4-BF15-924BBCABC751}">
      <dgm:prSet phldrT="[Text]" custT="1"/>
      <dgm:spPr/>
      <dgm:t>
        <a:bodyPr/>
        <a:lstStyle/>
        <a:p>
          <a:r>
            <a:rPr lang="en-IN" sz="2000" b="1" dirty="0"/>
            <a:t>Intents, Samples and Slots</a:t>
          </a:r>
        </a:p>
      </dgm:t>
    </dgm:pt>
    <dgm:pt modelId="{47818859-D2EB-468E-8E3D-EE6C9307E279}" type="parTrans" cxnId="{ACF071F5-365A-4CB8-9A11-97BAA91CE316}">
      <dgm:prSet/>
      <dgm:spPr/>
      <dgm:t>
        <a:bodyPr/>
        <a:lstStyle/>
        <a:p>
          <a:endParaRPr lang="en-IN"/>
        </a:p>
      </dgm:t>
    </dgm:pt>
    <dgm:pt modelId="{22FA8DD0-9936-467E-A05F-4EF762B10CE6}" type="sibTrans" cxnId="{ACF071F5-365A-4CB8-9A11-97BAA91CE316}">
      <dgm:prSet/>
      <dgm:spPr/>
      <dgm:t>
        <a:bodyPr/>
        <a:lstStyle/>
        <a:p>
          <a:endParaRPr lang="en-IN"/>
        </a:p>
      </dgm:t>
    </dgm:pt>
    <dgm:pt modelId="{9FAC1A4C-F3DB-43C2-B249-E4AA87C971AF}">
      <dgm:prSet phldrT="[Text]" custT="1"/>
      <dgm:spPr/>
      <dgm:t>
        <a:bodyPr/>
        <a:lstStyle/>
        <a:p>
          <a:r>
            <a:rPr lang="en-IN" sz="2000" b="1" dirty="0"/>
            <a:t>Endpoint</a:t>
          </a:r>
        </a:p>
      </dgm:t>
    </dgm:pt>
    <dgm:pt modelId="{E8B8D43B-1B17-421C-BBFC-7B0DA5A07BBF}" type="parTrans" cxnId="{06FDC567-9219-47B6-B34B-450A03E65369}">
      <dgm:prSet/>
      <dgm:spPr/>
      <dgm:t>
        <a:bodyPr/>
        <a:lstStyle/>
        <a:p>
          <a:endParaRPr lang="en-IN"/>
        </a:p>
      </dgm:t>
    </dgm:pt>
    <dgm:pt modelId="{283D0FF0-0CA2-4F6F-96FE-9A349CC1882F}" type="sibTrans" cxnId="{06FDC567-9219-47B6-B34B-450A03E65369}">
      <dgm:prSet/>
      <dgm:spPr/>
      <dgm:t>
        <a:bodyPr/>
        <a:lstStyle/>
        <a:p>
          <a:endParaRPr lang="en-IN"/>
        </a:p>
      </dgm:t>
    </dgm:pt>
    <dgm:pt modelId="{B9319499-ABFA-4C21-9C4E-D9D5B526797A}" type="pres">
      <dgm:prSet presAssocID="{E431D695-2F72-43C8-9187-0AA4FE176215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37E75A5-F4D2-4296-848C-DFFED5EE5B97}" type="pres">
      <dgm:prSet presAssocID="{E431D695-2F72-43C8-9187-0AA4FE176215}" presName="cycle" presStyleCnt="0"/>
      <dgm:spPr/>
    </dgm:pt>
    <dgm:pt modelId="{0EC96B52-373C-46E6-8BAF-DF7539857C50}" type="pres">
      <dgm:prSet presAssocID="{E431D695-2F72-43C8-9187-0AA4FE176215}" presName="centerShape" presStyleCnt="0"/>
      <dgm:spPr/>
    </dgm:pt>
    <dgm:pt modelId="{C63ADA7D-784C-4307-A5F4-3257CCF28EE1}" type="pres">
      <dgm:prSet presAssocID="{E431D695-2F72-43C8-9187-0AA4FE176215}" presName="connSite" presStyleLbl="node1" presStyleIdx="0" presStyleCnt="4"/>
      <dgm:spPr/>
    </dgm:pt>
    <dgm:pt modelId="{06F041A3-89C2-4441-BD1F-0BE3112895A3}" type="pres">
      <dgm:prSet presAssocID="{E431D695-2F72-43C8-9187-0AA4FE176215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7F8B4D8-2CBF-4548-9F66-110F79311E04}" type="pres">
      <dgm:prSet presAssocID="{6D72B877-38D1-41F7-B98E-37BA078BAC03}" presName="Name25" presStyleLbl="parChTrans1D1" presStyleIdx="0" presStyleCnt="3"/>
      <dgm:spPr/>
    </dgm:pt>
    <dgm:pt modelId="{D42AB7E2-5CC0-4F42-ADDD-BF6DDA539F41}" type="pres">
      <dgm:prSet presAssocID="{A26040ED-E829-48C6-ABD9-F5699EFFBAA1}" presName="node" presStyleCnt="0"/>
      <dgm:spPr/>
    </dgm:pt>
    <dgm:pt modelId="{A2B58436-038A-4B88-8B3A-F101451D022A}" type="pres">
      <dgm:prSet presAssocID="{A26040ED-E829-48C6-ABD9-F5699EFFBAA1}" presName="parentNode" presStyleLbl="node1" presStyleIdx="1" presStyleCnt="4" custLinFactNeighborX="90484" custLinFactNeighborY="-10569">
        <dgm:presLayoutVars>
          <dgm:chMax val="1"/>
          <dgm:bulletEnabled val="1"/>
        </dgm:presLayoutVars>
      </dgm:prSet>
      <dgm:spPr/>
    </dgm:pt>
    <dgm:pt modelId="{ADC9FD67-8D18-40B8-B3CD-B2B5432FF3F6}" type="pres">
      <dgm:prSet presAssocID="{A26040ED-E829-48C6-ABD9-F5699EFFBAA1}" presName="childNode" presStyleLbl="revTx" presStyleIdx="0" presStyleCnt="0">
        <dgm:presLayoutVars>
          <dgm:bulletEnabled val="1"/>
        </dgm:presLayoutVars>
      </dgm:prSet>
      <dgm:spPr/>
    </dgm:pt>
    <dgm:pt modelId="{7858664F-4E3F-45F7-BCBA-CC881AEFC1FE}" type="pres">
      <dgm:prSet presAssocID="{47818859-D2EB-468E-8E3D-EE6C9307E279}" presName="Name25" presStyleLbl="parChTrans1D1" presStyleIdx="1" presStyleCnt="3"/>
      <dgm:spPr/>
    </dgm:pt>
    <dgm:pt modelId="{38BAEF42-16FB-44A3-B5AB-A53C7A11C0C0}" type="pres">
      <dgm:prSet presAssocID="{F63E81EE-7930-44E4-BF15-924BBCABC751}" presName="node" presStyleCnt="0"/>
      <dgm:spPr/>
    </dgm:pt>
    <dgm:pt modelId="{47706A9C-2515-43BD-83DA-69CBC13DDD14}" type="pres">
      <dgm:prSet presAssocID="{F63E81EE-7930-44E4-BF15-924BBCABC751}" presName="parentNode" presStyleLbl="node1" presStyleIdx="2" presStyleCnt="4" custLinFactNeighborX="84083" custLinFactNeighborY="-2672">
        <dgm:presLayoutVars>
          <dgm:chMax val="1"/>
          <dgm:bulletEnabled val="1"/>
        </dgm:presLayoutVars>
      </dgm:prSet>
      <dgm:spPr/>
    </dgm:pt>
    <dgm:pt modelId="{6FA856DF-270F-41F3-9116-0EAC2B6A7DBF}" type="pres">
      <dgm:prSet presAssocID="{F63E81EE-7930-44E4-BF15-924BBCABC751}" presName="childNode" presStyleLbl="revTx" presStyleIdx="0" presStyleCnt="0">
        <dgm:presLayoutVars>
          <dgm:bulletEnabled val="1"/>
        </dgm:presLayoutVars>
      </dgm:prSet>
      <dgm:spPr/>
    </dgm:pt>
    <dgm:pt modelId="{04DF6FDD-1DC7-4A95-9DAD-6F54645308C4}" type="pres">
      <dgm:prSet presAssocID="{E8B8D43B-1B17-421C-BBFC-7B0DA5A07BBF}" presName="Name25" presStyleLbl="parChTrans1D1" presStyleIdx="2" presStyleCnt="3"/>
      <dgm:spPr/>
    </dgm:pt>
    <dgm:pt modelId="{CD59A80B-8873-4CF2-BF23-18BE4C9B9200}" type="pres">
      <dgm:prSet presAssocID="{9FAC1A4C-F3DB-43C2-B249-E4AA87C971AF}" presName="node" presStyleCnt="0"/>
      <dgm:spPr/>
    </dgm:pt>
    <dgm:pt modelId="{1C15053B-40C3-47D2-95CF-1B6A53038376}" type="pres">
      <dgm:prSet presAssocID="{9FAC1A4C-F3DB-43C2-B249-E4AA87C971AF}" presName="parentNode" presStyleLbl="node1" presStyleIdx="3" presStyleCnt="4" custLinFactX="3276" custLinFactNeighborX="100000" custLinFactNeighborY="12795">
        <dgm:presLayoutVars>
          <dgm:chMax val="1"/>
          <dgm:bulletEnabled val="1"/>
        </dgm:presLayoutVars>
      </dgm:prSet>
      <dgm:spPr/>
    </dgm:pt>
    <dgm:pt modelId="{CC8F65EE-6476-4B54-A7AB-8FFD812A881F}" type="pres">
      <dgm:prSet presAssocID="{9FAC1A4C-F3DB-43C2-B249-E4AA87C971A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E51AE05-E275-46DD-8B6F-52A916E58A0D}" type="presOf" srcId="{6D72B877-38D1-41F7-B98E-37BA078BAC03}" destId="{07F8B4D8-2CBF-4548-9F66-110F79311E04}" srcOrd="0" destOrd="0" presId="urn:microsoft.com/office/officeart/2005/8/layout/radial2"/>
    <dgm:cxn modelId="{1497265C-3E03-48A4-BCDF-405D6744A92B}" type="presOf" srcId="{A26040ED-E829-48C6-ABD9-F5699EFFBAA1}" destId="{A2B58436-038A-4B88-8B3A-F101451D022A}" srcOrd="0" destOrd="0" presId="urn:microsoft.com/office/officeart/2005/8/layout/radial2"/>
    <dgm:cxn modelId="{E6EF295F-9595-4B9B-884A-2FA45E0863A0}" type="presOf" srcId="{E8B8D43B-1B17-421C-BBFC-7B0DA5A07BBF}" destId="{04DF6FDD-1DC7-4A95-9DAD-6F54645308C4}" srcOrd="0" destOrd="0" presId="urn:microsoft.com/office/officeart/2005/8/layout/radial2"/>
    <dgm:cxn modelId="{20461663-7015-4938-AF6E-5134C21175F8}" type="presOf" srcId="{E431D695-2F72-43C8-9187-0AA4FE176215}" destId="{B9319499-ABFA-4C21-9C4E-D9D5B526797A}" srcOrd="0" destOrd="0" presId="urn:microsoft.com/office/officeart/2005/8/layout/radial2"/>
    <dgm:cxn modelId="{BC1D5B46-0EC6-476A-94D3-B2FE4554EA1B}" type="presOf" srcId="{47818859-D2EB-468E-8E3D-EE6C9307E279}" destId="{7858664F-4E3F-45F7-BCBA-CC881AEFC1FE}" srcOrd="0" destOrd="0" presId="urn:microsoft.com/office/officeart/2005/8/layout/radial2"/>
    <dgm:cxn modelId="{06FDC567-9219-47B6-B34B-450A03E65369}" srcId="{E431D695-2F72-43C8-9187-0AA4FE176215}" destId="{9FAC1A4C-F3DB-43C2-B249-E4AA87C971AF}" srcOrd="2" destOrd="0" parTransId="{E8B8D43B-1B17-421C-BBFC-7B0DA5A07BBF}" sibTransId="{283D0FF0-0CA2-4F6F-96FE-9A349CC1882F}"/>
    <dgm:cxn modelId="{92B277B0-857F-4316-AC56-DD2088C7E858}" type="presOf" srcId="{F63E81EE-7930-44E4-BF15-924BBCABC751}" destId="{47706A9C-2515-43BD-83DA-69CBC13DDD14}" srcOrd="0" destOrd="0" presId="urn:microsoft.com/office/officeart/2005/8/layout/radial2"/>
    <dgm:cxn modelId="{472A14EA-0320-4170-9E82-D72CCD712273}" type="presOf" srcId="{9FAC1A4C-F3DB-43C2-B249-E4AA87C971AF}" destId="{1C15053B-40C3-47D2-95CF-1B6A53038376}" srcOrd="0" destOrd="0" presId="urn:microsoft.com/office/officeart/2005/8/layout/radial2"/>
    <dgm:cxn modelId="{EF5CB4EA-7CA2-434F-8F72-2864FEC52F4D}" srcId="{E431D695-2F72-43C8-9187-0AA4FE176215}" destId="{A26040ED-E829-48C6-ABD9-F5699EFFBAA1}" srcOrd="0" destOrd="0" parTransId="{6D72B877-38D1-41F7-B98E-37BA078BAC03}" sibTransId="{F8B4EA4C-A8AD-4FB3-8191-1FC9C8DB65E2}"/>
    <dgm:cxn modelId="{ACF071F5-365A-4CB8-9A11-97BAA91CE316}" srcId="{E431D695-2F72-43C8-9187-0AA4FE176215}" destId="{F63E81EE-7930-44E4-BF15-924BBCABC751}" srcOrd="1" destOrd="0" parTransId="{47818859-D2EB-468E-8E3D-EE6C9307E279}" sibTransId="{22FA8DD0-9936-467E-A05F-4EF762B10CE6}"/>
    <dgm:cxn modelId="{47A296B0-EBDC-4FFB-AC26-40D03F9C806E}" type="presParOf" srcId="{B9319499-ABFA-4C21-9C4E-D9D5B526797A}" destId="{A37E75A5-F4D2-4296-848C-DFFED5EE5B97}" srcOrd="0" destOrd="0" presId="urn:microsoft.com/office/officeart/2005/8/layout/radial2"/>
    <dgm:cxn modelId="{F5C6AF01-F956-4B74-9037-8880B7AFEF8A}" type="presParOf" srcId="{A37E75A5-F4D2-4296-848C-DFFED5EE5B97}" destId="{0EC96B52-373C-46E6-8BAF-DF7539857C50}" srcOrd="0" destOrd="0" presId="urn:microsoft.com/office/officeart/2005/8/layout/radial2"/>
    <dgm:cxn modelId="{AE900152-AB6B-45E9-A63F-3A968F5FAAE3}" type="presParOf" srcId="{0EC96B52-373C-46E6-8BAF-DF7539857C50}" destId="{C63ADA7D-784C-4307-A5F4-3257CCF28EE1}" srcOrd="0" destOrd="0" presId="urn:microsoft.com/office/officeart/2005/8/layout/radial2"/>
    <dgm:cxn modelId="{4B145C4F-0A62-447D-89A4-FC50F97BCA8B}" type="presParOf" srcId="{0EC96B52-373C-46E6-8BAF-DF7539857C50}" destId="{06F041A3-89C2-4441-BD1F-0BE3112895A3}" srcOrd="1" destOrd="0" presId="urn:microsoft.com/office/officeart/2005/8/layout/radial2"/>
    <dgm:cxn modelId="{1079DA9D-656E-4E79-AEB4-0ADD6CB30B33}" type="presParOf" srcId="{A37E75A5-F4D2-4296-848C-DFFED5EE5B97}" destId="{07F8B4D8-2CBF-4548-9F66-110F79311E04}" srcOrd="1" destOrd="0" presId="urn:microsoft.com/office/officeart/2005/8/layout/radial2"/>
    <dgm:cxn modelId="{F534AFF2-1BA1-4343-A336-CB05978BEAFD}" type="presParOf" srcId="{A37E75A5-F4D2-4296-848C-DFFED5EE5B97}" destId="{D42AB7E2-5CC0-4F42-ADDD-BF6DDA539F41}" srcOrd="2" destOrd="0" presId="urn:microsoft.com/office/officeart/2005/8/layout/radial2"/>
    <dgm:cxn modelId="{5C9FD65A-791B-47BF-AC59-9198D93F6783}" type="presParOf" srcId="{D42AB7E2-5CC0-4F42-ADDD-BF6DDA539F41}" destId="{A2B58436-038A-4B88-8B3A-F101451D022A}" srcOrd="0" destOrd="0" presId="urn:microsoft.com/office/officeart/2005/8/layout/radial2"/>
    <dgm:cxn modelId="{C46C35E7-AAE1-475D-83D2-2B593E64AD17}" type="presParOf" srcId="{D42AB7E2-5CC0-4F42-ADDD-BF6DDA539F41}" destId="{ADC9FD67-8D18-40B8-B3CD-B2B5432FF3F6}" srcOrd="1" destOrd="0" presId="urn:microsoft.com/office/officeart/2005/8/layout/radial2"/>
    <dgm:cxn modelId="{CAF4F3AF-1BD7-4A30-8CCE-77CEDF20393A}" type="presParOf" srcId="{A37E75A5-F4D2-4296-848C-DFFED5EE5B97}" destId="{7858664F-4E3F-45F7-BCBA-CC881AEFC1FE}" srcOrd="3" destOrd="0" presId="urn:microsoft.com/office/officeart/2005/8/layout/radial2"/>
    <dgm:cxn modelId="{28F4DE49-13D3-4254-B3D7-D1A2E8EAFC24}" type="presParOf" srcId="{A37E75A5-F4D2-4296-848C-DFFED5EE5B97}" destId="{38BAEF42-16FB-44A3-B5AB-A53C7A11C0C0}" srcOrd="4" destOrd="0" presId="urn:microsoft.com/office/officeart/2005/8/layout/radial2"/>
    <dgm:cxn modelId="{B688F3D7-02A8-4928-91A8-A1B47A91A0DB}" type="presParOf" srcId="{38BAEF42-16FB-44A3-B5AB-A53C7A11C0C0}" destId="{47706A9C-2515-43BD-83DA-69CBC13DDD14}" srcOrd="0" destOrd="0" presId="urn:microsoft.com/office/officeart/2005/8/layout/radial2"/>
    <dgm:cxn modelId="{6B402775-DF61-4D00-B1CC-430E6DEC52C6}" type="presParOf" srcId="{38BAEF42-16FB-44A3-B5AB-A53C7A11C0C0}" destId="{6FA856DF-270F-41F3-9116-0EAC2B6A7DBF}" srcOrd="1" destOrd="0" presId="urn:microsoft.com/office/officeart/2005/8/layout/radial2"/>
    <dgm:cxn modelId="{DC58C706-811A-4204-B818-29DE1A8B94E7}" type="presParOf" srcId="{A37E75A5-F4D2-4296-848C-DFFED5EE5B97}" destId="{04DF6FDD-1DC7-4A95-9DAD-6F54645308C4}" srcOrd="5" destOrd="0" presId="urn:microsoft.com/office/officeart/2005/8/layout/radial2"/>
    <dgm:cxn modelId="{FCFB2699-98FB-4416-8B1C-C1C02FE5E0EB}" type="presParOf" srcId="{A37E75A5-F4D2-4296-848C-DFFED5EE5B97}" destId="{CD59A80B-8873-4CF2-BF23-18BE4C9B9200}" srcOrd="6" destOrd="0" presId="urn:microsoft.com/office/officeart/2005/8/layout/radial2"/>
    <dgm:cxn modelId="{CE072AB8-1952-4195-A7BF-6003D9BDE908}" type="presParOf" srcId="{CD59A80B-8873-4CF2-BF23-18BE4C9B9200}" destId="{1C15053B-40C3-47D2-95CF-1B6A53038376}" srcOrd="0" destOrd="0" presId="urn:microsoft.com/office/officeart/2005/8/layout/radial2"/>
    <dgm:cxn modelId="{33E107B7-352A-4161-B3AA-9C098757F34E}" type="presParOf" srcId="{CD59A80B-8873-4CF2-BF23-18BE4C9B9200}" destId="{CC8F65EE-6476-4B54-A7AB-8FFD812A881F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464F43-E407-40FF-B12C-DCBE84D40345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E14019-7A13-465F-8711-9F670212D483}">
      <dgm:prSet phldrT="[Text]" custT="1"/>
      <dgm:spPr/>
      <dgm:t>
        <a:bodyPr/>
        <a:lstStyle/>
        <a:p>
          <a:r>
            <a:rPr lang="en-IN" sz="2000" b="1" dirty="0"/>
            <a:t>Book Records</a:t>
          </a:r>
        </a:p>
      </dgm:t>
    </dgm:pt>
    <dgm:pt modelId="{AF677945-44B1-4F02-945D-88C9C463C090}" type="parTrans" cxnId="{DA7EA126-EC23-45F9-8FAA-57B704114706}">
      <dgm:prSet/>
      <dgm:spPr/>
      <dgm:t>
        <a:bodyPr/>
        <a:lstStyle/>
        <a:p>
          <a:endParaRPr lang="en-IN"/>
        </a:p>
      </dgm:t>
    </dgm:pt>
    <dgm:pt modelId="{1DB9A3E3-3C7A-47FB-AF82-49BF0FD15BC4}" type="sibTrans" cxnId="{DA7EA126-EC23-45F9-8FAA-57B704114706}">
      <dgm:prSet/>
      <dgm:spPr/>
      <dgm:t>
        <a:bodyPr/>
        <a:lstStyle/>
        <a:p>
          <a:endParaRPr lang="en-IN"/>
        </a:p>
      </dgm:t>
    </dgm:pt>
    <dgm:pt modelId="{4435E92A-33FA-4337-936C-5DC5696BE316}">
      <dgm:prSet phldrT="[Text]" custT="1"/>
      <dgm:spPr/>
      <dgm:t>
        <a:bodyPr/>
        <a:lstStyle/>
        <a:p>
          <a:r>
            <a:rPr lang="en-IN" sz="2000" dirty="0" err="1"/>
            <a:t>BookName</a:t>
          </a:r>
          <a:endParaRPr lang="en-IN" sz="2000" dirty="0"/>
        </a:p>
      </dgm:t>
    </dgm:pt>
    <dgm:pt modelId="{E14E2FE8-D058-45F2-9370-DBBEA41872D5}" type="parTrans" cxnId="{1D67964F-336A-45FF-B655-901CF8DEB17D}">
      <dgm:prSet/>
      <dgm:spPr/>
      <dgm:t>
        <a:bodyPr/>
        <a:lstStyle/>
        <a:p>
          <a:endParaRPr lang="en-IN"/>
        </a:p>
      </dgm:t>
    </dgm:pt>
    <dgm:pt modelId="{BFA6C17A-7E8A-4053-86FF-92A40C7C43C9}" type="sibTrans" cxnId="{1D67964F-336A-45FF-B655-901CF8DEB17D}">
      <dgm:prSet/>
      <dgm:spPr/>
      <dgm:t>
        <a:bodyPr/>
        <a:lstStyle/>
        <a:p>
          <a:endParaRPr lang="en-IN"/>
        </a:p>
      </dgm:t>
    </dgm:pt>
    <dgm:pt modelId="{57930447-A973-4F5D-8F88-D997E9CD35F5}">
      <dgm:prSet phldrT="[Text]" custT="1"/>
      <dgm:spPr/>
      <dgm:t>
        <a:bodyPr/>
        <a:lstStyle/>
        <a:p>
          <a:r>
            <a:rPr lang="en-IN" sz="2000" dirty="0" err="1"/>
            <a:t>AuthorName</a:t>
          </a:r>
          <a:endParaRPr lang="en-IN" sz="2000" dirty="0"/>
        </a:p>
      </dgm:t>
    </dgm:pt>
    <dgm:pt modelId="{A3C0CE79-1EAA-4137-A62D-993A5109C944}" type="parTrans" cxnId="{F5FAEE96-5A61-465B-9677-96BBB7C75F59}">
      <dgm:prSet/>
      <dgm:spPr/>
      <dgm:t>
        <a:bodyPr/>
        <a:lstStyle/>
        <a:p>
          <a:endParaRPr lang="en-IN"/>
        </a:p>
      </dgm:t>
    </dgm:pt>
    <dgm:pt modelId="{7D1679EA-D222-43E0-939B-5E6C88F58282}" type="sibTrans" cxnId="{F5FAEE96-5A61-465B-9677-96BBB7C75F59}">
      <dgm:prSet/>
      <dgm:spPr/>
      <dgm:t>
        <a:bodyPr/>
        <a:lstStyle/>
        <a:p>
          <a:endParaRPr lang="en-IN"/>
        </a:p>
      </dgm:t>
    </dgm:pt>
    <dgm:pt modelId="{36BDDE14-EE3F-43BB-BBBA-3EF48AF5E719}">
      <dgm:prSet phldrT="[Text]" custT="1"/>
      <dgm:spPr/>
      <dgm:t>
        <a:bodyPr/>
        <a:lstStyle/>
        <a:p>
          <a:r>
            <a:rPr lang="en-IN" sz="1300" b="1" dirty="0"/>
            <a:t>Student Registration</a:t>
          </a:r>
        </a:p>
      </dgm:t>
    </dgm:pt>
    <dgm:pt modelId="{048ABE62-DFD7-4B17-81D1-98B7E447150A}" type="parTrans" cxnId="{B6DA6B50-092A-40B4-B85E-A2B3FE4CD561}">
      <dgm:prSet/>
      <dgm:spPr/>
      <dgm:t>
        <a:bodyPr/>
        <a:lstStyle/>
        <a:p>
          <a:endParaRPr lang="en-IN"/>
        </a:p>
      </dgm:t>
    </dgm:pt>
    <dgm:pt modelId="{B6BFD8C4-B170-4ABA-966D-3428019D34BC}" type="sibTrans" cxnId="{B6DA6B50-092A-40B4-B85E-A2B3FE4CD561}">
      <dgm:prSet/>
      <dgm:spPr/>
      <dgm:t>
        <a:bodyPr/>
        <a:lstStyle/>
        <a:p>
          <a:endParaRPr lang="en-IN"/>
        </a:p>
      </dgm:t>
    </dgm:pt>
    <dgm:pt modelId="{C4A4E5D2-DF29-4551-B68B-75430B00C672}">
      <dgm:prSet phldrT="[Text]" custT="1"/>
      <dgm:spPr/>
      <dgm:t>
        <a:bodyPr/>
        <a:lstStyle/>
        <a:p>
          <a:r>
            <a:rPr lang="en-IN" sz="2000" dirty="0" err="1"/>
            <a:t>StudentID</a:t>
          </a:r>
          <a:endParaRPr lang="en-IN" sz="2000" dirty="0"/>
        </a:p>
      </dgm:t>
    </dgm:pt>
    <dgm:pt modelId="{C0ABE0A4-57A5-4C3F-A53A-E900A6F0F442}" type="parTrans" cxnId="{0755599A-8801-45A1-8EC6-027653175DA5}">
      <dgm:prSet/>
      <dgm:spPr/>
      <dgm:t>
        <a:bodyPr/>
        <a:lstStyle/>
        <a:p>
          <a:endParaRPr lang="en-IN"/>
        </a:p>
      </dgm:t>
    </dgm:pt>
    <dgm:pt modelId="{82C2C90A-ED7D-40CA-AEC4-369D82BAAF87}" type="sibTrans" cxnId="{0755599A-8801-45A1-8EC6-027653175DA5}">
      <dgm:prSet/>
      <dgm:spPr/>
      <dgm:t>
        <a:bodyPr/>
        <a:lstStyle/>
        <a:p>
          <a:endParaRPr lang="en-IN"/>
        </a:p>
      </dgm:t>
    </dgm:pt>
    <dgm:pt modelId="{4C57C541-0F13-43AD-AE09-D38EDBFCF7F5}">
      <dgm:prSet phldrT="[Text]" custT="1"/>
      <dgm:spPr/>
      <dgm:t>
        <a:bodyPr/>
        <a:lstStyle/>
        <a:p>
          <a:r>
            <a:rPr lang="en-IN" sz="2000" dirty="0" err="1"/>
            <a:t>LibraryCard</a:t>
          </a:r>
          <a:r>
            <a:rPr lang="en-IN" sz="2000" dirty="0"/>
            <a:t> ID</a:t>
          </a:r>
        </a:p>
      </dgm:t>
    </dgm:pt>
    <dgm:pt modelId="{C40300FA-9477-4C6F-A5EC-049EC95E0B25}" type="parTrans" cxnId="{10508FA1-CEEC-4699-946D-ADFED4FFC5B1}">
      <dgm:prSet/>
      <dgm:spPr/>
      <dgm:t>
        <a:bodyPr/>
        <a:lstStyle/>
        <a:p>
          <a:endParaRPr lang="en-IN"/>
        </a:p>
      </dgm:t>
    </dgm:pt>
    <dgm:pt modelId="{08C9C682-E186-4287-907A-4495FDE795C2}" type="sibTrans" cxnId="{10508FA1-CEEC-4699-946D-ADFED4FFC5B1}">
      <dgm:prSet/>
      <dgm:spPr/>
      <dgm:t>
        <a:bodyPr/>
        <a:lstStyle/>
        <a:p>
          <a:endParaRPr lang="en-IN"/>
        </a:p>
      </dgm:t>
    </dgm:pt>
    <dgm:pt modelId="{CCFF28E7-773B-4C47-902D-3C3C6861C7DA}">
      <dgm:prSet phldrT="[Text]" custT="1"/>
      <dgm:spPr/>
      <dgm:t>
        <a:bodyPr/>
        <a:lstStyle/>
        <a:p>
          <a:r>
            <a:rPr lang="en-IN" sz="2000" b="1" dirty="0"/>
            <a:t>Issued books</a:t>
          </a:r>
        </a:p>
      </dgm:t>
    </dgm:pt>
    <dgm:pt modelId="{124A5E86-9C86-4698-A595-97C3890AA38D}" type="parTrans" cxnId="{2B1E305F-77C5-4941-A1CC-CDFD62D54AE0}">
      <dgm:prSet/>
      <dgm:spPr/>
      <dgm:t>
        <a:bodyPr/>
        <a:lstStyle/>
        <a:p>
          <a:endParaRPr lang="en-IN"/>
        </a:p>
      </dgm:t>
    </dgm:pt>
    <dgm:pt modelId="{BCFD149B-57C0-4900-88C6-82CBE5EB2074}" type="sibTrans" cxnId="{2B1E305F-77C5-4941-A1CC-CDFD62D54AE0}">
      <dgm:prSet/>
      <dgm:spPr/>
      <dgm:t>
        <a:bodyPr/>
        <a:lstStyle/>
        <a:p>
          <a:endParaRPr lang="en-IN"/>
        </a:p>
      </dgm:t>
    </dgm:pt>
    <dgm:pt modelId="{88667836-C41B-4631-A1B9-B1BF4E33111B}">
      <dgm:prSet phldrT="[Text]" custT="1"/>
      <dgm:spPr/>
      <dgm:t>
        <a:bodyPr/>
        <a:lstStyle/>
        <a:p>
          <a:endParaRPr lang="en-IN" sz="2000" dirty="0"/>
        </a:p>
      </dgm:t>
    </dgm:pt>
    <dgm:pt modelId="{33281AA4-023A-4A1A-B017-2CBFE57CB557}" type="parTrans" cxnId="{D89C2BDC-A3E1-47DD-BB9E-E50FF44651CF}">
      <dgm:prSet/>
      <dgm:spPr/>
      <dgm:t>
        <a:bodyPr/>
        <a:lstStyle/>
        <a:p>
          <a:endParaRPr lang="en-IN"/>
        </a:p>
      </dgm:t>
    </dgm:pt>
    <dgm:pt modelId="{60BF6011-F555-43BE-B751-8FEF7A3B83F6}" type="sibTrans" cxnId="{D89C2BDC-A3E1-47DD-BB9E-E50FF44651CF}">
      <dgm:prSet/>
      <dgm:spPr/>
      <dgm:t>
        <a:bodyPr/>
        <a:lstStyle/>
        <a:p>
          <a:endParaRPr lang="en-IN"/>
        </a:p>
      </dgm:t>
    </dgm:pt>
    <dgm:pt modelId="{51D18C1D-E19C-4AB0-8736-0DF2B25EB836}">
      <dgm:prSet phldrT="[Text]" custT="1"/>
      <dgm:spPr/>
      <dgm:t>
        <a:bodyPr/>
        <a:lstStyle/>
        <a:p>
          <a:r>
            <a:rPr lang="en-IN" sz="2000" dirty="0" err="1"/>
            <a:t>AuthorName</a:t>
          </a:r>
          <a:endParaRPr lang="en-IN" sz="2000" dirty="0"/>
        </a:p>
      </dgm:t>
    </dgm:pt>
    <dgm:pt modelId="{647E50E9-69FD-411C-B211-9CF2A111AD9C}" type="parTrans" cxnId="{CC8633B2-FA09-436C-8D67-A126648FE811}">
      <dgm:prSet/>
      <dgm:spPr/>
      <dgm:t>
        <a:bodyPr/>
        <a:lstStyle/>
        <a:p>
          <a:endParaRPr lang="en-IN"/>
        </a:p>
      </dgm:t>
    </dgm:pt>
    <dgm:pt modelId="{0292BDFF-9B8E-4AAA-9844-8BCB1E45F13A}" type="sibTrans" cxnId="{CC8633B2-FA09-436C-8D67-A126648FE811}">
      <dgm:prSet/>
      <dgm:spPr/>
      <dgm:t>
        <a:bodyPr/>
        <a:lstStyle/>
        <a:p>
          <a:endParaRPr lang="en-IN"/>
        </a:p>
      </dgm:t>
    </dgm:pt>
    <dgm:pt modelId="{0631EE5C-5EC2-44C1-A0D1-8FB6B8121833}">
      <dgm:prSet phldrT="[Text]" custT="1"/>
      <dgm:spPr/>
      <dgm:t>
        <a:bodyPr/>
        <a:lstStyle/>
        <a:p>
          <a:r>
            <a:rPr lang="en-IN" sz="2000" dirty="0"/>
            <a:t>Available Books</a:t>
          </a:r>
        </a:p>
      </dgm:t>
    </dgm:pt>
    <dgm:pt modelId="{22DD0ED1-6946-49B0-B8EA-0A123A4DB8C3}" type="parTrans" cxnId="{F8EA8D7B-D6C1-4F1D-ABD8-7B48FEFDA9A4}">
      <dgm:prSet/>
      <dgm:spPr/>
      <dgm:t>
        <a:bodyPr/>
        <a:lstStyle/>
        <a:p>
          <a:endParaRPr lang="en-IN"/>
        </a:p>
      </dgm:t>
    </dgm:pt>
    <dgm:pt modelId="{A811C23A-382F-4ADE-86CF-C9F00491C895}" type="sibTrans" cxnId="{F8EA8D7B-D6C1-4F1D-ABD8-7B48FEFDA9A4}">
      <dgm:prSet/>
      <dgm:spPr/>
      <dgm:t>
        <a:bodyPr/>
        <a:lstStyle/>
        <a:p>
          <a:endParaRPr lang="en-IN"/>
        </a:p>
      </dgm:t>
    </dgm:pt>
    <dgm:pt modelId="{2B49077E-EF21-463F-92BB-B5299BC40C3E}">
      <dgm:prSet phldrT="[Text]" custT="1"/>
      <dgm:spPr/>
      <dgm:t>
        <a:bodyPr/>
        <a:lstStyle/>
        <a:p>
          <a:r>
            <a:rPr lang="en-IN" sz="2000" dirty="0" err="1"/>
            <a:t>BookName</a:t>
          </a:r>
          <a:endParaRPr lang="en-IN" sz="2000" dirty="0"/>
        </a:p>
      </dgm:t>
    </dgm:pt>
    <dgm:pt modelId="{DA719C27-106F-4C1B-A6FC-85A06CCBFD4B}" type="parTrans" cxnId="{FA8E01DC-4B4D-4BC4-8BF8-A0E36662FD2F}">
      <dgm:prSet/>
      <dgm:spPr/>
      <dgm:t>
        <a:bodyPr/>
        <a:lstStyle/>
        <a:p>
          <a:endParaRPr lang="en-IN"/>
        </a:p>
      </dgm:t>
    </dgm:pt>
    <dgm:pt modelId="{2F907EB0-D7B0-47A5-8473-4EC2AE1647E2}" type="sibTrans" cxnId="{FA8E01DC-4B4D-4BC4-8BF8-A0E36662FD2F}">
      <dgm:prSet/>
      <dgm:spPr/>
      <dgm:t>
        <a:bodyPr/>
        <a:lstStyle/>
        <a:p>
          <a:endParaRPr lang="en-IN"/>
        </a:p>
      </dgm:t>
    </dgm:pt>
    <dgm:pt modelId="{187F4B77-325F-42E6-9CB0-8A11183FB1DC}">
      <dgm:prSet phldrT="[Text]" custT="1"/>
      <dgm:spPr/>
      <dgm:t>
        <a:bodyPr/>
        <a:lstStyle/>
        <a:p>
          <a:r>
            <a:rPr lang="en-IN" sz="2000" dirty="0" err="1"/>
            <a:t>IssuedDate</a:t>
          </a:r>
          <a:endParaRPr lang="en-IN" sz="2000" dirty="0"/>
        </a:p>
      </dgm:t>
    </dgm:pt>
    <dgm:pt modelId="{9B013EC4-F358-4493-A3ED-ED51079F8D36}" type="parTrans" cxnId="{58839329-D466-44D8-A7E0-118CF369341A}">
      <dgm:prSet/>
      <dgm:spPr/>
      <dgm:t>
        <a:bodyPr/>
        <a:lstStyle/>
        <a:p>
          <a:endParaRPr lang="en-IN"/>
        </a:p>
      </dgm:t>
    </dgm:pt>
    <dgm:pt modelId="{EDCE087E-56F8-4311-9E0D-28EA42F54701}" type="sibTrans" cxnId="{58839329-D466-44D8-A7E0-118CF369341A}">
      <dgm:prSet/>
      <dgm:spPr/>
      <dgm:t>
        <a:bodyPr/>
        <a:lstStyle/>
        <a:p>
          <a:endParaRPr lang="en-IN"/>
        </a:p>
      </dgm:t>
    </dgm:pt>
    <dgm:pt modelId="{AF11C7B3-3527-4FFF-8061-C01998788FFD}">
      <dgm:prSet phldrT="[Text]" custT="1"/>
      <dgm:spPr/>
      <dgm:t>
        <a:bodyPr/>
        <a:lstStyle/>
        <a:p>
          <a:r>
            <a:rPr lang="en-IN" sz="2000" dirty="0" err="1"/>
            <a:t>DueDate</a:t>
          </a:r>
          <a:endParaRPr lang="en-IN" sz="2000" dirty="0"/>
        </a:p>
      </dgm:t>
    </dgm:pt>
    <dgm:pt modelId="{4E6628EF-DBC2-4E64-90B1-AABBE303FF73}" type="parTrans" cxnId="{E80E0E66-E5B1-465B-B010-8110C2DFDAE6}">
      <dgm:prSet/>
      <dgm:spPr/>
      <dgm:t>
        <a:bodyPr/>
        <a:lstStyle/>
        <a:p>
          <a:endParaRPr lang="en-IN"/>
        </a:p>
      </dgm:t>
    </dgm:pt>
    <dgm:pt modelId="{2C504B3F-6298-4B72-8A75-0926C3BC4B03}" type="sibTrans" cxnId="{E80E0E66-E5B1-465B-B010-8110C2DFDAE6}">
      <dgm:prSet/>
      <dgm:spPr/>
      <dgm:t>
        <a:bodyPr/>
        <a:lstStyle/>
        <a:p>
          <a:endParaRPr lang="en-IN"/>
        </a:p>
      </dgm:t>
    </dgm:pt>
    <dgm:pt modelId="{217F1697-D841-4EB8-8B8F-798F5896046C}">
      <dgm:prSet phldrT="[Text]" custT="1"/>
      <dgm:spPr/>
      <dgm:t>
        <a:bodyPr/>
        <a:lstStyle/>
        <a:p>
          <a:endParaRPr lang="en-IN" sz="2000" dirty="0"/>
        </a:p>
      </dgm:t>
    </dgm:pt>
    <dgm:pt modelId="{5B92E944-79F2-4CA9-BDEE-423DD2799C40}" type="parTrans" cxnId="{D61B9F0C-55A1-4D56-AFC6-83B734B8A07F}">
      <dgm:prSet/>
      <dgm:spPr/>
      <dgm:t>
        <a:bodyPr/>
        <a:lstStyle/>
        <a:p>
          <a:endParaRPr lang="en-IN"/>
        </a:p>
      </dgm:t>
    </dgm:pt>
    <dgm:pt modelId="{10D99777-781F-49C3-9D7A-8625F91AB55E}" type="sibTrans" cxnId="{D61B9F0C-55A1-4D56-AFC6-83B734B8A07F}">
      <dgm:prSet/>
      <dgm:spPr/>
      <dgm:t>
        <a:bodyPr/>
        <a:lstStyle/>
        <a:p>
          <a:endParaRPr lang="en-IN"/>
        </a:p>
      </dgm:t>
    </dgm:pt>
    <dgm:pt modelId="{A3A2E99F-ACC5-49BE-94E2-7299E1BEA84F}">
      <dgm:prSet phldrT="[Text]" custT="1"/>
      <dgm:spPr/>
      <dgm:t>
        <a:bodyPr/>
        <a:lstStyle/>
        <a:p>
          <a:r>
            <a:rPr lang="en-IN" sz="2000" dirty="0" err="1"/>
            <a:t>LibraryCardID</a:t>
          </a:r>
          <a:endParaRPr lang="en-IN" sz="2000" dirty="0"/>
        </a:p>
      </dgm:t>
    </dgm:pt>
    <dgm:pt modelId="{42FABE30-EEC3-418D-B7D9-07EB2A513123}" type="parTrans" cxnId="{2F2372DD-9A37-4929-AC70-A81331437171}">
      <dgm:prSet/>
      <dgm:spPr/>
      <dgm:t>
        <a:bodyPr/>
        <a:lstStyle/>
        <a:p>
          <a:endParaRPr lang="en-IN"/>
        </a:p>
      </dgm:t>
    </dgm:pt>
    <dgm:pt modelId="{534A1C1C-DF33-4353-A0BF-CB065B4C08FC}" type="sibTrans" cxnId="{2F2372DD-9A37-4929-AC70-A81331437171}">
      <dgm:prSet/>
      <dgm:spPr/>
      <dgm:t>
        <a:bodyPr/>
        <a:lstStyle/>
        <a:p>
          <a:endParaRPr lang="en-IN"/>
        </a:p>
      </dgm:t>
    </dgm:pt>
    <dgm:pt modelId="{5D1C7DF9-F541-4483-B4D3-98669D27B2AD}">
      <dgm:prSet phldrT="[Text]" custT="1"/>
      <dgm:spPr/>
      <dgm:t>
        <a:bodyPr/>
        <a:lstStyle/>
        <a:p>
          <a:r>
            <a:rPr lang="en-IN" sz="2000" dirty="0" err="1"/>
            <a:t>StudentID</a:t>
          </a:r>
          <a:endParaRPr lang="en-IN" sz="2000" dirty="0"/>
        </a:p>
      </dgm:t>
    </dgm:pt>
    <dgm:pt modelId="{E1826738-28C6-47F2-B42C-C3A5FEF786CD}" type="parTrans" cxnId="{3C829C89-06E0-437D-90F0-9370BD275581}">
      <dgm:prSet/>
      <dgm:spPr/>
      <dgm:t>
        <a:bodyPr/>
        <a:lstStyle/>
        <a:p>
          <a:endParaRPr lang="en-IN"/>
        </a:p>
      </dgm:t>
    </dgm:pt>
    <dgm:pt modelId="{E3711AAE-A960-4A02-B28B-8FAAC6CC1BC5}" type="sibTrans" cxnId="{3C829C89-06E0-437D-90F0-9370BD275581}">
      <dgm:prSet/>
      <dgm:spPr/>
      <dgm:t>
        <a:bodyPr/>
        <a:lstStyle/>
        <a:p>
          <a:endParaRPr lang="en-IN"/>
        </a:p>
      </dgm:t>
    </dgm:pt>
    <dgm:pt modelId="{7E10DD62-D497-415F-AFC4-875302B264C0}" type="pres">
      <dgm:prSet presAssocID="{BD464F43-E407-40FF-B12C-DCBE84D40345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88DA14B-1405-4E6C-91E5-06084BD3FC38}" type="pres">
      <dgm:prSet presAssocID="{BD464F43-E407-40FF-B12C-DCBE84D40345}" presName="cycle" presStyleCnt="0"/>
      <dgm:spPr/>
    </dgm:pt>
    <dgm:pt modelId="{156265E3-5A16-4D41-A683-FB1DDF4EBB1C}" type="pres">
      <dgm:prSet presAssocID="{BD464F43-E407-40FF-B12C-DCBE84D40345}" presName="centerShape" presStyleCnt="0"/>
      <dgm:spPr/>
    </dgm:pt>
    <dgm:pt modelId="{0E32A266-E258-4517-83BE-1F9547A4CBF7}" type="pres">
      <dgm:prSet presAssocID="{BD464F43-E407-40FF-B12C-DCBE84D40345}" presName="connSite" presStyleLbl="node1" presStyleIdx="0" presStyleCnt="4"/>
      <dgm:spPr/>
    </dgm:pt>
    <dgm:pt modelId="{7D03ADCC-3B45-45AE-99FD-BC15AF420425}" type="pres">
      <dgm:prSet presAssocID="{BD464F43-E407-40FF-B12C-DCBE84D40345}" presName="visible" presStyleLbl="node1" presStyleIdx="0" presStyleCnt="4" custLinFactNeighborX="-14567" custLinFactNeighborY="19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CB12B3B-437E-406C-BABB-44A7874DC872}" type="pres">
      <dgm:prSet presAssocID="{AF677945-44B1-4F02-945D-88C9C463C090}" presName="Name25" presStyleLbl="parChTrans1D1" presStyleIdx="0" presStyleCnt="3"/>
      <dgm:spPr/>
    </dgm:pt>
    <dgm:pt modelId="{CDCA8E12-297D-4721-A4E8-353C552C4F33}" type="pres">
      <dgm:prSet presAssocID="{73E14019-7A13-465F-8711-9F670212D483}" presName="node" presStyleCnt="0"/>
      <dgm:spPr/>
    </dgm:pt>
    <dgm:pt modelId="{00F76D7E-7FFA-49A5-B05D-A3E7D8E5C148}" type="pres">
      <dgm:prSet presAssocID="{73E14019-7A13-465F-8711-9F670212D483}" presName="parentNode" presStyleLbl="node1" presStyleIdx="1" presStyleCnt="4" custLinFactNeighborX="82984" custLinFactNeighborY="-10818">
        <dgm:presLayoutVars>
          <dgm:chMax val="1"/>
          <dgm:bulletEnabled val="1"/>
        </dgm:presLayoutVars>
      </dgm:prSet>
      <dgm:spPr/>
    </dgm:pt>
    <dgm:pt modelId="{B13001E5-2C11-41F4-9041-1D96E7A54EFE}" type="pres">
      <dgm:prSet presAssocID="{73E14019-7A13-465F-8711-9F670212D483}" presName="childNode" presStyleLbl="revTx" presStyleIdx="0" presStyleCnt="3">
        <dgm:presLayoutVars>
          <dgm:bulletEnabled val="1"/>
        </dgm:presLayoutVars>
      </dgm:prSet>
      <dgm:spPr/>
    </dgm:pt>
    <dgm:pt modelId="{2229D6CD-15C8-4312-828A-04F1FD0EF04A}" type="pres">
      <dgm:prSet presAssocID="{048ABE62-DFD7-4B17-81D1-98B7E447150A}" presName="Name25" presStyleLbl="parChTrans1D1" presStyleIdx="1" presStyleCnt="3"/>
      <dgm:spPr/>
    </dgm:pt>
    <dgm:pt modelId="{868BD6B7-5A00-499E-8B2E-8C3DB54297A7}" type="pres">
      <dgm:prSet presAssocID="{36BDDE14-EE3F-43BB-BBBA-3EF48AF5E719}" presName="node" presStyleCnt="0"/>
      <dgm:spPr/>
    </dgm:pt>
    <dgm:pt modelId="{3D0B73BF-AD0E-4E88-B249-20C05101DFF4}" type="pres">
      <dgm:prSet presAssocID="{36BDDE14-EE3F-43BB-BBBA-3EF48AF5E719}" presName="parentNode" presStyleLbl="node1" presStyleIdx="2" presStyleCnt="4" custLinFactX="83196" custLinFactNeighborX="100000" custLinFactNeighborY="4414">
        <dgm:presLayoutVars>
          <dgm:chMax val="1"/>
          <dgm:bulletEnabled val="1"/>
        </dgm:presLayoutVars>
      </dgm:prSet>
      <dgm:spPr/>
    </dgm:pt>
    <dgm:pt modelId="{D9459583-7E66-43A3-A935-1DA0C1A4E779}" type="pres">
      <dgm:prSet presAssocID="{36BDDE14-EE3F-43BB-BBBA-3EF48AF5E719}" presName="childNode" presStyleLbl="revTx" presStyleIdx="1" presStyleCnt="3">
        <dgm:presLayoutVars>
          <dgm:bulletEnabled val="1"/>
        </dgm:presLayoutVars>
      </dgm:prSet>
      <dgm:spPr/>
    </dgm:pt>
    <dgm:pt modelId="{384B9571-4D35-4AC3-9D30-5A9B61CFF0A8}" type="pres">
      <dgm:prSet presAssocID="{124A5E86-9C86-4698-A595-97C3890AA38D}" presName="Name25" presStyleLbl="parChTrans1D1" presStyleIdx="2" presStyleCnt="3"/>
      <dgm:spPr/>
    </dgm:pt>
    <dgm:pt modelId="{F7E8DD97-816F-4C47-AD75-EA9DBD64F4C0}" type="pres">
      <dgm:prSet presAssocID="{CCFF28E7-773B-4C47-902D-3C3C6861C7DA}" presName="node" presStyleCnt="0"/>
      <dgm:spPr/>
    </dgm:pt>
    <dgm:pt modelId="{1D112F4F-BC1E-4EE9-95E4-423D03C04F84}" type="pres">
      <dgm:prSet presAssocID="{CCFF28E7-773B-4C47-902D-3C3C6861C7DA}" presName="parentNode" presStyleLbl="node1" presStyleIdx="3" presStyleCnt="4" custLinFactX="7049" custLinFactNeighborX="100000" custLinFactNeighborY="19900">
        <dgm:presLayoutVars>
          <dgm:chMax val="1"/>
          <dgm:bulletEnabled val="1"/>
        </dgm:presLayoutVars>
      </dgm:prSet>
      <dgm:spPr/>
    </dgm:pt>
    <dgm:pt modelId="{7121B8D3-E190-44B3-9F20-B1526D65C6BC}" type="pres">
      <dgm:prSet presAssocID="{CCFF28E7-773B-4C47-902D-3C3C6861C7DA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D61B9F0C-55A1-4D56-AFC6-83B734B8A07F}" srcId="{CCFF28E7-773B-4C47-902D-3C3C6861C7DA}" destId="{217F1697-D841-4EB8-8B8F-798F5896046C}" srcOrd="1" destOrd="0" parTransId="{5B92E944-79F2-4CA9-BDEE-423DD2799C40}" sibTransId="{10D99777-781F-49C3-9D7A-8625F91AB55E}"/>
    <dgm:cxn modelId="{BA22770E-186B-4584-B3F1-988EAF4C0B43}" type="presOf" srcId="{124A5E86-9C86-4698-A595-97C3890AA38D}" destId="{384B9571-4D35-4AC3-9D30-5A9B61CFF0A8}" srcOrd="0" destOrd="0" presId="urn:microsoft.com/office/officeart/2005/8/layout/radial2"/>
    <dgm:cxn modelId="{4D0E8C1A-4C0A-4EFA-A4E8-0A14141F45F7}" type="presOf" srcId="{57930447-A973-4F5D-8F88-D997E9CD35F5}" destId="{B13001E5-2C11-41F4-9041-1D96E7A54EFE}" srcOrd="0" destOrd="1" presId="urn:microsoft.com/office/officeart/2005/8/layout/radial2"/>
    <dgm:cxn modelId="{5A6F851D-DBE8-4859-8D78-0F332AF7733D}" type="presOf" srcId="{4C57C541-0F13-43AD-AE09-D38EDBFCF7F5}" destId="{D9459583-7E66-43A3-A935-1DA0C1A4E779}" srcOrd="0" destOrd="1" presId="urn:microsoft.com/office/officeart/2005/8/layout/radial2"/>
    <dgm:cxn modelId="{695AF824-75D0-48CB-8CAD-FF8A45B1F11B}" type="presOf" srcId="{2B49077E-EF21-463F-92BB-B5299BC40C3E}" destId="{7121B8D3-E190-44B3-9F20-B1526D65C6BC}" srcOrd="0" destOrd="4" presId="urn:microsoft.com/office/officeart/2005/8/layout/radial2"/>
    <dgm:cxn modelId="{DA7EA126-EC23-45F9-8FAA-57B704114706}" srcId="{BD464F43-E407-40FF-B12C-DCBE84D40345}" destId="{73E14019-7A13-465F-8711-9F670212D483}" srcOrd="0" destOrd="0" parTransId="{AF677945-44B1-4F02-945D-88C9C463C090}" sibTransId="{1DB9A3E3-3C7A-47FB-AF82-49BF0FD15BC4}"/>
    <dgm:cxn modelId="{58839329-D466-44D8-A7E0-118CF369341A}" srcId="{CCFF28E7-773B-4C47-902D-3C3C6861C7DA}" destId="{187F4B77-325F-42E6-9CB0-8A11183FB1DC}" srcOrd="6" destOrd="0" parTransId="{9B013EC4-F358-4493-A3ED-ED51079F8D36}" sibTransId="{EDCE087E-56F8-4311-9E0D-28EA42F54701}"/>
    <dgm:cxn modelId="{59BD453C-07E4-43A4-8F34-FBAE61161A4A}" type="presOf" srcId="{AF677945-44B1-4F02-945D-88C9C463C090}" destId="{FCB12B3B-437E-406C-BABB-44A7874DC872}" srcOrd="0" destOrd="0" presId="urn:microsoft.com/office/officeart/2005/8/layout/radial2"/>
    <dgm:cxn modelId="{7B76063D-D53F-47C3-95F4-E2CCD93B8641}" type="presOf" srcId="{0631EE5C-5EC2-44C1-A0D1-8FB6B8121833}" destId="{B13001E5-2C11-41F4-9041-1D96E7A54EFE}" srcOrd="0" destOrd="2" presId="urn:microsoft.com/office/officeart/2005/8/layout/radial2"/>
    <dgm:cxn modelId="{2B1E305F-77C5-4941-A1CC-CDFD62D54AE0}" srcId="{BD464F43-E407-40FF-B12C-DCBE84D40345}" destId="{CCFF28E7-773B-4C47-902D-3C3C6861C7DA}" srcOrd="2" destOrd="0" parTransId="{124A5E86-9C86-4698-A595-97C3890AA38D}" sibTransId="{BCFD149B-57C0-4900-88C6-82CBE5EB2074}"/>
    <dgm:cxn modelId="{02515F61-717B-4B6D-832F-2930468B11FD}" type="presOf" srcId="{73E14019-7A13-465F-8711-9F670212D483}" destId="{00F76D7E-7FFA-49A5-B05D-A3E7D8E5C148}" srcOrd="0" destOrd="0" presId="urn:microsoft.com/office/officeart/2005/8/layout/radial2"/>
    <dgm:cxn modelId="{948EE943-6678-4623-ACB0-4E91CD31A8A7}" type="presOf" srcId="{51D18C1D-E19C-4AB0-8736-0DF2B25EB836}" destId="{7121B8D3-E190-44B3-9F20-B1526D65C6BC}" srcOrd="0" destOrd="5" presId="urn:microsoft.com/office/officeart/2005/8/layout/radial2"/>
    <dgm:cxn modelId="{E80E0E66-E5B1-465B-B010-8110C2DFDAE6}" srcId="{CCFF28E7-773B-4C47-902D-3C3C6861C7DA}" destId="{AF11C7B3-3527-4FFF-8061-C01998788FFD}" srcOrd="7" destOrd="0" parTransId="{4E6628EF-DBC2-4E64-90B1-AABBE303FF73}" sibTransId="{2C504B3F-6298-4B72-8A75-0926C3BC4B03}"/>
    <dgm:cxn modelId="{1D67964F-336A-45FF-B655-901CF8DEB17D}" srcId="{73E14019-7A13-465F-8711-9F670212D483}" destId="{4435E92A-33FA-4337-936C-5DC5696BE316}" srcOrd="0" destOrd="0" parTransId="{E14E2FE8-D058-45F2-9370-DBBEA41872D5}" sibTransId="{BFA6C17A-7E8A-4053-86FF-92A40C7C43C9}"/>
    <dgm:cxn modelId="{B6DA6B50-092A-40B4-B85E-A2B3FE4CD561}" srcId="{BD464F43-E407-40FF-B12C-DCBE84D40345}" destId="{36BDDE14-EE3F-43BB-BBBA-3EF48AF5E719}" srcOrd="1" destOrd="0" parTransId="{048ABE62-DFD7-4B17-81D1-98B7E447150A}" sibTransId="{B6BFD8C4-B170-4ABA-966D-3428019D34BC}"/>
    <dgm:cxn modelId="{604FEF76-BF3F-421C-94B1-3FF23599CBBE}" type="presOf" srcId="{048ABE62-DFD7-4B17-81D1-98B7E447150A}" destId="{2229D6CD-15C8-4312-828A-04F1FD0EF04A}" srcOrd="0" destOrd="0" presId="urn:microsoft.com/office/officeart/2005/8/layout/radial2"/>
    <dgm:cxn modelId="{A0808859-9E91-484C-895A-722F52DED9B7}" type="presOf" srcId="{4435E92A-33FA-4337-936C-5DC5696BE316}" destId="{B13001E5-2C11-41F4-9041-1D96E7A54EFE}" srcOrd="0" destOrd="0" presId="urn:microsoft.com/office/officeart/2005/8/layout/radial2"/>
    <dgm:cxn modelId="{F8EA8D7B-D6C1-4F1D-ABD8-7B48FEFDA9A4}" srcId="{73E14019-7A13-465F-8711-9F670212D483}" destId="{0631EE5C-5EC2-44C1-A0D1-8FB6B8121833}" srcOrd="2" destOrd="0" parTransId="{22DD0ED1-6946-49B0-B8EA-0A123A4DB8C3}" sibTransId="{A811C23A-382F-4ADE-86CF-C9F00491C895}"/>
    <dgm:cxn modelId="{546D0382-5035-46FC-98AB-5EBDB7E45973}" type="presOf" srcId="{88667836-C41B-4631-A1B9-B1BF4E33111B}" destId="{7121B8D3-E190-44B3-9F20-B1526D65C6BC}" srcOrd="0" destOrd="0" presId="urn:microsoft.com/office/officeart/2005/8/layout/radial2"/>
    <dgm:cxn modelId="{3C829C89-06E0-437D-90F0-9370BD275581}" srcId="{CCFF28E7-773B-4C47-902D-3C3C6861C7DA}" destId="{5D1C7DF9-F541-4483-B4D3-98669D27B2AD}" srcOrd="3" destOrd="0" parTransId="{E1826738-28C6-47F2-B42C-C3A5FEF786CD}" sibTransId="{E3711AAE-A960-4A02-B28B-8FAAC6CC1BC5}"/>
    <dgm:cxn modelId="{F5FAEE96-5A61-465B-9677-96BBB7C75F59}" srcId="{73E14019-7A13-465F-8711-9F670212D483}" destId="{57930447-A973-4F5D-8F88-D997E9CD35F5}" srcOrd="1" destOrd="0" parTransId="{A3C0CE79-1EAA-4137-A62D-993A5109C944}" sibTransId="{7D1679EA-D222-43E0-939B-5E6C88F58282}"/>
    <dgm:cxn modelId="{9B331797-751E-427D-A6C3-1220A8D988A0}" type="presOf" srcId="{36BDDE14-EE3F-43BB-BBBA-3EF48AF5E719}" destId="{3D0B73BF-AD0E-4E88-B249-20C05101DFF4}" srcOrd="0" destOrd="0" presId="urn:microsoft.com/office/officeart/2005/8/layout/radial2"/>
    <dgm:cxn modelId="{0755599A-8801-45A1-8EC6-027653175DA5}" srcId="{36BDDE14-EE3F-43BB-BBBA-3EF48AF5E719}" destId="{C4A4E5D2-DF29-4551-B68B-75430B00C672}" srcOrd="0" destOrd="0" parTransId="{C0ABE0A4-57A5-4C3F-A53A-E900A6F0F442}" sibTransId="{82C2C90A-ED7D-40CA-AEC4-369D82BAAF87}"/>
    <dgm:cxn modelId="{10508FA1-CEEC-4699-946D-ADFED4FFC5B1}" srcId="{36BDDE14-EE3F-43BB-BBBA-3EF48AF5E719}" destId="{4C57C541-0F13-43AD-AE09-D38EDBFCF7F5}" srcOrd="1" destOrd="0" parTransId="{C40300FA-9477-4C6F-A5EC-049EC95E0B25}" sibTransId="{08C9C682-E186-4287-907A-4495FDE795C2}"/>
    <dgm:cxn modelId="{CCAE4FA5-9619-478F-AD4B-BD1AEF33B1C2}" type="presOf" srcId="{CCFF28E7-773B-4C47-902D-3C3C6861C7DA}" destId="{1D112F4F-BC1E-4EE9-95E4-423D03C04F84}" srcOrd="0" destOrd="0" presId="urn:microsoft.com/office/officeart/2005/8/layout/radial2"/>
    <dgm:cxn modelId="{CC8633B2-FA09-436C-8D67-A126648FE811}" srcId="{CCFF28E7-773B-4C47-902D-3C3C6861C7DA}" destId="{51D18C1D-E19C-4AB0-8736-0DF2B25EB836}" srcOrd="5" destOrd="0" parTransId="{647E50E9-69FD-411C-B211-9CF2A111AD9C}" sibTransId="{0292BDFF-9B8E-4AAA-9844-8BCB1E45F13A}"/>
    <dgm:cxn modelId="{AEC7DBC9-B1E5-475E-873A-13F8B4CBC97C}" type="presOf" srcId="{5D1C7DF9-F541-4483-B4D3-98669D27B2AD}" destId="{7121B8D3-E190-44B3-9F20-B1526D65C6BC}" srcOrd="0" destOrd="3" presId="urn:microsoft.com/office/officeart/2005/8/layout/radial2"/>
    <dgm:cxn modelId="{17E2DFD4-A767-43BB-A747-77E96B2DCDE7}" type="presOf" srcId="{187F4B77-325F-42E6-9CB0-8A11183FB1DC}" destId="{7121B8D3-E190-44B3-9F20-B1526D65C6BC}" srcOrd="0" destOrd="6" presId="urn:microsoft.com/office/officeart/2005/8/layout/radial2"/>
    <dgm:cxn modelId="{A02C53DB-CAAB-42A4-A357-4681F8B09B12}" type="presOf" srcId="{BD464F43-E407-40FF-B12C-DCBE84D40345}" destId="{7E10DD62-D497-415F-AFC4-875302B264C0}" srcOrd="0" destOrd="0" presId="urn:microsoft.com/office/officeart/2005/8/layout/radial2"/>
    <dgm:cxn modelId="{FA8E01DC-4B4D-4BC4-8BF8-A0E36662FD2F}" srcId="{CCFF28E7-773B-4C47-902D-3C3C6861C7DA}" destId="{2B49077E-EF21-463F-92BB-B5299BC40C3E}" srcOrd="4" destOrd="0" parTransId="{DA719C27-106F-4C1B-A6FC-85A06CCBFD4B}" sibTransId="{2F907EB0-D7B0-47A5-8473-4EC2AE1647E2}"/>
    <dgm:cxn modelId="{D89C2BDC-A3E1-47DD-BB9E-E50FF44651CF}" srcId="{CCFF28E7-773B-4C47-902D-3C3C6861C7DA}" destId="{88667836-C41B-4631-A1B9-B1BF4E33111B}" srcOrd="0" destOrd="0" parTransId="{33281AA4-023A-4A1A-B017-2CBFE57CB557}" sibTransId="{60BF6011-F555-43BE-B751-8FEF7A3B83F6}"/>
    <dgm:cxn modelId="{2F2372DD-9A37-4929-AC70-A81331437171}" srcId="{CCFF28E7-773B-4C47-902D-3C3C6861C7DA}" destId="{A3A2E99F-ACC5-49BE-94E2-7299E1BEA84F}" srcOrd="2" destOrd="0" parTransId="{42FABE30-EEC3-418D-B7D9-07EB2A513123}" sibTransId="{534A1C1C-DF33-4353-A0BF-CB065B4C08FC}"/>
    <dgm:cxn modelId="{B989C5E8-B479-4F94-BDA8-DDFCEB98610E}" type="presOf" srcId="{C4A4E5D2-DF29-4551-B68B-75430B00C672}" destId="{D9459583-7E66-43A3-A935-1DA0C1A4E779}" srcOrd="0" destOrd="0" presId="urn:microsoft.com/office/officeart/2005/8/layout/radial2"/>
    <dgm:cxn modelId="{731467F1-9C82-4659-A890-87A37B5641F8}" type="presOf" srcId="{A3A2E99F-ACC5-49BE-94E2-7299E1BEA84F}" destId="{7121B8D3-E190-44B3-9F20-B1526D65C6BC}" srcOrd="0" destOrd="2" presId="urn:microsoft.com/office/officeart/2005/8/layout/radial2"/>
    <dgm:cxn modelId="{2F04FBF2-1916-49BD-8167-5C9C20FB6F7C}" type="presOf" srcId="{AF11C7B3-3527-4FFF-8061-C01998788FFD}" destId="{7121B8D3-E190-44B3-9F20-B1526D65C6BC}" srcOrd="0" destOrd="7" presId="urn:microsoft.com/office/officeart/2005/8/layout/radial2"/>
    <dgm:cxn modelId="{D6F4EDFE-3BBF-45D5-85C4-9F14FD7368FF}" type="presOf" srcId="{217F1697-D841-4EB8-8B8F-798F5896046C}" destId="{7121B8D3-E190-44B3-9F20-B1526D65C6BC}" srcOrd="0" destOrd="1" presId="urn:microsoft.com/office/officeart/2005/8/layout/radial2"/>
    <dgm:cxn modelId="{20BF7728-FBE3-473E-80D6-F54C7C7FDE55}" type="presParOf" srcId="{7E10DD62-D497-415F-AFC4-875302B264C0}" destId="{388DA14B-1405-4E6C-91E5-06084BD3FC38}" srcOrd="0" destOrd="0" presId="urn:microsoft.com/office/officeart/2005/8/layout/radial2"/>
    <dgm:cxn modelId="{03EDE6E7-7A9A-4E31-A528-9FD185BA6D9F}" type="presParOf" srcId="{388DA14B-1405-4E6C-91E5-06084BD3FC38}" destId="{156265E3-5A16-4D41-A683-FB1DDF4EBB1C}" srcOrd="0" destOrd="0" presId="urn:microsoft.com/office/officeart/2005/8/layout/radial2"/>
    <dgm:cxn modelId="{902F21E2-AA1A-4291-9CA1-979D214CD1C0}" type="presParOf" srcId="{156265E3-5A16-4D41-A683-FB1DDF4EBB1C}" destId="{0E32A266-E258-4517-83BE-1F9547A4CBF7}" srcOrd="0" destOrd="0" presId="urn:microsoft.com/office/officeart/2005/8/layout/radial2"/>
    <dgm:cxn modelId="{C41D9E4A-8D6D-409C-97AD-91D6EFCBE954}" type="presParOf" srcId="{156265E3-5A16-4D41-A683-FB1DDF4EBB1C}" destId="{7D03ADCC-3B45-45AE-99FD-BC15AF420425}" srcOrd="1" destOrd="0" presId="urn:microsoft.com/office/officeart/2005/8/layout/radial2"/>
    <dgm:cxn modelId="{4D5D9F09-CCB0-4D90-9826-801838804308}" type="presParOf" srcId="{388DA14B-1405-4E6C-91E5-06084BD3FC38}" destId="{FCB12B3B-437E-406C-BABB-44A7874DC872}" srcOrd="1" destOrd="0" presId="urn:microsoft.com/office/officeart/2005/8/layout/radial2"/>
    <dgm:cxn modelId="{7F91E09C-958B-4FA2-920F-64703620B6C8}" type="presParOf" srcId="{388DA14B-1405-4E6C-91E5-06084BD3FC38}" destId="{CDCA8E12-297D-4721-A4E8-353C552C4F33}" srcOrd="2" destOrd="0" presId="urn:microsoft.com/office/officeart/2005/8/layout/radial2"/>
    <dgm:cxn modelId="{67303E99-DB7F-4A3E-A880-5DB5E99CD855}" type="presParOf" srcId="{CDCA8E12-297D-4721-A4E8-353C552C4F33}" destId="{00F76D7E-7FFA-49A5-B05D-A3E7D8E5C148}" srcOrd="0" destOrd="0" presId="urn:microsoft.com/office/officeart/2005/8/layout/radial2"/>
    <dgm:cxn modelId="{D7487BAA-19C7-4F7F-84D2-12DBB806F263}" type="presParOf" srcId="{CDCA8E12-297D-4721-A4E8-353C552C4F33}" destId="{B13001E5-2C11-41F4-9041-1D96E7A54EFE}" srcOrd="1" destOrd="0" presId="urn:microsoft.com/office/officeart/2005/8/layout/radial2"/>
    <dgm:cxn modelId="{13F35E22-AF2E-4B0B-B463-A91EB5651395}" type="presParOf" srcId="{388DA14B-1405-4E6C-91E5-06084BD3FC38}" destId="{2229D6CD-15C8-4312-828A-04F1FD0EF04A}" srcOrd="3" destOrd="0" presId="urn:microsoft.com/office/officeart/2005/8/layout/radial2"/>
    <dgm:cxn modelId="{D7436C3D-AADE-4A59-BBFD-7E9887D2F348}" type="presParOf" srcId="{388DA14B-1405-4E6C-91E5-06084BD3FC38}" destId="{868BD6B7-5A00-499E-8B2E-8C3DB54297A7}" srcOrd="4" destOrd="0" presId="urn:microsoft.com/office/officeart/2005/8/layout/radial2"/>
    <dgm:cxn modelId="{05B786B6-6D26-4CD4-B034-4F907FF40146}" type="presParOf" srcId="{868BD6B7-5A00-499E-8B2E-8C3DB54297A7}" destId="{3D0B73BF-AD0E-4E88-B249-20C05101DFF4}" srcOrd="0" destOrd="0" presId="urn:microsoft.com/office/officeart/2005/8/layout/radial2"/>
    <dgm:cxn modelId="{BB433013-858A-453D-A63E-0801AE787459}" type="presParOf" srcId="{868BD6B7-5A00-499E-8B2E-8C3DB54297A7}" destId="{D9459583-7E66-43A3-A935-1DA0C1A4E779}" srcOrd="1" destOrd="0" presId="urn:microsoft.com/office/officeart/2005/8/layout/radial2"/>
    <dgm:cxn modelId="{4E947C91-3059-407A-B34B-1B92EC9C4BDE}" type="presParOf" srcId="{388DA14B-1405-4E6C-91E5-06084BD3FC38}" destId="{384B9571-4D35-4AC3-9D30-5A9B61CFF0A8}" srcOrd="5" destOrd="0" presId="urn:microsoft.com/office/officeart/2005/8/layout/radial2"/>
    <dgm:cxn modelId="{0463BDFA-2F84-48DB-B65B-9D05AFBE976C}" type="presParOf" srcId="{388DA14B-1405-4E6C-91E5-06084BD3FC38}" destId="{F7E8DD97-816F-4C47-AD75-EA9DBD64F4C0}" srcOrd="6" destOrd="0" presId="urn:microsoft.com/office/officeart/2005/8/layout/radial2"/>
    <dgm:cxn modelId="{9DF6F5BA-5077-44EE-8225-D955E1F082ED}" type="presParOf" srcId="{F7E8DD97-816F-4C47-AD75-EA9DBD64F4C0}" destId="{1D112F4F-BC1E-4EE9-95E4-423D03C04F84}" srcOrd="0" destOrd="0" presId="urn:microsoft.com/office/officeart/2005/8/layout/radial2"/>
    <dgm:cxn modelId="{A0BC831B-DB59-47CB-9F27-1F4823AFAD0E}" type="presParOf" srcId="{F7E8DD97-816F-4C47-AD75-EA9DBD64F4C0}" destId="{7121B8D3-E190-44B3-9F20-B1526D65C6B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469A78-B532-418D-9739-9091C53C472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16FF22-B021-4B6A-ADB3-7C34CC152532}">
      <dgm:prSet phldrT="[Text]" custT="1"/>
      <dgm:spPr>
        <a:xfrm>
          <a:off x="4255507" y="3416625"/>
          <a:ext cx="2357549" cy="2357549"/>
        </a:xfrm>
        <a:prstGeom prst="ellipse">
          <a:avLst/>
        </a:prstGeom>
        <a:solidFill>
          <a:srgbClr val="4F81BD">
            <a:lumMod val="60000"/>
            <a:lumOff val="40000"/>
          </a:srgbClr>
        </a:solidFill>
        <a:ln w="25400" cap="flat" cmpd="sng" algn="ctr">
          <a:solidFill>
            <a:srgbClr val="1F497D">
              <a:lumMod val="7500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sz="2000" b="1" i="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Voice based library</a:t>
          </a:r>
        </a:p>
      </dgm:t>
    </dgm:pt>
    <dgm:pt modelId="{98CE4106-FB86-441D-9661-43DF2296C7B5}" type="parTrans" cxnId="{234E0D4D-D5DD-46E9-B37D-A28E4E55A1E8}">
      <dgm:prSet/>
      <dgm:spPr/>
      <dgm:t>
        <a:bodyPr/>
        <a:lstStyle/>
        <a:p>
          <a:endParaRPr lang="en-IN"/>
        </a:p>
      </dgm:t>
    </dgm:pt>
    <dgm:pt modelId="{75EAEB92-4128-4F11-8A7F-378E6ABF14C8}" type="sibTrans" cxnId="{234E0D4D-D5DD-46E9-B37D-A28E4E55A1E8}">
      <dgm:prSet/>
      <dgm:spPr/>
      <dgm:t>
        <a:bodyPr/>
        <a:lstStyle/>
        <a:p>
          <a:endParaRPr lang="en-IN"/>
        </a:p>
      </dgm:t>
    </dgm:pt>
    <dgm:pt modelId="{82E5D9AC-F777-42B7-AA17-AA78DD7D6EE6}">
      <dgm:prSet phldrT="[Text]" custT="1"/>
      <dgm:spPr>
        <a:xfrm>
          <a:off x="674837" y="3935285"/>
          <a:ext cx="1650284" cy="1320227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sz="1590" b="0" i="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Ask for particular Book</a:t>
          </a:r>
        </a:p>
      </dgm:t>
    </dgm:pt>
    <dgm:pt modelId="{C182082D-55D7-4A21-8FED-987B13DAF6BE}" type="parTrans" cxnId="{39E24146-6A3A-4FAC-BAE1-3D92CEDAC5D0}">
      <dgm:prSet/>
      <dgm:spPr>
        <a:xfrm rot="10800000">
          <a:off x="1499979" y="4259449"/>
          <a:ext cx="2603973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6C74B384-AF1C-4C0E-BE54-882BEBD1EF1E}" type="sibTrans" cxnId="{39E24146-6A3A-4FAC-BAE1-3D92CEDAC5D0}">
      <dgm:prSet/>
      <dgm:spPr/>
      <dgm:t>
        <a:bodyPr/>
        <a:lstStyle/>
        <a:p>
          <a:endParaRPr lang="en-IN"/>
        </a:p>
      </dgm:t>
    </dgm:pt>
    <dgm:pt modelId="{BEDC456F-33C6-4E30-B11F-D1FC1348362C}">
      <dgm:prSet phldrT="[Text]" custT="1"/>
      <dgm:spPr>
        <a:xfrm>
          <a:off x="2641988" y="528080"/>
          <a:ext cx="1650284" cy="1320227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sz="1590" b="0" i="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Check the avability from any place</a:t>
          </a:r>
        </a:p>
      </dgm:t>
    </dgm:pt>
    <dgm:pt modelId="{3F57A317-8799-4D45-812D-86C54AA2BA1E}" type="parTrans" cxnId="{A2DE8F5C-030C-4DB3-9781-2F961D6FF935}">
      <dgm:prSet/>
      <dgm:spPr>
        <a:xfrm rot="14400000">
          <a:off x="2816137" y="1979796"/>
          <a:ext cx="2603973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41F32356-E404-4897-A7C4-53404596C258}" type="sibTrans" cxnId="{A2DE8F5C-030C-4DB3-9781-2F961D6FF935}">
      <dgm:prSet/>
      <dgm:spPr/>
      <dgm:t>
        <a:bodyPr/>
        <a:lstStyle/>
        <a:p>
          <a:endParaRPr lang="en-IN"/>
        </a:p>
      </dgm:t>
    </dgm:pt>
    <dgm:pt modelId="{1A84B01E-E5A9-470F-8145-9BF93300C659}">
      <dgm:prSet phldrT="[Text]" custT="1"/>
      <dgm:spPr>
        <a:xfrm>
          <a:off x="4609139" y="983"/>
          <a:ext cx="1650284" cy="1320227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sz="1590" b="0" i="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Check the due date</a:t>
          </a:r>
        </a:p>
      </dgm:t>
    </dgm:pt>
    <dgm:pt modelId="{E9C06F35-1462-44CD-B2B0-B0BEE38019F4}" type="parTrans" cxnId="{64F4114A-8FC3-4866-9292-C7C8BF0D98EC}">
      <dgm:prSet/>
      <dgm:spPr>
        <a:xfrm rot="16200000">
          <a:off x="4132295" y="1627133"/>
          <a:ext cx="2603973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441C635E-DF4A-4E04-97D2-7C5F34DB9A4E}" type="sibTrans" cxnId="{64F4114A-8FC3-4866-9292-C7C8BF0D98EC}">
      <dgm:prSet/>
      <dgm:spPr/>
      <dgm:t>
        <a:bodyPr/>
        <a:lstStyle/>
        <a:p>
          <a:endParaRPr lang="en-IN"/>
        </a:p>
      </dgm:t>
    </dgm:pt>
    <dgm:pt modelId="{25108E3D-DB1A-4F58-A519-4634AF1AB99B}">
      <dgm:prSet phldrT="[Text]" custT="1"/>
      <dgm:spPr>
        <a:xfrm>
          <a:off x="8059117" y="1969716"/>
          <a:ext cx="1712203" cy="1551003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sz="1590" b="0" i="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Check avability date of book if copy not present at moment</a:t>
          </a:r>
        </a:p>
      </dgm:t>
    </dgm:pt>
    <dgm:pt modelId="{004AA6C1-BC97-458A-B4ED-11CA9A457742}" type="parTrans" cxnId="{0DCDAF84-3303-49C7-B76D-F7EE5CB19CF8}">
      <dgm:prSet/>
      <dgm:spPr>
        <a:xfrm rot="19920513">
          <a:off x="6456623" y="3022069"/>
          <a:ext cx="2611335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36130988-86E7-44F4-883D-D3C1069922F8}" type="sibTrans" cxnId="{0DCDAF84-3303-49C7-B76D-F7EE5CB19CF8}">
      <dgm:prSet/>
      <dgm:spPr/>
      <dgm:t>
        <a:bodyPr/>
        <a:lstStyle/>
        <a:p>
          <a:endParaRPr lang="en-IN"/>
        </a:p>
      </dgm:t>
    </dgm:pt>
    <dgm:pt modelId="{7274A5C8-C7DF-4A70-92A8-82451C6AC36D}">
      <dgm:prSet phldrT="[Text]" custT="1"/>
      <dgm:spPr>
        <a:xfrm>
          <a:off x="6576291" y="528080"/>
          <a:ext cx="1650284" cy="1320227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sz="1590" b="0" i="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Book the copy for you if available </a:t>
          </a:r>
        </a:p>
      </dgm:t>
    </dgm:pt>
    <dgm:pt modelId="{F22B2374-1890-4127-B84E-85764900537F}" type="parTrans" cxnId="{2659570D-1E0E-4C59-B989-42F3A7DFCFE7}">
      <dgm:prSet/>
      <dgm:spPr>
        <a:xfrm rot="18000000">
          <a:off x="5448453" y="1979796"/>
          <a:ext cx="2603973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0FFCE16B-5FCD-4339-B802-924B06E58F59}" type="sibTrans" cxnId="{2659570D-1E0E-4C59-B989-42F3A7DFCFE7}">
      <dgm:prSet/>
      <dgm:spPr/>
      <dgm:t>
        <a:bodyPr/>
        <a:lstStyle/>
        <a:p>
          <a:endParaRPr lang="en-IN"/>
        </a:p>
      </dgm:t>
    </dgm:pt>
    <dgm:pt modelId="{19F2CAF3-DBBC-4AFA-A11D-C108BF903500}">
      <dgm:prSet phldrT="[Text]" custT="1"/>
      <dgm:spPr>
        <a:xfrm>
          <a:off x="8387069" y="3806814"/>
          <a:ext cx="1963029" cy="1577170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sz="1590" b="0" i="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Suggests reference book asked by user based on author or the subject </a:t>
          </a:r>
        </a:p>
      </dgm:t>
    </dgm:pt>
    <dgm:pt modelId="{F495D5DA-A202-443D-971C-41054992DB46}" type="parTrans" cxnId="{7178FF8E-44F7-4909-A828-E3B89883F51C}">
      <dgm:prSet/>
      <dgm:spPr>
        <a:xfrm>
          <a:off x="6764610" y="4259449"/>
          <a:ext cx="2603973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45C8BB6B-2158-467B-9870-F5D201602919}" type="sibTrans" cxnId="{7178FF8E-44F7-4909-A828-E3B89883F51C}">
      <dgm:prSet/>
      <dgm:spPr/>
      <dgm:t>
        <a:bodyPr/>
        <a:lstStyle/>
        <a:p>
          <a:endParaRPr lang="en-IN"/>
        </a:p>
      </dgm:t>
    </dgm:pt>
    <dgm:pt modelId="{F1386285-997A-46D4-BB92-34013AA2C0CD}">
      <dgm:prSet phldrT="[Text]" custT="1"/>
      <dgm:spPr>
        <a:xfrm>
          <a:off x="1201934" y="1968134"/>
          <a:ext cx="1650284" cy="1320227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sz="1590" b="0" i="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Search book based on the subject or author</a:t>
          </a:r>
        </a:p>
      </dgm:t>
    </dgm:pt>
    <dgm:pt modelId="{FBE787A6-63FC-484C-A24F-ACA06A1773F7}" type="parTrans" cxnId="{FBC8FB05-B20F-4F14-B54A-BE3A4A7655BE}">
      <dgm:prSet/>
      <dgm:spPr>
        <a:xfrm rot="12600000">
          <a:off x="1852643" y="2943291"/>
          <a:ext cx="2603973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A48589C3-4640-4220-95D4-3BF4ADA4F89B}" type="sibTrans" cxnId="{FBC8FB05-B20F-4F14-B54A-BE3A4A7655BE}">
      <dgm:prSet/>
      <dgm:spPr/>
      <dgm:t>
        <a:bodyPr/>
        <a:lstStyle/>
        <a:p>
          <a:endParaRPr lang="en-IN"/>
        </a:p>
      </dgm:t>
    </dgm:pt>
    <dgm:pt modelId="{93B73CD8-3B9D-4459-BE70-EFB27CA3AD07}" type="pres">
      <dgm:prSet presAssocID="{8C469A78-B532-418D-9739-9091C53C472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E01BDC1-6090-462C-9781-15318D9ACB78}" type="pres">
      <dgm:prSet presAssocID="{CD16FF22-B021-4B6A-ADB3-7C34CC152532}" presName="centerShape" presStyleLbl="node0" presStyleIdx="0" presStyleCnt="1"/>
      <dgm:spPr/>
    </dgm:pt>
    <dgm:pt modelId="{E680C129-2106-4CD7-9BAE-DFC5F06F55AD}" type="pres">
      <dgm:prSet presAssocID="{C182082D-55D7-4A21-8FED-987B13DAF6BE}" presName="parTrans" presStyleLbl="bgSibTrans2D1" presStyleIdx="0" presStyleCnt="7"/>
      <dgm:spPr/>
    </dgm:pt>
    <dgm:pt modelId="{39BCAC51-B137-40B1-BFEA-C6233FF81B2F}" type="pres">
      <dgm:prSet presAssocID="{82E5D9AC-F777-42B7-AA17-AA78DD7D6EE6}" presName="node" presStyleLbl="node1" presStyleIdx="0" presStyleCnt="7">
        <dgm:presLayoutVars>
          <dgm:bulletEnabled val="1"/>
        </dgm:presLayoutVars>
      </dgm:prSet>
      <dgm:spPr/>
    </dgm:pt>
    <dgm:pt modelId="{9546BE99-FF4B-4760-965C-DA0BF694D2BE}" type="pres">
      <dgm:prSet presAssocID="{FBE787A6-63FC-484C-A24F-ACA06A1773F7}" presName="parTrans" presStyleLbl="bgSibTrans2D1" presStyleIdx="1" presStyleCnt="7"/>
      <dgm:spPr/>
    </dgm:pt>
    <dgm:pt modelId="{682318F2-219D-4F8A-8FD2-CB36A405001C}" type="pres">
      <dgm:prSet presAssocID="{F1386285-997A-46D4-BB92-34013AA2C0CD}" presName="node" presStyleLbl="node1" presStyleIdx="1" presStyleCnt="7">
        <dgm:presLayoutVars>
          <dgm:bulletEnabled val="1"/>
        </dgm:presLayoutVars>
      </dgm:prSet>
      <dgm:spPr/>
    </dgm:pt>
    <dgm:pt modelId="{5CD491E3-4C52-4DCC-AAD7-6317564A9037}" type="pres">
      <dgm:prSet presAssocID="{3F57A317-8799-4D45-812D-86C54AA2BA1E}" presName="parTrans" presStyleLbl="bgSibTrans2D1" presStyleIdx="2" presStyleCnt="7"/>
      <dgm:spPr/>
    </dgm:pt>
    <dgm:pt modelId="{2FA99729-2770-480E-B649-4D6B837606FA}" type="pres">
      <dgm:prSet presAssocID="{BEDC456F-33C6-4E30-B11F-D1FC1348362C}" presName="node" presStyleLbl="node1" presStyleIdx="2" presStyleCnt="7">
        <dgm:presLayoutVars>
          <dgm:bulletEnabled val="1"/>
        </dgm:presLayoutVars>
      </dgm:prSet>
      <dgm:spPr/>
    </dgm:pt>
    <dgm:pt modelId="{880E0C97-1395-477A-A430-BD1CDF551C86}" type="pres">
      <dgm:prSet presAssocID="{E9C06F35-1462-44CD-B2B0-B0BEE38019F4}" presName="parTrans" presStyleLbl="bgSibTrans2D1" presStyleIdx="3" presStyleCnt="7"/>
      <dgm:spPr/>
    </dgm:pt>
    <dgm:pt modelId="{BEBB1D82-FE65-444E-809F-2D4D72260F92}" type="pres">
      <dgm:prSet presAssocID="{1A84B01E-E5A9-470F-8145-9BF93300C659}" presName="node" presStyleLbl="node1" presStyleIdx="3" presStyleCnt="7">
        <dgm:presLayoutVars>
          <dgm:bulletEnabled val="1"/>
        </dgm:presLayoutVars>
      </dgm:prSet>
      <dgm:spPr/>
    </dgm:pt>
    <dgm:pt modelId="{45399792-9533-48FE-A00D-3623D6B85804}" type="pres">
      <dgm:prSet presAssocID="{F22B2374-1890-4127-B84E-85764900537F}" presName="parTrans" presStyleLbl="bgSibTrans2D1" presStyleIdx="4" presStyleCnt="7"/>
      <dgm:spPr/>
    </dgm:pt>
    <dgm:pt modelId="{FE036A86-4C15-4EE7-A7F3-9F8F8853A003}" type="pres">
      <dgm:prSet presAssocID="{7274A5C8-C7DF-4A70-92A8-82451C6AC36D}" presName="node" presStyleLbl="node1" presStyleIdx="4" presStyleCnt="7">
        <dgm:presLayoutVars>
          <dgm:bulletEnabled val="1"/>
        </dgm:presLayoutVars>
      </dgm:prSet>
      <dgm:spPr/>
    </dgm:pt>
    <dgm:pt modelId="{62BE8CCF-59E0-48D2-886D-DEDF09B1F98A}" type="pres">
      <dgm:prSet presAssocID="{004AA6C1-BC97-458A-B4ED-11CA9A457742}" presName="parTrans" presStyleLbl="bgSibTrans2D1" presStyleIdx="5" presStyleCnt="7"/>
      <dgm:spPr/>
    </dgm:pt>
    <dgm:pt modelId="{406F2B1F-F7B0-4B6D-AF05-DAC55E782A17}" type="pres">
      <dgm:prSet presAssocID="{25108E3D-DB1A-4F58-A519-4634AF1AB99B}" presName="node" presStyleLbl="node1" presStyleIdx="5" presStyleCnt="7" custScaleX="103752" custScaleY="117480" custRadScaleRad="100198" custRadScaleInc="7811">
        <dgm:presLayoutVars>
          <dgm:bulletEnabled val="1"/>
        </dgm:presLayoutVars>
      </dgm:prSet>
      <dgm:spPr/>
    </dgm:pt>
    <dgm:pt modelId="{AA93C039-9B65-4C76-BE30-EB4B9BE72029}" type="pres">
      <dgm:prSet presAssocID="{F495D5DA-A202-443D-971C-41054992DB46}" presName="parTrans" presStyleLbl="bgSibTrans2D1" presStyleIdx="6" presStyleCnt="7"/>
      <dgm:spPr/>
    </dgm:pt>
    <dgm:pt modelId="{3CC93C6A-828A-4E4C-9675-6E02F710785C}" type="pres">
      <dgm:prSet presAssocID="{19F2CAF3-DBBC-4AFA-A11D-C108BF903500}" presName="node" presStyleLbl="node1" presStyleIdx="6" presStyleCnt="7" custScaleX="118951" custScaleY="119462">
        <dgm:presLayoutVars>
          <dgm:bulletEnabled val="1"/>
        </dgm:presLayoutVars>
      </dgm:prSet>
      <dgm:spPr/>
    </dgm:pt>
  </dgm:ptLst>
  <dgm:cxnLst>
    <dgm:cxn modelId="{08039B05-B769-40C3-B4D1-82B582104C80}" type="presOf" srcId="{BEDC456F-33C6-4E30-B11F-D1FC1348362C}" destId="{2FA99729-2770-480E-B649-4D6B837606FA}" srcOrd="0" destOrd="0" presId="urn:microsoft.com/office/officeart/2005/8/layout/radial4"/>
    <dgm:cxn modelId="{FBC8FB05-B20F-4F14-B54A-BE3A4A7655BE}" srcId="{CD16FF22-B021-4B6A-ADB3-7C34CC152532}" destId="{F1386285-997A-46D4-BB92-34013AA2C0CD}" srcOrd="1" destOrd="0" parTransId="{FBE787A6-63FC-484C-A24F-ACA06A1773F7}" sibTransId="{A48589C3-4640-4220-95D4-3BF4ADA4F89B}"/>
    <dgm:cxn modelId="{2659570D-1E0E-4C59-B989-42F3A7DFCFE7}" srcId="{CD16FF22-B021-4B6A-ADB3-7C34CC152532}" destId="{7274A5C8-C7DF-4A70-92A8-82451C6AC36D}" srcOrd="4" destOrd="0" parTransId="{F22B2374-1890-4127-B84E-85764900537F}" sibTransId="{0FFCE16B-5FCD-4339-B802-924B06E58F59}"/>
    <dgm:cxn modelId="{6B6BDC21-8F62-4DC9-8D16-A04D9805584D}" type="presOf" srcId="{1A84B01E-E5A9-470F-8145-9BF93300C659}" destId="{BEBB1D82-FE65-444E-809F-2D4D72260F92}" srcOrd="0" destOrd="0" presId="urn:microsoft.com/office/officeart/2005/8/layout/radial4"/>
    <dgm:cxn modelId="{84B89623-A603-46FA-85C8-93DE0C916EB8}" type="presOf" srcId="{E9C06F35-1462-44CD-B2B0-B0BEE38019F4}" destId="{880E0C97-1395-477A-A430-BD1CDF551C86}" srcOrd="0" destOrd="0" presId="urn:microsoft.com/office/officeart/2005/8/layout/radial4"/>
    <dgm:cxn modelId="{78A02B2B-7A92-409C-AB11-8837F6829CE7}" type="presOf" srcId="{F22B2374-1890-4127-B84E-85764900537F}" destId="{45399792-9533-48FE-A00D-3623D6B85804}" srcOrd="0" destOrd="0" presId="urn:microsoft.com/office/officeart/2005/8/layout/radial4"/>
    <dgm:cxn modelId="{BDF9163A-8C0A-4B6D-A9B7-0923A543E4C9}" type="presOf" srcId="{82E5D9AC-F777-42B7-AA17-AA78DD7D6EE6}" destId="{39BCAC51-B137-40B1-BFEA-C6233FF81B2F}" srcOrd="0" destOrd="0" presId="urn:microsoft.com/office/officeart/2005/8/layout/radial4"/>
    <dgm:cxn modelId="{71A2FE40-9300-4583-9483-90276166017A}" type="presOf" srcId="{3F57A317-8799-4D45-812D-86C54AA2BA1E}" destId="{5CD491E3-4C52-4DCC-AAD7-6317564A9037}" srcOrd="0" destOrd="0" presId="urn:microsoft.com/office/officeart/2005/8/layout/radial4"/>
    <dgm:cxn modelId="{A2DE8F5C-030C-4DB3-9781-2F961D6FF935}" srcId="{CD16FF22-B021-4B6A-ADB3-7C34CC152532}" destId="{BEDC456F-33C6-4E30-B11F-D1FC1348362C}" srcOrd="2" destOrd="0" parTransId="{3F57A317-8799-4D45-812D-86C54AA2BA1E}" sibTransId="{41F32356-E404-4897-A7C4-53404596C258}"/>
    <dgm:cxn modelId="{39E24146-6A3A-4FAC-BAE1-3D92CEDAC5D0}" srcId="{CD16FF22-B021-4B6A-ADB3-7C34CC152532}" destId="{82E5D9AC-F777-42B7-AA17-AA78DD7D6EE6}" srcOrd="0" destOrd="0" parTransId="{C182082D-55D7-4A21-8FED-987B13DAF6BE}" sibTransId="{6C74B384-AF1C-4C0E-BE54-882BEBD1EF1E}"/>
    <dgm:cxn modelId="{C44C3249-E6DD-425F-AB8B-03AAD017634D}" type="presOf" srcId="{FBE787A6-63FC-484C-A24F-ACA06A1773F7}" destId="{9546BE99-FF4B-4760-965C-DA0BF694D2BE}" srcOrd="0" destOrd="0" presId="urn:microsoft.com/office/officeart/2005/8/layout/radial4"/>
    <dgm:cxn modelId="{64F4114A-8FC3-4866-9292-C7C8BF0D98EC}" srcId="{CD16FF22-B021-4B6A-ADB3-7C34CC152532}" destId="{1A84B01E-E5A9-470F-8145-9BF93300C659}" srcOrd="3" destOrd="0" parTransId="{E9C06F35-1462-44CD-B2B0-B0BEE38019F4}" sibTransId="{441C635E-DF4A-4E04-97D2-7C5F34DB9A4E}"/>
    <dgm:cxn modelId="{234E0D4D-D5DD-46E9-B37D-A28E4E55A1E8}" srcId="{8C469A78-B532-418D-9739-9091C53C4723}" destId="{CD16FF22-B021-4B6A-ADB3-7C34CC152532}" srcOrd="0" destOrd="0" parTransId="{98CE4106-FB86-441D-9661-43DF2296C7B5}" sibTransId="{75EAEB92-4128-4F11-8A7F-378E6ABF14C8}"/>
    <dgm:cxn modelId="{522A3159-9B37-46C8-B238-B78539A6B727}" type="presOf" srcId="{8C469A78-B532-418D-9739-9091C53C4723}" destId="{93B73CD8-3B9D-4459-BE70-EFB27CA3AD07}" srcOrd="0" destOrd="0" presId="urn:microsoft.com/office/officeart/2005/8/layout/radial4"/>
    <dgm:cxn modelId="{0DCDAF84-3303-49C7-B76D-F7EE5CB19CF8}" srcId="{CD16FF22-B021-4B6A-ADB3-7C34CC152532}" destId="{25108E3D-DB1A-4F58-A519-4634AF1AB99B}" srcOrd="5" destOrd="0" parTransId="{004AA6C1-BC97-458A-B4ED-11CA9A457742}" sibTransId="{36130988-86E7-44F4-883D-D3C1069922F8}"/>
    <dgm:cxn modelId="{CA6F1E87-2AE9-498B-967B-9D32501F5CE5}" type="presOf" srcId="{F495D5DA-A202-443D-971C-41054992DB46}" destId="{AA93C039-9B65-4C76-BE30-EB4B9BE72029}" srcOrd="0" destOrd="0" presId="urn:microsoft.com/office/officeart/2005/8/layout/radial4"/>
    <dgm:cxn modelId="{7178FF8E-44F7-4909-A828-E3B89883F51C}" srcId="{CD16FF22-B021-4B6A-ADB3-7C34CC152532}" destId="{19F2CAF3-DBBC-4AFA-A11D-C108BF903500}" srcOrd="6" destOrd="0" parTransId="{F495D5DA-A202-443D-971C-41054992DB46}" sibTransId="{45C8BB6B-2158-467B-9870-F5D201602919}"/>
    <dgm:cxn modelId="{6F0ED591-5E25-4AE1-BA66-624E2C2F8CF5}" type="presOf" srcId="{C182082D-55D7-4A21-8FED-987B13DAF6BE}" destId="{E680C129-2106-4CD7-9BAE-DFC5F06F55AD}" srcOrd="0" destOrd="0" presId="urn:microsoft.com/office/officeart/2005/8/layout/radial4"/>
    <dgm:cxn modelId="{DDFB7B9F-63B7-475B-A1AF-AD08DD14A5F3}" type="presOf" srcId="{CD16FF22-B021-4B6A-ADB3-7C34CC152532}" destId="{6E01BDC1-6090-462C-9781-15318D9ACB78}" srcOrd="0" destOrd="0" presId="urn:microsoft.com/office/officeart/2005/8/layout/radial4"/>
    <dgm:cxn modelId="{238049A8-0953-4E53-BDEA-41AE9CED81A9}" type="presOf" srcId="{004AA6C1-BC97-458A-B4ED-11CA9A457742}" destId="{62BE8CCF-59E0-48D2-886D-DEDF09B1F98A}" srcOrd="0" destOrd="0" presId="urn:microsoft.com/office/officeart/2005/8/layout/radial4"/>
    <dgm:cxn modelId="{EDB875B0-AD34-42D5-BEB9-32777C118654}" type="presOf" srcId="{25108E3D-DB1A-4F58-A519-4634AF1AB99B}" destId="{406F2B1F-F7B0-4B6D-AF05-DAC55E782A17}" srcOrd="0" destOrd="0" presId="urn:microsoft.com/office/officeart/2005/8/layout/radial4"/>
    <dgm:cxn modelId="{E76AC3B3-61B0-43E0-AA2E-601F7EAFA5EB}" type="presOf" srcId="{F1386285-997A-46D4-BB92-34013AA2C0CD}" destId="{682318F2-219D-4F8A-8FD2-CB36A405001C}" srcOrd="0" destOrd="0" presId="urn:microsoft.com/office/officeart/2005/8/layout/radial4"/>
    <dgm:cxn modelId="{0DD604DD-B3CF-4D42-BBC0-1F26B473C19B}" type="presOf" srcId="{19F2CAF3-DBBC-4AFA-A11D-C108BF903500}" destId="{3CC93C6A-828A-4E4C-9675-6E02F710785C}" srcOrd="0" destOrd="0" presId="urn:microsoft.com/office/officeart/2005/8/layout/radial4"/>
    <dgm:cxn modelId="{EC8B19EA-E206-4EE3-AAFE-54A1BB94CE4F}" type="presOf" srcId="{7274A5C8-C7DF-4A70-92A8-82451C6AC36D}" destId="{FE036A86-4C15-4EE7-A7F3-9F8F8853A003}" srcOrd="0" destOrd="0" presId="urn:microsoft.com/office/officeart/2005/8/layout/radial4"/>
    <dgm:cxn modelId="{4E9234FB-0A3B-44E9-AFCC-F9B17F3BD883}" type="presParOf" srcId="{93B73CD8-3B9D-4459-BE70-EFB27CA3AD07}" destId="{6E01BDC1-6090-462C-9781-15318D9ACB78}" srcOrd="0" destOrd="0" presId="urn:microsoft.com/office/officeart/2005/8/layout/radial4"/>
    <dgm:cxn modelId="{E1982F13-5854-415C-BE9F-BC4A1AFF8249}" type="presParOf" srcId="{93B73CD8-3B9D-4459-BE70-EFB27CA3AD07}" destId="{E680C129-2106-4CD7-9BAE-DFC5F06F55AD}" srcOrd="1" destOrd="0" presId="urn:microsoft.com/office/officeart/2005/8/layout/radial4"/>
    <dgm:cxn modelId="{5EFF0438-BA1F-4C22-BDF9-0E091AEE52E1}" type="presParOf" srcId="{93B73CD8-3B9D-4459-BE70-EFB27CA3AD07}" destId="{39BCAC51-B137-40B1-BFEA-C6233FF81B2F}" srcOrd="2" destOrd="0" presId="urn:microsoft.com/office/officeart/2005/8/layout/radial4"/>
    <dgm:cxn modelId="{5B44DDC4-4D03-4B15-AD65-7E5245FCC0BC}" type="presParOf" srcId="{93B73CD8-3B9D-4459-BE70-EFB27CA3AD07}" destId="{9546BE99-FF4B-4760-965C-DA0BF694D2BE}" srcOrd="3" destOrd="0" presId="urn:microsoft.com/office/officeart/2005/8/layout/radial4"/>
    <dgm:cxn modelId="{E13A1D55-24A4-45A0-8B46-75C303325451}" type="presParOf" srcId="{93B73CD8-3B9D-4459-BE70-EFB27CA3AD07}" destId="{682318F2-219D-4F8A-8FD2-CB36A405001C}" srcOrd="4" destOrd="0" presId="urn:microsoft.com/office/officeart/2005/8/layout/radial4"/>
    <dgm:cxn modelId="{019F4816-1579-45EF-A016-2B36FBDFD484}" type="presParOf" srcId="{93B73CD8-3B9D-4459-BE70-EFB27CA3AD07}" destId="{5CD491E3-4C52-4DCC-AAD7-6317564A9037}" srcOrd="5" destOrd="0" presId="urn:microsoft.com/office/officeart/2005/8/layout/radial4"/>
    <dgm:cxn modelId="{E5B94D3F-0492-4BC6-9B43-0530032FFC36}" type="presParOf" srcId="{93B73CD8-3B9D-4459-BE70-EFB27CA3AD07}" destId="{2FA99729-2770-480E-B649-4D6B837606FA}" srcOrd="6" destOrd="0" presId="urn:microsoft.com/office/officeart/2005/8/layout/radial4"/>
    <dgm:cxn modelId="{0C797A53-EF7E-4261-85BD-983AB9DB98A0}" type="presParOf" srcId="{93B73CD8-3B9D-4459-BE70-EFB27CA3AD07}" destId="{880E0C97-1395-477A-A430-BD1CDF551C86}" srcOrd="7" destOrd="0" presId="urn:microsoft.com/office/officeart/2005/8/layout/radial4"/>
    <dgm:cxn modelId="{008347C4-C6F7-4238-BE8C-6A0E09E0A155}" type="presParOf" srcId="{93B73CD8-3B9D-4459-BE70-EFB27CA3AD07}" destId="{BEBB1D82-FE65-444E-809F-2D4D72260F92}" srcOrd="8" destOrd="0" presId="urn:microsoft.com/office/officeart/2005/8/layout/radial4"/>
    <dgm:cxn modelId="{FC6B8161-4816-4AC4-90A0-21CA8CC1B617}" type="presParOf" srcId="{93B73CD8-3B9D-4459-BE70-EFB27CA3AD07}" destId="{45399792-9533-48FE-A00D-3623D6B85804}" srcOrd="9" destOrd="0" presId="urn:microsoft.com/office/officeart/2005/8/layout/radial4"/>
    <dgm:cxn modelId="{81B66FC5-71C8-4B5C-8B20-ED7B3012ABDB}" type="presParOf" srcId="{93B73CD8-3B9D-4459-BE70-EFB27CA3AD07}" destId="{FE036A86-4C15-4EE7-A7F3-9F8F8853A003}" srcOrd="10" destOrd="0" presId="urn:microsoft.com/office/officeart/2005/8/layout/radial4"/>
    <dgm:cxn modelId="{DC8F71F1-1DD8-4970-A9FE-8AA9B2E3DBE2}" type="presParOf" srcId="{93B73CD8-3B9D-4459-BE70-EFB27CA3AD07}" destId="{62BE8CCF-59E0-48D2-886D-DEDF09B1F98A}" srcOrd="11" destOrd="0" presId="urn:microsoft.com/office/officeart/2005/8/layout/radial4"/>
    <dgm:cxn modelId="{1147FBE0-D52A-44CA-A471-D0CC964CC73B}" type="presParOf" srcId="{93B73CD8-3B9D-4459-BE70-EFB27CA3AD07}" destId="{406F2B1F-F7B0-4B6D-AF05-DAC55E782A17}" srcOrd="12" destOrd="0" presId="urn:microsoft.com/office/officeart/2005/8/layout/radial4"/>
    <dgm:cxn modelId="{F501733C-B153-4371-8161-A5C4EDCF13DA}" type="presParOf" srcId="{93B73CD8-3B9D-4459-BE70-EFB27CA3AD07}" destId="{AA93C039-9B65-4C76-BE30-EB4B9BE72029}" srcOrd="13" destOrd="0" presId="urn:microsoft.com/office/officeart/2005/8/layout/radial4"/>
    <dgm:cxn modelId="{F86613E2-26DF-4982-99A7-9E7DBE011ECE}" type="presParOf" srcId="{93B73CD8-3B9D-4459-BE70-EFB27CA3AD07}" destId="{3CC93C6A-828A-4E4C-9675-6E02F710785C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A9D7B-87CA-4518-8307-F52CD848F985}">
      <dsp:nvSpPr>
        <dsp:cNvPr id="0" name=""/>
        <dsp:cNvSpPr/>
      </dsp:nvSpPr>
      <dsp:spPr>
        <a:xfrm rot="5400000">
          <a:off x="4040709" y="-1672038"/>
          <a:ext cx="585985" cy="40787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 </a:t>
          </a:r>
          <a:r>
            <a:rPr lang="en-IN" sz="1800" b="1" kern="1200" dirty="0"/>
            <a:t>JEEL SONI (16IT133)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 </a:t>
          </a:r>
          <a:r>
            <a:rPr lang="en-IN" sz="1800" b="1" kern="1200" dirty="0"/>
            <a:t>YASTEE SHAH (16IT148</a:t>
          </a:r>
          <a:r>
            <a:rPr lang="en-IN" sz="1800" kern="1200" dirty="0"/>
            <a:t>)</a:t>
          </a:r>
        </a:p>
      </dsp:txBody>
      <dsp:txXfrm rot="-5400000">
        <a:off x="2294313" y="102963"/>
        <a:ext cx="4050173" cy="528775"/>
      </dsp:txXfrm>
    </dsp:sp>
    <dsp:sp modelId="{2FAF08A9-2018-42A3-A6CC-DFEE661E9035}">
      <dsp:nvSpPr>
        <dsp:cNvPr id="0" name=""/>
        <dsp:cNvSpPr/>
      </dsp:nvSpPr>
      <dsp:spPr>
        <a:xfrm>
          <a:off x="0" y="1109"/>
          <a:ext cx="2294313" cy="732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PREPARED BY:</a:t>
          </a:r>
        </a:p>
      </dsp:txBody>
      <dsp:txXfrm>
        <a:off x="35757" y="36866"/>
        <a:ext cx="2222799" cy="660968"/>
      </dsp:txXfrm>
    </dsp:sp>
    <dsp:sp modelId="{0AD0A61A-5159-45DF-A92E-2A4B478AE8E0}">
      <dsp:nvSpPr>
        <dsp:cNvPr id="0" name=""/>
        <dsp:cNvSpPr/>
      </dsp:nvSpPr>
      <dsp:spPr>
        <a:xfrm rot="5400000">
          <a:off x="4040709" y="-902931"/>
          <a:ext cx="585985" cy="40787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 </a:t>
          </a:r>
          <a:r>
            <a:rPr lang="en-IN" sz="1500" b="1" kern="1200" dirty="0"/>
            <a:t>MR. RAVI PATEL (ASSISTANT PROFESSOR)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 MR. SANDIP PATEL (ASSISTANT PROFESSOR)</a:t>
          </a:r>
        </a:p>
      </dsp:txBody>
      <dsp:txXfrm rot="-5400000">
        <a:off x="2294313" y="872070"/>
        <a:ext cx="4050173" cy="528775"/>
      </dsp:txXfrm>
    </dsp:sp>
    <dsp:sp modelId="{613CA4A0-A59E-4059-8D3D-AD5D65D6465F}">
      <dsp:nvSpPr>
        <dsp:cNvPr id="0" name=""/>
        <dsp:cNvSpPr/>
      </dsp:nvSpPr>
      <dsp:spPr>
        <a:xfrm>
          <a:off x="0" y="770216"/>
          <a:ext cx="2294313" cy="732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GUIDED BY:</a:t>
          </a:r>
        </a:p>
      </dsp:txBody>
      <dsp:txXfrm>
        <a:off x="35757" y="805973"/>
        <a:ext cx="2222799" cy="660968"/>
      </dsp:txXfrm>
    </dsp:sp>
    <dsp:sp modelId="{5E72A5EC-874D-4B4E-9835-6E66A8B6E8CD}">
      <dsp:nvSpPr>
        <dsp:cNvPr id="0" name=""/>
        <dsp:cNvSpPr/>
      </dsp:nvSpPr>
      <dsp:spPr>
        <a:xfrm rot="5400000">
          <a:off x="4040709" y="-133825"/>
          <a:ext cx="585985" cy="40787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 </a:t>
          </a:r>
          <a:r>
            <a:rPr lang="en-IN" sz="1800" b="1" kern="1200" dirty="0"/>
            <a:t>SOFTWARE GROUP PROJECT – II (IT345)</a:t>
          </a:r>
          <a:endParaRPr lang="en-IN" sz="1500" kern="1200" dirty="0"/>
        </a:p>
      </dsp:txBody>
      <dsp:txXfrm rot="-5400000">
        <a:off x="2294313" y="1641176"/>
        <a:ext cx="4050173" cy="528775"/>
      </dsp:txXfrm>
    </dsp:sp>
    <dsp:sp modelId="{891786D3-0AC0-4B70-8D5E-561B8BBAF2A0}">
      <dsp:nvSpPr>
        <dsp:cNvPr id="0" name=""/>
        <dsp:cNvSpPr/>
      </dsp:nvSpPr>
      <dsp:spPr>
        <a:xfrm>
          <a:off x="0" y="1539322"/>
          <a:ext cx="2294313" cy="732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SUBJECT:</a:t>
          </a:r>
        </a:p>
      </dsp:txBody>
      <dsp:txXfrm>
        <a:off x="35757" y="1575079"/>
        <a:ext cx="2222799" cy="660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A7F24-26C6-48BB-83E7-3CBEDCD236FE}">
      <dsp:nvSpPr>
        <dsp:cNvPr id="0" name=""/>
        <dsp:cNvSpPr/>
      </dsp:nvSpPr>
      <dsp:spPr>
        <a:xfrm>
          <a:off x="-6376035" y="-975273"/>
          <a:ext cx="7589347" cy="7589347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0BA67-EC00-46F3-8E8F-5D6409327D6B}">
      <dsp:nvSpPr>
        <dsp:cNvPr id="0" name=""/>
        <dsp:cNvSpPr/>
      </dsp:nvSpPr>
      <dsp:spPr>
        <a:xfrm>
          <a:off x="530059" y="352312"/>
          <a:ext cx="10120226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</a:t>
          </a:r>
          <a:endParaRPr lang="en-IN" sz="3700" kern="1200" dirty="0">
            <a:solidFill>
              <a:schemeClr val="bg1"/>
            </a:solidFill>
          </a:endParaRPr>
        </a:p>
      </dsp:txBody>
      <dsp:txXfrm>
        <a:off x="530059" y="352312"/>
        <a:ext cx="10120226" cy="705075"/>
      </dsp:txXfrm>
    </dsp:sp>
    <dsp:sp modelId="{4B915876-7ACC-43B5-8C28-D21B5AB3E6B6}">
      <dsp:nvSpPr>
        <dsp:cNvPr id="0" name=""/>
        <dsp:cNvSpPr/>
      </dsp:nvSpPr>
      <dsp:spPr>
        <a:xfrm>
          <a:off x="89387" y="264177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8B1B7-6631-4925-B414-A3AC82F60175}">
      <dsp:nvSpPr>
        <dsp:cNvPr id="0" name=""/>
        <dsp:cNvSpPr/>
      </dsp:nvSpPr>
      <dsp:spPr>
        <a:xfrm>
          <a:off x="1035295" y="1409587"/>
          <a:ext cx="9614990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HOW IT WORKS</a:t>
          </a:r>
          <a:endParaRPr lang="en-IN" sz="3700" kern="1200" dirty="0">
            <a:solidFill>
              <a:schemeClr val="bg1"/>
            </a:solidFill>
          </a:endParaRPr>
        </a:p>
      </dsp:txBody>
      <dsp:txXfrm>
        <a:off x="1035295" y="1409587"/>
        <a:ext cx="9614990" cy="705075"/>
      </dsp:txXfrm>
    </dsp:sp>
    <dsp:sp modelId="{330DF5D3-61D1-4DE5-B90F-67AB341C6E47}">
      <dsp:nvSpPr>
        <dsp:cNvPr id="0" name=""/>
        <dsp:cNvSpPr/>
      </dsp:nvSpPr>
      <dsp:spPr>
        <a:xfrm>
          <a:off x="594623" y="1321452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CDFD9-CAF0-4A19-8EEF-029EDB045172}">
      <dsp:nvSpPr>
        <dsp:cNvPr id="0" name=""/>
        <dsp:cNvSpPr/>
      </dsp:nvSpPr>
      <dsp:spPr>
        <a:xfrm>
          <a:off x="1190362" y="2466862"/>
          <a:ext cx="9459923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FEATURES</a:t>
          </a:r>
          <a:r>
            <a:rPr lang="en-IN" sz="3700" kern="1200" dirty="0"/>
            <a:t> </a:t>
          </a:r>
        </a:p>
      </dsp:txBody>
      <dsp:txXfrm>
        <a:off x="1190362" y="2466862"/>
        <a:ext cx="9459923" cy="705075"/>
      </dsp:txXfrm>
    </dsp:sp>
    <dsp:sp modelId="{9849DF6A-02DF-4EF3-990F-48AA7F792D43}">
      <dsp:nvSpPr>
        <dsp:cNvPr id="0" name=""/>
        <dsp:cNvSpPr/>
      </dsp:nvSpPr>
      <dsp:spPr>
        <a:xfrm>
          <a:off x="749690" y="2378727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3F16A-D612-4B44-808B-5C8B50604ACE}">
      <dsp:nvSpPr>
        <dsp:cNvPr id="0" name=""/>
        <dsp:cNvSpPr/>
      </dsp:nvSpPr>
      <dsp:spPr>
        <a:xfrm>
          <a:off x="1035295" y="3524137"/>
          <a:ext cx="9614990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DEMO</a:t>
          </a:r>
          <a:endParaRPr lang="en-IN" sz="3700" kern="1200" dirty="0">
            <a:solidFill>
              <a:schemeClr val="bg1"/>
            </a:solidFill>
          </a:endParaRPr>
        </a:p>
      </dsp:txBody>
      <dsp:txXfrm>
        <a:off x="1035295" y="3524137"/>
        <a:ext cx="9614990" cy="705075"/>
      </dsp:txXfrm>
    </dsp:sp>
    <dsp:sp modelId="{B1C22244-EC5A-4698-BA5A-706A09DEA45A}">
      <dsp:nvSpPr>
        <dsp:cNvPr id="0" name=""/>
        <dsp:cNvSpPr/>
      </dsp:nvSpPr>
      <dsp:spPr>
        <a:xfrm>
          <a:off x="594623" y="3436002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0BA1A-858B-4B9C-AB8F-609CE4D6ED14}">
      <dsp:nvSpPr>
        <dsp:cNvPr id="0" name=""/>
        <dsp:cNvSpPr/>
      </dsp:nvSpPr>
      <dsp:spPr>
        <a:xfrm>
          <a:off x="530059" y="4581412"/>
          <a:ext cx="10120226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REFERENCES</a:t>
          </a:r>
          <a:endParaRPr lang="en-IN" sz="3700" kern="1200" dirty="0">
            <a:solidFill>
              <a:schemeClr val="bg1"/>
            </a:solidFill>
          </a:endParaRPr>
        </a:p>
      </dsp:txBody>
      <dsp:txXfrm>
        <a:off x="530059" y="4581412"/>
        <a:ext cx="10120226" cy="705075"/>
      </dsp:txXfrm>
    </dsp:sp>
    <dsp:sp modelId="{E346886B-CD07-4397-945C-F8D82692241E}">
      <dsp:nvSpPr>
        <dsp:cNvPr id="0" name=""/>
        <dsp:cNvSpPr/>
      </dsp:nvSpPr>
      <dsp:spPr>
        <a:xfrm>
          <a:off x="89387" y="4493277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F6FDD-1DC7-4A95-9DAD-6F54645308C4}">
      <dsp:nvSpPr>
        <dsp:cNvPr id="0" name=""/>
        <dsp:cNvSpPr/>
      </dsp:nvSpPr>
      <dsp:spPr>
        <a:xfrm rot="1650167">
          <a:off x="3054352" y="3704424"/>
          <a:ext cx="2364658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2364658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8664F-4E3F-45F7-BCBA-CC881AEFC1FE}">
      <dsp:nvSpPr>
        <dsp:cNvPr id="0" name=""/>
        <dsp:cNvSpPr/>
      </dsp:nvSpPr>
      <dsp:spPr>
        <a:xfrm rot="21563361">
          <a:off x="3187906" y="2662089"/>
          <a:ext cx="222573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2225731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8B4D8-2CBF-4548-9F66-110F79311E04}">
      <dsp:nvSpPr>
        <dsp:cNvPr id="0" name=""/>
        <dsp:cNvSpPr/>
      </dsp:nvSpPr>
      <dsp:spPr>
        <a:xfrm rot="19870422">
          <a:off x="3053177" y="1657319"/>
          <a:ext cx="2175555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2175555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041A3-89C2-4441-BD1F-0BE3112895A3}">
      <dsp:nvSpPr>
        <dsp:cNvPr id="0" name=""/>
        <dsp:cNvSpPr/>
      </dsp:nvSpPr>
      <dsp:spPr>
        <a:xfrm>
          <a:off x="973335" y="1406607"/>
          <a:ext cx="2605451" cy="26054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58436-038A-4B88-8B3A-F101451D022A}">
      <dsp:nvSpPr>
        <dsp:cNvPr id="0" name=""/>
        <dsp:cNvSpPr/>
      </dsp:nvSpPr>
      <dsp:spPr>
        <a:xfrm>
          <a:off x="4997086" y="0"/>
          <a:ext cx="1563270" cy="1563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Invocation model</a:t>
          </a:r>
        </a:p>
      </dsp:txBody>
      <dsp:txXfrm>
        <a:off x="5226022" y="228936"/>
        <a:ext cx="1105398" cy="1105398"/>
      </dsp:txXfrm>
    </dsp:sp>
    <dsp:sp modelId="{47706A9C-2515-43BD-83DA-69CBC13DDD14}">
      <dsp:nvSpPr>
        <dsp:cNvPr id="0" name=""/>
        <dsp:cNvSpPr/>
      </dsp:nvSpPr>
      <dsp:spPr>
        <a:xfrm>
          <a:off x="5413530" y="1885927"/>
          <a:ext cx="1563270" cy="1563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Intents, Samples and Slots</a:t>
          </a:r>
        </a:p>
      </dsp:txBody>
      <dsp:txXfrm>
        <a:off x="5642466" y="2114863"/>
        <a:ext cx="1105398" cy="1105398"/>
      </dsp:txXfrm>
    </dsp:sp>
    <dsp:sp modelId="{1C15053B-40C3-47D2-95CF-1B6A53038376}">
      <dsp:nvSpPr>
        <dsp:cNvPr id="0" name=""/>
        <dsp:cNvSpPr/>
      </dsp:nvSpPr>
      <dsp:spPr>
        <a:xfrm>
          <a:off x="5197059" y="3855396"/>
          <a:ext cx="1563270" cy="1563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Endpoint</a:t>
          </a:r>
        </a:p>
      </dsp:txBody>
      <dsp:txXfrm>
        <a:off x="5425995" y="4084332"/>
        <a:ext cx="1105398" cy="1105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B9571-4D35-4AC3-9D30-5A9B61CFF0A8}">
      <dsp:nvSpPr>
        <dsp:cNvPr id="0" name=""/>
        <dsp:cNvSpPr/>
      </dsp:nvSpPr>
      <dsp:spPr>
        <a:xfrm rot="1628669">
          <a:off x="4043139" y="2976287"/>
          <a:ext cx="194225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942250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9D6CD-15C8-4312-828A-04F1FD0EF04A}">
      <dsp:nvSpPr>
        <dsp:cNvPr id="0" name=""/>
        <dsp:cNvSpPr/>
      </dsp:nvSpPr>
      <dsp:spPr>
        <a:xfrm rot="43394">
          <a:off x="4149979" y="2186128"/>
          <a:ext cx="3029977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3029977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12B3B-437E-406C-BABB-44A7874DC872}">
      <dsp:nvSpPr>
        <dsp:cNvPr id="0" name=""/>
        <dsp:cNvSpPr/>
      </dsp:nvSpPr>
      <dsp:spPr>
        <a:xfrm rot="19819756">
          <a:off x="4041498" y="1330532"/>
          <a:ext cx="165658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56586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3ADCC-3B45-45AE-99FD-BC15AF420425}">
      <dsp:nvSpPr>
        <dsp:cNvPr id="0" name=""/>
        <dsp:cNvSpPr/>
      </dsp:nvSpPr>
      <dsp:spPr>
        <a:xfrm>
          <a:off x="2066823" y="1171054"/>
          <a:ext cx="2092337" cy="20923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76D7E-7FFA-49A5-B05D-A3E7D8E5C148}">
      <dsp:nvSpPr>
        <dsp:cNvPr id="0" name=""/>
        <dsp:cNvSpPr/>
      </dsp:nvSpPr>
      <dsp:spPr>
        <a:xfrm>
          <a:off x="5507181" y="0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Book Records</a:t>
          </a:r>
        </a:p>
      </dsp:txBody>
      <dsp:txXfrm>
        <a:off x="5691030" y="183849"/>
        <a:ext cx="887704" cy="887704"/>
      </dsp:txXfrm>
    </dsp:sp>
    <dsp:sp modelId="{B13001E5-2C11-41F4-9041-1D96E7A54EFE}">
      <dsp:nvSpPr>
        <dsp:cNvPr id="0" name=""/>
        <dsp:cNvSpPr/>
      </dsp:nvSpPr>
      <dsp:spPr>
        <a:xfrm>
          <a:off x="6888124" y="0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BookName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AuthorName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Available Books</a:t>
          </a:r>
        </a:p>
      </dsp:txBody>
      <dsp:txXfrm>
        <a:off x="6888124" y="0"/>
        <a:ext cx="1883103" cy="1255402"/>
      </dsp:txXfrm>
    </dsp:sp>
    <dsp:sp modelId="{3D0B73BF-AD0E-4E88-B249-20C05101DFF4}">
      <dsp:nvSpPr>
        <dsp:cNvPr id="0" name=""/>
        <dsp:cNvSpPr/>
      </dsp:nvSpPr>
      <dsp:spPr>
        <a:xfrm>
          <a:off x="7179786" y="1603381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Student Registration</a:t>
          </a:r>
        </a:p>
      </dsp:txBody>
      <dsp:txXfrm>
        <a:off x="7363635" y="1787230"/>
        <a:ext cx="887704" cy="887704"/>
      </dsp:txXfrm>
    </dsp:sp>
    <dsp:sp modelId="{D9459583-7E66-43A3-A935-1DA0C1A4E779}">
      <dsp:nvSpPr>
        <dsp:cNvPr id="0" name=""/>
        <dsp:cNvSpPr/>
      </dsp:nvSpPr>
      <dsp:spPr>
        <a:xfrm>
          <a:off x="8560729" y="1603381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StudentID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LibraryCard</a:t>
          </a:r>
          <a:r>
            <a:rPr lang="en-IN" sz="2000" kern="1200" dirty="0"/>
            <a:t> ID</a:t>
          </a:r>
        </a:p>
      </dsp:txBody>
      <dsp:txXfrm>
        <a:off x="8560729" y="1603381"/>
        <a:ext cx="1883103" cy="1255402"/>
      </dsp:txXfrm>
    </dsp:sp>
    <dsp:sp modelId="{1D112F4F-BC1E-4EE9-95E4-423D03C04F84}">
      <dsp:nvSpPr>
        <dsp:cNvPr id="0" name=""/>
        <dsp:cNvSpPr/>
      </dsp:nvSpPr>
      <dsp:spPr>
        <a:xfrm>
          <a:off x="5809293" y="3095935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Issued books</a:t>
          </a:r>
        </a:p>
      </dsp:txBody>
      <dsp:txXfrm>
        <a:off x="5993142" y="3279784"/>
        <a:ext cx="887704" cy="887704"/>
      </dsp:txXfrm>
    </dsp:sp>
    <dsp:sp modelId="{7121B8D3-E190-44B3-9F20-B1526D65C6BC}">
      <dsp:nvSpPr>
        <dsp:cNvPr id="0" name=""/>
        <dsp:cNvSpPr/>
      </dsp:nvSpPr>
      <dsp:spPr>
        <a:xfrm>
          <a:off x="7190236" y="3095935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LibraryCardID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StudentID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BookName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AuthorName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IssuedDate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DueDate</a:t>
          </a:r>
          <a:endParaRPr lang="en-IN" sz="2000" kern="1200" dirty="0"/>
        </a:p>
      </dsp:txBody>
      <dsp:txXfrm>
        <a:off x="7190236" y="3095935"/>
        <a:ext cx="1883103" cy="12554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1BDC1-6090-462C-9781-15318D9ACB78}">
      <dsp:nvSpPr>
        <dsp:cNvPr id="0" name=""/>
        <dsp:cNvSpPr/>
      </dsp:nvSpPr>
      <dsp:spPr>
        <a:xfrm>
          <a:off x="4255507" y="3416625"/>
          <a:ext cx="2357549" cy="2357549"/>
        </a:xfrm>
        <a:prstGeom prst="ellipse">
          <a:avLst/>
        </a:prstGeom>
        <a:solidFill>
          <a:srgbClr val="4F81BD">
            <a:lumMod val="60000"/>
            <a:lumOff val="40000"/>
          </a:srgbClr>
        </a:solidFill>
        <a:ln w="25400" cap="flat" cmpd="sng" algn="ctr">
          <a:solidFill>
            <a:srgbClr val="1F497D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Voice based library</a:t>
          </a:r>
        </a:p>
      </dsp:txBody>
      <dsp:txXfrm>
        <a:off x="4600762" y="3761880"/>
        <a:ext cx="1667039" cy="1667039"/>
      </dsp:txXfrm>
    </dsp:sp>
    <dsp:sp modelId="{E680C129-2106-4CD7-9BAE-DFC5F06F55AD}">
      <dsp:nvSpPr>
        <dsp:cNvPr id="0" name=""/>
        <dsp:cNvSpPr/>
      </dsp:nvSpPr>
      <dsp:spPr>
        <a:xfrm rot="10800000">
          <a:off x="1499979" y="4259449"/>
          <a:ext cx="2603973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CAC51-B137-40B1-BFEA-C6233FF81B2F}">
      <dsp:nvSpPr>
        <dsp:cNvPr id="0" name=""/>
        <dsp:cNvSpPr/>
      </dsp:nvSpPr>
      <dsp:spPr>
        <a:xfrm>
          <a:off x="674837" y="3935285"/>
          <a:ext cx="1650284" cy="1320227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0675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90" b="0" i="0" kern="120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Ask for particular Book</a:t>
          </a:r>
        </a:p>
      </dsp:txBody>
      <dsp:txXfrm>
        <a:off x="713505" y="3973953"/>
        <a:ext cx="1572948" cy="1242891"/>
      </dsp:txXfrm>
    </dsp:sp>
    <dsp:sp modelId="{9546BE99-FF4B-4760-965C-DA0BF694D2BE}">
      <dsp:nvSpPr>
        <dsp:cNvPr id="0" name=""/>
        <dsp:cNvSpPr/>
      </dsp:nvSpPr>
      <dsp:spPr>
        <a:xfrm rot="12600000">
          <a:off x="1852643" y="2943291"/>
          <a:ext cx="2603973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318F2-219D-4F8A-8FD2-CB36A405001C}">
      <dsp:nvSpPr>
        <dsp:cNvPr id="0" name=""/>
        <dsp:cNvSpPr/>
      </dsp:nvSpPr>
      <dsp:spPr>
        <a:xfrm>
          <a:off x="1201934" y="1968134"/>
          <a:ext cx="1650284" cy="1320227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0675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90" b="0" i="0" kern="120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Search book based on the subject or author</a:t>
          </a:r>
        </a:p>
      </dsp:txBody>
      <dsp:txXfrm>
        <a:off x="1240602" y="2006802"/>
        <a:ext cx="1572948" cy="1242891"/>
      </dsp:txXfrm>
    </dsp:sp>
    <dsp:sp modelId="{5CD491E3-4C52-4DCC-AAD7-6317564A9037}">
      <dsp:nvSpPr>
        <dsp:cNvPr id="0" name=""/>
        <dsp:cNvSpPr/>
      </dsp:nvSpPr>
      <dsp:spPr>
        <a:xfrm rot="14400000">
          <a:off x="2816137" y="1979796"/>
          <a:ext cx="2603973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99729-2770-480E-B649-4D6B837606FA}">
      <dsp:nvSpPr>
        <dsp:cNvPr id="0" name=""/>
        <dsp:cNvSpPr/>
      </dsp:nvSpPr>
      <dsp:spPr>
        <a:xfrm>
          <a:off x="2641988" y="528080"/>
          <a:ext cx="1650284" cy="1320227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0675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90" b="0" i="0" kern="120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Check the avability from any place</a:t>
          </a:r>
        </a:p>
      </dsp:txBody>
      <dsp:txXfrm>
        <a:off x="2680656" y="566748"/>
        <a:ext cx="1572948" cy="1242891"/>
      </dsp:txXfrm>
    </dsp:sp>
    <dsp:sp modelId="{880E0C97-1395-477A-A430-BD1CDF551C86}">
      <dsp:nvSpPr>
        <dsp:cNvPr id="0" name=""/>
        <dsp:cNvSpPr/>
      </dsp:nvSpPr>
      <dsp:spPr>
        <a:xfrm rot="16200000">
          <a:off x="4132295" y="1627133"/>
          <a:ext cx="2603973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B1D82-FE65-444E-809F-2D4D72260F92}">
      <dsp:nvSpPr>
        <dsp:cNvPr id="0" name=""/>
        <dsp:cNvSpPr/>
      </dsp:nvSpPr>
      <dsp:spPr>
        <a:xfrm>
          <a:off x="4609139" y="983"/>
          <a:ext cx="1650284" cy="1320227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0675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90" b="0" i="0" kern="120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Check the due date</a:t>
          </a:r>
        </a:p>
      </dsp:txBody>
      <dsp:txXfrm>
        <a:off x="4647807" y="39651"/>
        <a:ext cx="1572948" cy="1242891"/>
      </dsp:txXfrm>
    </dsp:sp>
    <dsp:sp modelId="{45399792-9533-48FE-A00D-3623D6B85804}">
      <dsp:nvSpPr>
        <dsp:cNvPr id="0" name=""/>
        <dsp:cNvSpPr/>
      </dsp:nvSpPr>
      <dsp:spPr>
        <a:xfrm rot="18000000">
          <a:off x="5448453" y="1979796"/>
          <a:ext cx="2603973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36A86-4C15-4EE7-A7F3-9F8F8853A003}">
      <dsp:nvSpPr>
        <dsp:cNvPr id="0" name=""/>
        <dsp:cNvSpPr/>
      </dsp:nvSpPr>
      <dsp:spPr>
        <a:xfrm>
          <a:off x="6576291" y="528080"/>
          <a:ext cx="1650284" cy="1320227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0675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90" b="0" i="0" kern="120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Book the copy for you if available </a:t>
          </a:r>
        </a:p>
      </dsp:txBody>
      <dsp:txXfrm>
        <a:off x="6614959" y="566748"/>
        <a:ext cx="1572948" cy="1242891"/>
      </dsp:txXfrm>
    </dsp:sp>
    <dsp:sp modelId="{62BE8CCF-59E0-48D2-886D-DEDF09B1F98A}">
      <dsp:nvSpPr>
        <dsp:cNvPr id="0" name=""/>
        <dsp:cNvSpPr/>
      </dsp:nvSpPr>
      <dsp:spPr>
        <a:xfrm rot="19920513">
          <a:off x="6456623" y="3022069"/>
          <a:ext cx="2611335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F2B1F-F7B0-4B6D-AF05-DAC55E782A17}">
      <dsp:nvSpPr>
        <dsp:cNvPr id="0" name=""/>
        <dsp:cNvSpPr/>
      </dsp:nvSpPr>
      <dsp:spPr>
        <a:xfrm>
          <a:off x="8059117" y="1969716"/>
          <a:ext cx="1712203" cy="1551003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0675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90" b="0" i="0" kern="120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Check avability date of book if copy not present at moment</a:t>
          </a:r>
        </a:p>
      </dsp:txBody>
      <dsp:txXfrm>
        <a:off x="8104544" y="2015143"/>
        <a:ext cx="1621349" cy="1460149"/>
      </dsp:txXfrm>
    </dsp:sp>
    <dsp:sp modelId="{AA93C039-9B65-4C76-BE30-EB4B9BE72029}">
      <dsp:nvSpPr>
        <dsp:cNvPr id="0" name=""/>
        <dsp:cNvSpPr/>
      </dsp:nvSpPr>
      <dsp:spPr>
        <a:xfrm>
          <a:off x="6764610" y="4259449"/>
          <a:ext cx="2603973" cy="671901"/>
        </a:xfrm>
        <a:prstGeom prst="lef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93C6A-828A-4E4C-9675-6E02F710785C}">
      <dsp:nvSpPr>
        <dsp:cNvPr id="0" name=""/>
        <dsp:cNvSpPr/>
      </dsp:nvSpPr>
      <dsp:spPr>
        <a:xfrm>
          <a:off x="8387069" y="3806814"/>
          <a:ext cx="1963029" cy="1577170"/>
        </a:xfrm>
        <a:prstGeom prst="roundRect">
          <a:avLst>
            <a:gd name="adj" fmla="val 10000"/>
          </a:avLst>
        </a:prstGeom>
        <a:solidFill>
          <a:srgbClr val="4F81BD">
            <a:lumMod val="40000"/>
            <a:lumOff val="60000"/>
          </a:srgbClr>
        </a:solidFill>
        <a:ln w="25400" cap="flat" cmpd="sng" algn="ctr">
          <a:solidFill>
            <a:srgbClr val="4F81BD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0675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90" b="0" i="0" kern="1200" baseline="0" dirty="0">
              <a:solidFill>
                <a:sysClr val="windowText" lastClr="000000"/>
              </a:solidFill>
              <a:latin typeface="Bookman Old Style" panose="02050604050505020204" pitchFamily="18" charset="0"/>
              <a:ea typeface="+mn-ea"/>
              <a:cs typeface="+mn-cs"/>
            </a:rPr>
            <a:t>Suggests reference book asked by user based on author or the subject </a:t>
          </a:r>
        </a:p>
      </dsp:txBody>
      <dsp:txXfrm>
        <a:off x="8433263" y="3853008"/>
        <a:ext cx="1870641" cy="1484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C5F2-6730-489E-A5E4-E2951AC25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4A6F9-3723-42F9-A4C5-E0657EDE2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9577-6987-46BC-9651-974E8C8E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A419-5D68-44A1-964E-F77E1A9C90BC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AD8E-D5D3-42CC-ADBD-AC282984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107A-F142-49C2-B5E7-C885516C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EA97-33DB-46F8-ADEA-79AB547A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53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0404-4A5F-40DF-89CC-C2D569FF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FF13D-EF94-413A-AA20-FFAD3DC92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653EB-E385-475B-91A2-F5170AFD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A419-5D68-44A1-964E-F77E1A9C90BC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58C-BE72-493F-ABE4-00511049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B5A2-8955-4FB3-9581-1A3AB9FE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EA97-33DB-46F8-ADEA-79AB547A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10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CAE02-DEED-4247-A0CA-91BD48831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5BF19-D2A1-4E7E-BFD7-70417C47F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C537-5F9F-4118-8495-4AEA9A7A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A419-5D68-44A1-964E-F77E1A9C90BC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48F5-9DDB-4C04-A970-D0842CF8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D3FA-73F1-4551-A61A-33C37D5D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EA97-33DB-46F8-ADEA-79AB547A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B7BE-AE6C-41A1-8682-5352C5EF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5FCB-DF18-46D1-8B78-961974B4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3BE-DA26-47F5-8D98-8D015B52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A419-5D68-44A1-964E-F77E1A9C90BC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A09BC-5508-4B23-AA82-85D1BEC6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89FA-811E-445D-803C-8E7A8F93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EA97-33DB-46F8-ADEA-79AB547A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7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D9C9-99F8-4A14-8911-7AE86C5E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214B-2D50-4023-9CE2-AA194AC7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D188-5FF4-4FE4-97D9-C2FF84D6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A419-5D68-44A1-964E-F77E1A9C90BC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5A5B-8666-4D70-9315-E02F38A6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A2D2E-A8F5-4C74-97D2-00594F6A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EA97-33DB-46F8-ADEA-79AB547A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3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1EFB-0DD9-4FC2-8287-C691DD57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6A91-9EF9-4B8D-9077-C4632FAF2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10573-36E1-4229-8A7C-0B2462E83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0F5DB-A8BD-49D2-8A9D-3410CEA9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A419-5D68-44A1-964E-F77E1A9C90BC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310F0-EEEE-4291-AC67-DFBBBCA9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16A0D-F053-4825-B482-A984CE01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EA97-33DB-46F8-ADEA-79AB547A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01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27C5-C3D3-4567-BC31-2D1B58DB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17ABC-8DE1-4543-AF1D-67EA6919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D889F-3E08-4453-B32D-BDB4B7DF0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9ABD3-D6C1-47D9-9BCB-B9ECA65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76C59-3551-4FB0-AA4D-F40028452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1B36A-E29C-4A33-86FB-D66C9666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A419-5D68-44A1-964E-F77E1A9C90BC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9E744-820E-4AE2-92E7-7E12767A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0557A-4BCF-4456-B71F-260DAB31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EA97-33DB-46F8-ADEA-79AB547A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63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72E0-451B-44B5-8DF8-ED096A4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227B0-8A70-429C-A8C6-D1A446BE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A419-5D68-44A1-964E-F77E1A9C90BC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4B373-6714-4CBA-839A-A2FA48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DD506-099E-4A21-BA39-94AB25B7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EA97-33DB-46F8-ADEA-79AB547A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8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8296F-1813-43F2-B0A4-46E97C5B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A419-5D68-44A1-964E-F77E1A9C90BC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665FF-7DD7-48C6-8F13-D9B016B5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02CCA-5F8A-4FB8-8A24-DA161A24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EA97-33DB-46F8-ADEA-79AB547A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1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14BB-7A0D-4230-9E2D-ABA2E0CB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8740-B5E7-4DAF-BF7D-F9534572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EA324-E925-4373-83BA-0C2F1D67C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F9F6-8D48-4ABA-A04B-5A7E7F7A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A419-5D68-44A1-964E-F77E1A9C90BC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7CEB3-C354-4864-B4DF-D0EBF095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D5EC4-CE07-4649-BCAB-5F811B43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EA97-33DB-46F8-ADEA-79AB547A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6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7351-8B58-4428-A030-28D8B475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E8F52-6084-41BE-9A8D-9B5F9710A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6925C-E478-4F76-83DF-DA234A80A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13B9E-B5CD-4957-BF81-A953290C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A419-5D68-44A1-964E-F77E1A9C90BC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426C6-89A6-4361-94B3-5C5E4B64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CB834-9D16-4562-A78F-DA09FDD0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EA97-33DB-46F8-ADEA-79AB547A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6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5903A-70AF-4C38-AABB-EB66BE21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F4A3-7BD3-4997-B1F0-382477AB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5C6AB-A24E-4A84-9145-9469DF79C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5A419-5D68-44A1-964E-F77E1A9C90BC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B426-9320-44FE-A237-52721FC3E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9CA0-DFB2-4E6F-8053-61E2F3B49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8EA97-33DB-46F8-ADEA-79AB547AB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0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3.xml"/><Relationship Id="rId7" Type="http://schemas.openxmlformats.org/officeDocument/2006/relationships/slide" Target="slide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4.xml"/><Relationship Id="rId7" Type="http://schemas.openxmlformats.org/officeDocument/2006/relationships/slide" Target="slide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5.xml"/><Relationship Id="rId7" Type="http://schemas.openxmlformats.org/officeDocument/2006/relationships/slide" Target="slide2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medium.com/@sjur/using-voice-commands-to-control-a-website-with-amazon-echo-alexa-part-3-6-e8a3b8254191" TargetMode="External"/><Relationship Id="rId7" Type="http://schemas.openxmlformats.org/officeDocument/2006/relationships/slide" Target="slide2.xml"/><Relationship Id="rId2" Type="http://schemas.openxmlformats.org/officeDocument/2006/relationships/hyperlink" Target="https://docs.aws.amazon.com/amazondynamodb/latest/developerguide/GettingStarted.NodeJs.0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urst.io/how-to-create-an-alexa-skill-with-node-js-and-dynamodb-3c9d5e9661" TargetMode="External"/><Relationship Id="rId5" Type="http://schemas.openxmlformats.org/officeDocument/2006/relationships/hyperlink" Target="https://hackernoon.com/my-alexa-skill-with-storage-5adb1d097b88" TargetMode="External"/><Relationship Id="rId4" Type="http://schemas.openxmlformats.org/officeDocument/2006/relationships/hyperlink" Target="https://stackoverflow.com/questions/48882632/read-data-from-dynamodb-and-recall-with-alex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mazon.in/dp/B071NB4PGV/ref=ods_mccc_bs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in/dp/B01J6A7FGQ/ref=ods_mccc_rook" TargetMode="External"/><Relationship Id="rId11" Type="http://schemas.openxmlformats.org/officeDocument/2006/relationships/slide" Target="slide2.xml"/><Relationship Id="rId5" Type="http://schemas.openxmlformats.org/officeDocument/2006/relationships/hyperlink" Target="https://www.amazon.in/dp/B01J4IY6X0/ref=ods_mccc_sr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www.amazon.in/dp/B0725W7Q38/ref=ods_mccc_Rdr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1661-852C-493A-A470-F2B96C212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927" y="1041400"/>
            <a:ext cx="9144000" cy="2387600"/>
          </a:xfrm>
        </p:spPr>
        <p:txBody>
          <a:bodyPr/>
          <a:lstStyle/>
          <a:p>
            <a:r>
              <a:rPr lang="en-IN" b="1" dirty="0"/>
              <a:t>Voice Based Library </a:t>
            </a:r>
            <a:br>
              <a:rPr lang="en-IN" b="1" dirty="0"/>
            </a:br>
            <a:r>
              <a:rPr lang="en-IN" b="1" dirty="0"/>
              <a:t>Using Cloud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9D9FB3-3B20-4446-8733-B7B35BB1A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552135"/>
              </p:ext>
            </p:extLst>
          </p:nvPr>
        </p:nvGraphicFramePr>
        <p:xfrm>
          <a:off x="4973781" y="4142509"/>
          <a:ext cx="6373092" cy="2272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EAC79240-B349-4A7A-8B35-FC5EDA15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49" y="0"/>
            <a:ext cx="2073951" cy="11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152ADF-857C-4B85-B797-63318821F8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7936"/>
            <a:ext cx="3350381" cy="1033464"/>
          </a:xfrm>
          <a:prstGeom prst="rect">
            <a:avLst/>
          </a:prstGeom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43B20AB3-15B8-45AD-A5B2-B7B16E675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8966"/>
            <a:ext cx="1820627" cy="165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2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942F-6E3C-45D6-A175-75649B31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Alexa Skill Kit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76A529-7ADD-49F3-8482-79E4792D6C98}"/>
              </a:ext>
            </a:extLst>
          </p:cNvPr>
          <p:cNvSpPr txBox="1"/>
          <p:nvPr/>
        </p:nvSpPr>
        <p:spPr>
          <a:xfrm>
            <a:off x="9393382" y="2590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12344F2D-0E51-4483-921E-01C841800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813282"/>
              </p:ext>
            </p:extLst>
          </p:nvPr>
        </p:nvGraphicFramePr>
        <p:xfrm>
          <a:off x="1684700" y="1074208"/>
          <a:ext cx="91369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980B283-9E3B-44A5-B64E-6F2652700DB9}"/>
              </a:ext>
            </a:extLst>
          </p:cNvPr>
          <p:cNvSpPr txBox="1"/>
          <p:nvPr/>
        </p:nvSpPr>
        <p:spPr>
          <a:xfrm>
            <a:off x="3057525" y="3552708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Alexa skill kit</a:t>
            </a:r>
          </a:p>
        </p:txBody>
      </p:sp>
      <p:pic>
        <p:nvPicPr>
          <p:cNvPr id="38" name="Picture 2" descr="Image result for home button">
            <a:hlinkClick r:id="rId7" action="ppaction://hlinksldjump"/>
            <a:extLst>
              <a:ext uri="{FF2B5EF4-FFF2-40B4-BE49-F238E27FC236}">
                <a16:creationId xmlns:a16="http://schemas.microsoft.com/office/drawing/2014/main" id="{8D57B6C0-F774-4EE0-97ED-F4637EE52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09" y="5964070"/>
            <a:ext cx="886691" cy="8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4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54B5-0F48-4257-BA76-2950A7AD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DynamoDB database tables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C02C95-13B1-474C-8CC6-2F18DDC0C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1822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Image result for home button">
            <a:hlinkClick r:id="rId7" action="ppaction://hlinksldjump"/>
            <a:extLst>
              <a:ext uri="{FF2B5EF4-FFF2-40B4-BE49-F238E27FC236}">
                <a16:creationId xmlns:a16="http://schemas.microsoft.com/office/drawing/2014/main" id="{D3D53F95-AAC2-4CC1-9A84-259E356E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09" y="5964070"/>
            <a:ext cx="886691" cy="8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5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DCBB-93B2-42F0-BC74-CFED25E8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08A1-B2B6-4DD9-BFA5-CF0285E10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result for home button">
            <a:hlinkClick r:id="rId2" action="ppaction://hlinksldjump"/>
            <a:extLst>
              <a:ext uri="{FF2B5EF4-FFF2-40B4-BE49-F238E27FC236}">
                <a16:creationId xmlns:a16="http://schemas.microsoft.com/office/drawing/2014/main" id="{E818887A-BA4E-4C2E-B605-92719EB1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09" y="5964070"/>
            <a:ext cx="886691" cy="8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53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96A8-9E47-42CA-A1D8-732DAB7E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/>
              <a:t>Features Of Voice Based Library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BA7B67-A7DF-40B7-804E-CAF5DB8B6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792869"/>
              </p:ext>
            </p:extLst>
          </p:nvPr>
        </p:nvGraphicFramePr>
        <p:xfrm>
          <a:off x="838200" y="1082842"/>
          <a:ext cx="11024937" cy="5775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Image result for home button">
            <a:hlinkClick r:id="rId7" action="ppaction://hlinksldjump"/>
            <a:extLst>
              <a:ext uri="{FF2B5EF4-FFF2-40B4-BE49-F238E27FC236}">
                <a16:creationId xmlns:a16="http://schemas.microsoft.com/office/drawing/2014/main" id="{944DCD6E-86FE-49A9-8FEB-FDE067B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09" y="5964070"/>
            <a:ext cx="886691" cy="8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81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01BDC1-6090-462C-9781-15318D9AC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80C129-2106-4CD7-9BAE-DFC5F06F5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BCAC51-B137-40B1-BFEA-C6233FF81B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46BE99-FF4B-4760-965C-DA0BF694D2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2318F2-219D-4F8A-8FD2-CB36A4050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D491E3-4C52-4DCC-AAD7-6317564A9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A99729-2770-480E-B649-4D6B837606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0E0C97-1395-477A-A430-BD1CDF551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BB1D82-FE65-444E-809F-2D4D72260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399792-9533-48FE-A00D-3623D6B85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036A86-4C15-4EE7-A7F3-9F8F8853A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BE8CCF-59E0-48D2-886D-DEDF09B1F9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6F2B1F-F7B0-4B6D-AF05-DAC55E782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93C039-9B65-4C76-BE30-EB4B9BE720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C93C6A-828A-4E4C-9675-6E02F71078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19E5-89D3-43AD-8C83-DE32E4EC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471" y="2572255"/>
            <a:ext cx="3664529" cy="1325563"/>
          </a:xfrm>
        </p:spPr>
        <p:txBody>
          <a:bodyPr>
            <a:noAutofit/>
          </a:bodyPr>
          <a:lstStyle/>
          <a:p>
            <a:r>
              <a:rPr lang="en-IN" sz="6600" b="1" dirty="0"/>
              <a:t>DEMO</a:t>
            </a:r>
          </a:p>
        </p:txBody>
      </p:sp>
      <p:pic>
        <p:nvPicPr>
          <p:cNvPr id="4" name="Picture 2" descr="Image result for home button">
            <a:hlinkClick r:id="rId2" action="ppaction://hlinksldjump"/>
            <a:extLst>
              <a:ext uri="{FF2B5EF4-FFF2-40B4-BE49-F238E27FC236}">
                <a16:creationId xmlns:a16="http://schemas.microsoft.com/office/drawing/2014/main" id="{872AF645-F2E4-433C-9C0C-A2DE060F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09" y="5964070"/>
            <a:ext cx="886691" cy="8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2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8EAF-DD91-48EF-9585-B0F60965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CFD5-B9EF-40E9-845D-9FD09313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u="sng" dirty="0">
                <a:hlinkClick r:id="rId2"/>
              </a:rPr>
              <a:t>https://docs.aws.amazon.com/amazondynamodb/latest/developerguide/GettingStarted.NodeJs.04.html</a:t>
            </a:r>
            <a:endParaRPr lang="en-US" sz="2400" u="sng" dirty="0"/>
          </a:p>
          <a:p>
            <a:pPr marL="0" lvl="0" indent="0">
              <a:buNone/>
            </a:pPr>
            <a:endParaRPr lang="en-IN" sz="2400" dirty="0"/>
          </a:p>
          <a:p>
            <a:pPr lvl="0"/>
            <a:r>
              <a:rPr lang="en-US" sz="2400" u="sng" dirty="0">
                <a:hlinkClick r:id="rId3"/>
              </a:rPr>
              <a:t>https://medium.com/@sjur/using-voice-commands-to-control-a-website-with-amazon-echo-alexa-part-3-6-e8a3b8254191</a:t>
            </a:r>
            <a:endParaRPr lang="en-US" sz="2400" u="sng" dirty="0"/>
          </a:p>
          <a:p>
            <a:pPr marL="0" lvl="0" indent="0">
              <a:buNone/>
            </a:pPr>
            <a:endParaRPr lang="en-IN" sz="2400" dirty="0"/>
          </a:p>
          <a:p>
            <a:pPr lvl="0"/>
            <a:r>
              <a:rPr lang="en-US" sz="2400" u="sng" dirty="0">
                <a:hlinkClick r:id="rId4"/>
              </a:rPr>
              <a:t>https://stackoverflow.com/questions/48882632/read-data-from-dynamodb-and-recall-with-alexa</a:t>
            </a:r>
            <a:endParaRPr lang="en-US" sz="2400" u="sng" dirty="0"/>
          </a:p>
          <a:p>
            <a:pPr marL="0" lvl="0" indent="0">
              <a:buNone/>
            </a:pPr>
            <a:endParaRPr lang="en-IN" sz="2400" dirty="0"/>
          </a:p>
          <a:p>
            <a:pPr lvl="0"/>
            <a:r>
              <a:rPr lang="en-US" sz="2400" u="sng" dirty="0">
                <a:hlinkClick r:id="rId5"/>
              </a:rPr>
              <a:t>https://hackernoon.com/my-alexa-skill-with-storage-5adb1d097b88</a:t>
            </a:r>
            <a:endParaRPr lang="en-US" sz="2400" u="sng" dirty="0"/>
          </a:p>
          <a:p>
            <a:pPr marL="0" lvl="0" indent="0">
              <a:buNone/>
            </a:pPr>
            <a:endParaRPr lang="en-IN" sz="2400" dirty="0"/>
          </a:p>
          <a:p>
            <a:pPr lvl="0"/>
            <a:r>
              <a:rPr lang="en-US" sz="2400" u="sng" dirty="0">
                <a:hlinkClick r:id="rId6"/>
              </a:rPr>
              <a:t>https://codeburst.io/how-to-create-an-alexa-skill-with-node-js-and-dynamodb-3c9d5e9661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Image result for home button">
            <a:hlinkClick r:id="rId7" action="ppaction://hlinksldjump"/>
            <a:extLst>
              <a:ext uri="{FF2B5EF4-FFF2-40B4-BE49-F238E27FC236}">
                <a16:creationId xmlns:a16="http://schemas.microsoft.com/office/drawing/2014/main" id="{E01BE948-A68C-40E5-A0E7-02FDA1208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09" y="5964070"/>
            <a:ext cx="886691" cy="8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0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AB15-1838-4FF3-AA76-EB2DF9FC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/>
              <a:t>Any Queries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6255-64CB-4F5F-AB54-E8705489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3E5C1658-DDB4-43C4-89B2-0FB779CC7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2104231"/>
            <a:ext cx="57023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4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4DB876-14D9-4F50-907A-CA23069C7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28990"/>
              </p:ext>
            </p:extLst>
          </p:nvPr>
        </p:nvGraphicFramePr>
        <p:xfrm>
          <a:off x="412172" y="1219200"/>
          <a:ext cx="10730345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794CE4-0239-4E09-B65F-BEE817077763}"/>
              </a:ext>
            </a:extLst>
          </p:cNvPr>
          <p:cNvSpPr txBox="1"/>
          <p:nvPr/>
        </p:nvSpPr>
        <p:spPr>
          <a:xfrm>
            <a:off x="872836" y="110836"/>
            <a:ext cx="35677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30AC9-7F09-4E10-BDE7-67769C779E1A}"/>
              </a:ext>
            </a:extLst>
          </p:cNvPr>
          <p:cNvSpPr txBox="1"/>
          <p:nvPr/>
        </p:nvSpPr>
        <p:spPr>
          <a:xfrm>
            <a:off x="724183" y="1537854"/>
            <a:ext cx="42511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7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FC938-2FD0-40E8-B598-804C4A2B4BEF}"/>
              </a:ext>
            </a:extLst>
          </p:cNvPr>
          <p:cNvSpPr txBox="1"/>
          <p:nvPr/>
        </p:nvSpPr>
        <p:spPr>
          <a:xfrm>
            <a:off x="1240613" y="2627270"/>
            <a:ext cx="42511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7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18CA8-BCBC-4E7F-8AEB-F314428593E7}"/>
              </a:ext>
            </a:extLst>
          </p:cNvPr>
          <p:cNvSpPr txBox="1"/>
          <p:nvPr/>
        </p:nvSpPr>
        <p:spPr>
          <a:xfrm>
            <a:off x="1391456" y="3707740"/>
            <a:ext cx="42511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700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3C757-B2C5-4D20-9E4A-C252F1B36D93}"/>
              </a:ext>
            </a:extLst>
          </p:cNvPr>
          <p:cNvSpPr txBox="1"/>
          <p:nvPr/>
        </p:nvSpPr>
        <p:spPr>
          <a:xfrm>
            <a:off x="1240613" y="4788210"/>
            <a:ext cx="42511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700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83444-E2A5-48B8-8E06-63DD7EEE7ABB}"/>
              </a:ext>
            </a:extLst>
          </p:cNvPr>
          <p:cNvSpPr txBox="1"/>
          <p:nvPr/>
        </p:nvSpPr>
        <p:spPr>
          <a:xfrm>
            <a:off x="724183" y="5860472"/>
            <a:ext cx="42511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7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098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AB09-EA4E-4291-8806-4053CACB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What is Voice Assistant??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CF6B-0946-4853-9E38-1B14B86A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Personal helper </a:t>
            </a:r>
            <a:r>
              <a:rPr lang="en-US" dirty="0">
                <a:latin typeface="Bookman Old Style" panose="02050604050505020204" pitchFamily="18" charset="0"/>
              </a:rPr>
              <a:t>that lives in your </a:t>
            </a:r>
            <a:r>
              <a:rPr lang="en-US" b="1" dirty="0">
                <a:latin typeface="Bookman Old Style" panose="02050604050505020204" pitchFamily="18" charset="0"/>
              </a:rPr>
              <a:t>phone, tablet, speaker, streaming box or other internet-connected device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BFF03-4B60-4916-86F0-A516855AEB93}"/>
              </a:ext>
            </a:extLst>
          </p:cNvPr>
          <p:cNvSpPr txBox="1"/>
          <p:nvPr/>
        </p:nvSpPr>
        <p:spPr>
          <a:xfrm>
            <a:off x="930736" y="5761315"/>
            <a:ext cx="286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Google Home</a:t>
            </a:r>
          </a:p>
        </p:txBody>
      </p:sp>
      <p:pic>
        <p:nvPicPr>
          <p:cNvPr id="1028" name="Picture 4" descr="Image result for amazon alexa transparent background">
            <a:extLst>
              <a:ext uri="{FF2B5EF4-FFF2-40B4-BE49-F238E27FC236}">
                <a16:creationId xmlns:a16="http://schemas.microsoft.com/office/drawing/2014/main" id="{CE40F46D-B283-407F-A81B-990A19B2A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97" y="3479872"/>
            <a:ext cx="3422164" cy="22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home transparent background">
            <a:extLst>
              <a:ext uri="{FF2B5EF4-FFF2-40B4-BE49-F238E27FC236}">
                <a16:creationId xmlns:a16="http://schemas.microsoft.com/office/drawing/2014/main" id="{170F5170-4ED1-47FF-80BB-29AD5C7A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19" y="3408091"/>
            <a:ext cx="2466109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9BCC7-DCEA-4C0D-ABD3-1C01E1A7F088}"/>
              </a:ext>
            </a:extLst>
          </p:cNvPr>
          <p:cNvSpPr txBox="1"/>
          <p:nvPr/>
        </p:nvSpPr>
        <p:spPr>
          <a:xfrm>
            <a:off x="5251563" y="5711586"/>
            <a:ext cx="16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Amazon Alexa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38DEF1E1-9ECA-4EB3-939D-374419412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2" r="13020" b="13225"/>
          <a:stretch/>
        </p:blipFill>
        <p:spPr bwMode="auto">
          <a:xfrm>
            <a:off x="8336382" y="3609337"/>
            <a:ext cx="2629606" cy="2022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3304A-7366-4E89-AD21-1A99DD8824EE}"/>
              </a:ext>
            </a:extLst>
          </p:cNvPr>
          <p:cNvSpPr txBox="1"/>
          <p:nvPr/>
        </p:nvSpPr>
        <p:spPr>
          <a:xfrm>
            <a:off x="8458430" y="5711586"/>
            <a:ext cx="235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Apple Siri</a:t>
            </a:r>
          </a:p>
        </p:txBody>
      </p:sp>
      <p:pic>
        <p:nvPicPr>
          <p:cNvPr id="12" name="Picture 2" descr="Image result for home button">
            <a:hlinkClick r:id="rId5" action="ppaction://hlinksldjump"/>
            <a:extLst>
              <a:ext uri="{FF2B5EF4-FFF2-40B4-BE49-F238E27FC236}">
                <a16:creationId xmlns:a16="http://schemas.microsoft.com/office/drawing/2014/main" id="{62A218E2-1652-497F-8C41-55F798EEE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09" y="5977925"/>
            <a:ext cx="886691" cy="8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2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096117D-A7B5-45BC-803A-EA22D0ABF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937510"/>
            <a:ext cx="5487330" cy="498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home button">
            <a:hlinkClick r:id="rId3" action="ppaction://hlinksldjump"/>
            <a:extLst>
              <a:ext uri="{FF2B5EF4-FFF2-40B4-BE49-F238E27FC236}">
                <a16:creationId xmlns:a16="http://schemas.microsoft.com/office/drawing/2014/main" id="{48C332A7-F81A-4073-B1B7-A6468C8A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09" y="5964070"/>
            <a:ext cx="886691" cy="8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50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133AA-DC45-4528-9E8D-9F87CC1C8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239408"/>
              </p:ext>
            </p:extLst>
          </p:nvPr>
        </p:nvGraphicFramePr>
        <p:xfrm>
          <a:off x="185426" y="1627909"/>
          <a:ext cx="11610260" cy="5059600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2322052">
                  <a:extLst>
                    <a:ext uri="{9D8B030D-6E8A-4147-A177-3AD203B41FA5}">
                      <a16:colId xmlns:a16="http://schemas.microsoft.com/office/drawing/2014/main" val="1258313718"/>
                    </a:ext>
                  </a:extLst>
                </a:gridCol>
                <a:gridCol w="2322052">
                  <a:extLst>
                    <a:ext uri="{9D8B030D-6E8A-4147-A177-3AD203B41FA5}">
                      <a16:colId xmlns:a16="http://schemas.microsoft.com/office/drawing/2014/main" val="868685252"/>
                    </a:ext>
                  </a:extLst>
                </a:gridCol>
                <a:gridCol w="2322052">
                  <a:extLst>
                    <a:ext uri="{9D8B030D-6E8A-4147-A177-3AD203B41FA5}">
                      <a16:colId xmlns:a16="http://schemas.microsoft.com/office/drawing/2014/main" val="2659491964"/>
                    </a:ext>
                  </a:extLst>
                </a:gridCol>
                <a:gridCol w="2322052">
                  <a:extLst>
                    <a:ext uri="{9D8B030D-6E8A-4147-A177-3AD203B41FA5}">
                      <a16:colId xmlns:a16="http://schemas.microsoft.com/office/drawing/2014/main" val="428079422"/>
                    </a:ext>
                  </a:extLst>
                </a:gridCol>
                <a:gridCol w="2322052">
                  <a:extLst>
                    <a:ext uri="{9D8B030D-6E8A-4147-A177-3AD203B41FA5}">
                      <a16:colId xmlns:a16="http://schemas.microsoft.com/office/drawing/2014/main" val="811418707"/>
                    </a:ext>
                  </a:extLst>
                </a:gridCol>
              </a:tblGrid>
              <a:tr h="779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arial" panose="020B0604020202020204" pitchFamily="34" charset="0"/>
                        </a:rPr>
                        <a:t>Overview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Add Alexa to any room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Alexa-enabled smart speaker with great sound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Alexa-enabled smart speaker with built-in smart home hub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All-new stylish Echo device that can show you things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84525"/>
                  </a:ext>
                </a:extLst>
              </a:tr>
              <a:tr h="3108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arial" panose="020B0604020202020204" pitchFamily="34" charset="0"/>
                        </a:rPr>
                        <a:t>Dual speakers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591143"/>
                  </a:ext>
                </a:extLst>
              </a:tr>
              <a:tr h="545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arial" panose="020B0604020202020204" pitchFamily="34" charset="0"/>
                        </a:rPr>
                        <a:t>Video calls to supported devices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69127"/>
                  </a:ext>
                </a:extLst>
              </a:tr>
              <a:tr h="545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arial" panose="020B0604020202020204" pitchFamily="34" charset="0"/>
                        </a:rPr>
                        <a:t>Streaming Wi-Fi music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52831"/>
                  </a:ext>
                </a:extLst>
              </a:tr>
              <a:tr h="545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arial" panose="020B0604020202020204" pitchFamily="34" charset="0"/>
                        </a:rPr>
                        <a:t>Connect to ext. speakers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52821"/>
                  </a:ext>
                </a:extLst>
              </a:tr>
              <a:tr h="3108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arial" panose="020B0604020202020204" pitchFamily="34" charset="0"/>
                        </a:rPr>
                        <a:t>Alexa Calling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110589"/>
                  </a:ext>
                </a:extLst>
              </a:tr>
              <a:tr h="545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arial" panose="020B0604020202020204" pitchFamily="34" charset="0"/>
                        </a:rPr>
                        <a:t>Smart home compatible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973965"/>
                  </a:ext>
                </a:extLst>
              </a:tr>
              <a:tr h="545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arial" panose="020B0604020202020204" pitchFamily="34" charset="0"/>
                        </a:rPr>
                        <a:t>Speaker size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0.6" tweeter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2.5" woofer, 0.6" tweeter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2.5" woofer, 0.8" tweeter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1.4" speaker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285"/>
                  </a:ext>
                </a:extLst>
              </a:tr>
              <a:tr h="3108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arial" panose="020B0604020202020204" pitchFamily="34" charset="0"/>
                        </a:rPr>
                        <a:t>Device size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32 x 84 x 84 mm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148 x 88 x 88 mm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235 x 84 x 84 mm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104 x 96 x 91 mm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71850"/>
                  </a:ext>
                </a:extLst>
              </a:tr>
              <a:tr h="3108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2.5"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3354"/>
                  </a:ext>
                </a:extLst>
              </a:tr>
              <a:tr h="3108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arial" panose="020B0604020202020204" pitchFamily="34" charset="0"/>
                        </a:rPr>
                        <a:t>Device weight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163 g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821 g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954 g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419 g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71641"/>
                  </a:ext>
                </a:extLst>
              </a:tr>
            </a:tbl>
          </a:graphicData>
        </a:graphic>
      </p:graphicFrame>
      <p:pic>
        <p:nvPicPr>
          <p:cNvPr id="5" name="Picture 20" descr="check mark">
            <a:extLst>
              <a:ext uri="{FF2B5EF4-FFF2-40B4-BE49-F238E27FC236}">
                <a16:creationId xmlns:a16="http://schemas.microsoft.com/office/drawing/2014/main" id="{434A4C5F-5ADE-44AB-BC4A-03470BD5B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96" y="3429000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 descr="check mark">
            <a:extLst>
              <a:ext uri="{FF2B5EF4-FFF2-40B4-BE49-F238E27FC236}">
                <a16:creationId xmlns:a16="http://schemas.microsoft.com/office/drawing/2014/main" id="{AD6D9D95-5EED-4209-B3F7-EA4448BA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95" y="3912844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check mark">
            <a:extLst>
              <a:ext uri="{FF2B5EF4-FFF2-40B4-BE49-F238E27FC236}">
                <a16:creationId xmlns:a16="http://schemas.microsoft.com/office/drawing/2014/main" id="{976AD556-6701-4894-A1CE-7CEEFF18F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94" y="4355657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check mark">
            <a:extLst>
              <a:ext uri="{FF2B5EF4-FFF2-40B4-BE49-F238E27FC236}">
                <a16:creationId xmlns:a16="http://schemas.microsoft.com/office/drawing/2014/main" id="{16FBE291-5421-4983-9197-B956CEF0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91" y="4750107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check mark">
            <a:extLst>
              <a:ext uri="{FF2B5EF4-FFF2-40B4-BE49-F238E27FC236}">
                <a16:creationId xmlns:a16="http://schemas.microsoft.com/office/drawing/2014/main" id="{6148B02E-1F97-4C5C-BC66-0DB406011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42" y="2373843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check mark">
            <a:extLst>
              <a:ext uri="{FF2B5EF4-FFF2-40B4-BE49-F238E27FC236}">
                <a16:creationId xmlns:a16="http://schemas.microsoft.com/office/drawing/2014/main" id="{06BD1856-C8D8-42EB-BB83-2C399DEDC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39" y="3425859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check mark">
            <a:extLst>
              <a:ext uri="{FF2B5EF4-FFF2-40B4-BE49-F238E27FC236}">
                <a16:creationId xmlns:a16="http://schemas.microsoft.com/office/drawing/2014/main" id="{DEEA7259-AF33-4AFE-8619-838A99E77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41" y="3912843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check mark">
            <a:extLst>
              <a:ext uri="{FF2B5EF4-FFF2-40B4-BE49-F238E27FC236}">
                <a16:creationId xmlns:a16="http://schemas.microsoft.com/office/drawing/2014/main" id="{17D86AFD-7AB0-4BEB-89CF-DFBFECEC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40" y="4338611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check mark">
            <a:extLst>
              <a:ext uri="{FF2B5EF4-FFF2-40B4-BE49-F238E27FC236}">
                <a16:creationId xmlns:a16="http://schemas.microsoft.com/office/drawing/2014/main" id="{50BA82FB-6CE2-42B0-BA0D-8191FB73C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79" y="4742839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check mark">
            <a:extLst>
              <a:ext uri="{FF2B5EF4-FFF2-40B4-BE49-F238E27FC236}">
                <a16:creationId xmlns:a16="http://schemas.microsoft.com/office/drawing/2014/main" id="{BE0ACFDC-0E82-4B1F-8F5A-CEF057861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15" y="2373842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check mark">
            <a:extLst>
              <a:ext uri="{FF2B5EF4-FFF2-40B4-BE49-F238E27FC236}">
                <a16:creationId xmlns:a16="http://schemas.microsoft.com/office/drawing/2014/main" id="{5C7E7255-87C8-4708-9164-DA5BB1E5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14" y="3303426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check mark">
            <a:extLst>
              <a:ext uri="{FF2B5EF4-FFF2-40B4-BE49-F238E27FC236}">
                <a16:creationId xmlns:a16="http://schemas.microsoft.com/office/drawing/2014/main" id="{18BA145E-6EF5-4309-AD39-3273C1DB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687" y="3911980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check mark">
            <a:extLst>
              <a:ext uri="{FF2B5EF4-FFF2-40B4-BE49-F238E27FC236}">
                <a16:creationId xmlns:a16="http://schemas.microsoft.com/office/drawing/2014/main" id="{BF60F1B6-DEBB-4BCF-80EE-4760C60C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14" y="4338611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check mark">
            <a:extLst>
              <a:ext uri="{FF2B5EF4-FFF2-40B4-BE49-F238E27FC236}">
                <a16:creationId xmlns:a16="http://schemas.microsoft.com/office/drawing/2014/main" id="{8B473B1C-82BD-46AD-A90E-8663BBC6A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687" y="4750525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check mark">
            <a:extLst>
              <a:ext uri="{FF2B5EF4-FFF2-40B4-BE49-F238E27FC236}">
                <a16:creationId xmlns:a16="http://schemas.microsoft.com/office/drawing/2014/main" id="{15A41AB1-867E-4B81-906F-5121366F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688" y="2817189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check mark">
            <a:extLst>
              <a:ext uri="{FF2B5EF4-FFF2-40B4-BE49-F238E27FC236}">
                <a16:creationId xmlns:a16="http://schemas.microsoft.com/office/drawing/2014/main" id="{24F6553F-1F5B-49B1-85E1-ADD78E52F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957" y="3309757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check mark">
            <a:extLst>
              <a:ext uri="{FF2B5EF4-FFF2-40B4-BE49-F238E27FC236}">
                <a16:creationId xmlns:a16="http://schemas.microsoft.com/office/drawing/2014/main" id="{FC0B1FD5-9773-4900-9B62-A812B4AEF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688" y="3817853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check mark">
            <a:extLst>
              <a:ext uri="{FF2B5EF4-FFF2-40B4-BE49-F238E27FC236}">
                <a16:creationId xmlns:a16="http://schemas.microsoft.com/office/drawing/2014/main" id="{8DE03F93-416A-4B97-B88A-286FE560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956" y="4355656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0" descr="check mark">
            <a:extLst>
              <a:ext uri="{FF2B5EF4-FFF2-40B4-BE49-F238E27FC236}">
                <a16:creationId xmlns:a16="http://schemas.microsoft.com/office/drawing/2014/main" id="{9CC6E8E0-8F56-416F-A32B-9C389D93C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687" y="4811856"/>
            <a:ext cx="314827" cy="2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E58B59A-A55B-47C9-AFC5-32951C470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52323"/>
              </p:ext>
            </p:extLst>
          </p:nvPr>
        </p:nvGraphicFramePr>
        <p:xfrm>
          <a:off x="2507308" y="1301597"/>
          <a:ext cx="9288378" cy="307539"/>
        </p:xfrm>
        <a:graphic>
          <a:graphicData uri="http://schemas.openxmlformats.org/drawingml/2006/table">
            <a:tbl>
              <a:tblPr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tblPr>
              <a:tblGrid>
                <a:gridCol w="2328222">
                  <a:extLst>
                    <a:ext uri="{9D8B030D-6E8A-4147-A177-3AD203B41FA5}">
                      <a16:colId xmlns:a16="http://schemas.microsoft.com/office/drawing/2014/main" val="4072040844"/>
                    </a:ext>
                  </a:extLst>
                </a:gridCol>
                <a:gridCol w="2320052">
                  <a:extLst>
                    <a:ext uri="{9D8B030D-6E8A-4147-A177-3AD203B41FA5}">
                      <a16:colId xmlns:a16="http://schemas.microsoft.com/office/drawing/2014/main" val="1623307941"/>
                    </a:ext>
                  </a:extLst>
                </a:gridCol>
                <a:gridCol w="2320052">
                  <a:extLst>
                    <a:ext uri="{9D8B030D-6E8A-4147-A177-3AD203B41FA5}">
                      <a16:colId xmlns:a16="http://schemas.microsoft.com/office/drawing/2014/main" val="1983010117"/>
                    </a:ext>
                  </a:extLst>
                </a:gridCol>
                <a:gridCol w="2320052">
                  <a:extLst>
                    <a:ext uri="{9D8B030D-6E8A-4147-A177-3AD203B41FA5}">
                      <a16:colId xmlns:a16="http://schemas.microsoft.com/office/drawing/2014/main" val="4223092617"/>
                    </a:ext>
                  </a:extLst>
                </a:gridCol>
              </a:tblGrid>
              <a:tr h="3075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IN" sz="1500" u="none" strike="noStrike" dirty="0">
                          <a:solidFill>
                            <a:srgbClr val="0066C0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Echo Dot</a:t>
                      </a:r>
                      <a:r>
                        <a:rPr lang="en-IN" sz="1500" u="none" strike="noStrike" dirty="0">
                          <a:solidFill>
                            <a:srgbClr val="0066C0"/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endParaRPr lang="en-IN" sz="15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885" marR="76885" marT="38442" marB="38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IN" sz="1500" u="none" strike="noStrike" dirty="0">
                          <a:solidFill>
                            <a:srgbClr val="0066C0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Amazon Echo</a:t>
                      </a:r>
                      <a:endParaRPr lang="en-IN" sz="15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885" marR="76885" marT="38442" marB="38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IN" sz="1500" u="none" strike="noStrike" dirty="0">
                          <a:solidFill>
                            <a:srgbClr val="0066C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Echo Plus</a:t>
                      </a:r>
                      <a:endParaRPr lang="en-IN" sz="15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885" marR="76885" marT="38442" marB="38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IN" sz="1500" u="none" strike="noStrike" dirty="0">
                          <a:solidFill>
                            <a:srgbClr val="0066C0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Echo Spot</a:t>
                      </a:r>
                      <a:endParaRPr lang="en-IN" sz="15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885" marR="76885" marT="38442" marB="38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34656"/>
                  </a:ext>
                </a:extLst>
              </a:tr>
            </a:tbl>
          </a:graphicData>
        </a:graphic>
      </p:graphicFrame>
      <p:pic>
        <p:nvPicPr>
          <p:cNvPr id="26" name="Picture 25" descr="Echo Dot">
            <a:extLst>
              <a:ext uri="{FF2B5EF4-FFF2-40B4-BE49-F238E27FC236}">
                <a16:creationId xmlns:a16="http://schemas.microsoft.com/office/drawing/2014/main" id="{57EB691E-C8F6-4754-92AB-FDDDC0414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3" t="69046" r="36189"/>
          <a:stretch/>
        </p:blipFill>
        <p:spPr bwMode="auto">
          <a:xfrm>
            <a:off x="3236281" y="498185"/>
            <a:ext cx="1062815" cy="7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1" descr="Amazon Echo">
            <a:extLst>
              <a:ext uri="{FF2B5EF4-FFF2-40B4-BE49-F238E27FC236}">
                <a16:creationId xmlns:a16="http://schemas.microsoft.com/office/drawing/2014/main" id="{0B0436F9-1363-4151-A2E9-1482BECCC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3" t="23063" r="37308"/>
          <a:stretch/>
        </p:blipFill>
        <p:spPr bwMode="auto">
          <a:xfrm>
            <a:off x="5667151" y="135970"/>
            <a:ext cx="646802" cy="105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Echo Plus">
            <a:extLst>
              <a:ext uri="{FF2B5EF4-FFF2-40B4-BE49-F238E27FC236}">
                <a16:creationId xmlns:a16="http://schemas.microsoft.com/office/drawing/2014/main" id="{5910C02C-6225-45A5-B9D3-23F783FA8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788" y="0"/>
            <a:ext cx="1505451" cy="114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3" descr="Echo Spot">
            <a:extLst>
              <a:ext uri="{FF2B5EF4-FFF2-40B4-BE49-F238E27FC236}">
                <a16:creationId xmlns:a16="http://schemas.microsoft.com/office/drawing/2014/main" id="{70BC80F1-9621-43BD-8FF2-D49E0C6C1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8" t="32685" r="26232"/>
          <a:stretch/>
        </p:blipFill>
        <p:spPr bwMode="auto">
          <a:xfrm>
            <a:off x="10063836" y="17801"/>
            <a:ext cx="1339991" cy="125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home button">
            <a:hlinkClick r:id="rId11" action="ppaction://hlinksldjump"/>
            <a:extLst>
              <a:ext uri="{FF2B5EF4-FFF2-40B4-BE49-F238E27FC236}">
                <a16:creationId xmlns:a16="http://schemas.microsoft.com/office/drawing/2014/main" id="{7E5003C8-6574-4798-A668-956CDF25C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09" y="5977925"/>
            <a:ext cx="886691" cy="8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77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C0DF-AA5E-4153-BDBD-EB511E09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Cloud Service Provider</a:t>
            </a:r>
          </a:p>
        </p:txBody>
      </p:sp>
      <p:pic>
        <p:nvPicPr>
          <p:cNvPr id="3076" name="Picture 4" descr="Image result for google cloud platform transparent background">
            <a:extLst>
              <a:ext uri="{FF2B5EF4-FFF2-40B4-BE49-F238E27FC236}">
                <a16:creationId xmlns:a16="http://schemas.microsoft.com/office/drawing/2014/main" id="{893BDFCD-874B-4911-9380-9FCB74323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6" y="1837456"/>
            <a:ext cx="11000508" cy="39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home button">
            <a:hlinkClick r:id="rId3" action="ppaction://hlinksldjump"/>
            <a:extLst>
              <a:ext uri="{FF2B5EF4-FFF2-40B4-BE49-F238E27FC236}">
                <a16:creationId xmlns:a16="http://schemas.microsoft.com/office/drawing/2014/main" id="{F76D3D25-3897-4BC0-B0C0-23C4BB012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09" y="5964070"/>
            <a:ext cx="886691" cy="8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38C72-6365-4E2B-ACA3-2BBDFA8F7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818" y="439861"/>
            <a:ext cx="4156363" cy="23348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FFEE5AE-862C-42BC-8205-6FB8153F97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364" y="3428999"/>
            <a:ext cx="1818261" cy="1939153"/>
          </a:xfrm>
          <a:prstGeom prst="rect">
            <a:avLst/>
          </a:prstGeom>
        </p:spPr>
      </p:pic>
      <p:pic>
        <p:nvPicPr>
          <p:cNvPr id="4102" name="Picture 6" descr="Image result for aws dynamodb transparent background">
            <a:extLst>
              <a:ext uri="{FF2B5EF4-FFF2-40B4-BE49-F238E27FC236}">
                <a16:creationId xmlns:a16="http://schemas.microsoft.com/office/drawing/2014/main" id="{8D7A76A9-BDBD-4776-AF63-C3FB167D8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49" y="3429000"/>
            <a:ext cx="20955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EE80B78-3BCD-4E14-86F6-8E73CD9254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58713" y="3389126"/>
            <a:ext cx="1447482" cy="23702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C4443F-0964-414A-A402-2DF15EACF4E1}"/>
              </a:ext>
            </a:extLst>
          </p:cNvPr>
          <p:cNvSpPr txBox="1"/>
          <p:nvPr/>
        </p:nvSpPr>
        <p:spPr>
          <a:xfrm>
            <a:off x="1268292" y="5799287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AWS LAMBDA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C5990-79FE-40E5-B7A6-545CD44AA98D}"/>
              </a:ext>
            </a:extLst>
          </p:cNvPr>
          <p:cNvSpPr txBox="1"/>
          <p:nvPr/>
        </p:nvSpPr>
        <p:spPr>
          <a:xfrm>
            <a:off x="5157349" y="5794050"/>
            <a:ext cx="18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AWS DYNAMODB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7E1C0-41B6-4A08-B30B-08540D5228D8}"/>
              </a:ext>
            </a:extLst>
          </p:cNvPr>
          <p:cNvSpPr txBox="1"/>
          <p:nvPr/>
        </p:nvSpPr>
        <p:spPr>
          <a:xfrm>
            <a:off x="9438363" y="5829166"/>
            <a:ext cx="108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AWS IAM</a:t>
            </a:r>
          </a:p>
        </p:txBody>
      </p:sp>
      <p:pic>
        <p:nvPicPr>
          <p:cNvPr id="19" name="Picture 2" descr="Image result for home button">
            <a:hlinkClick r:id="rId8" action="ppaction://hlinksldjump"/>
            <a:extLst>
              <a:ext uri="{FF2B5EF4-FFF2-40B4-BE49-F238E27FC236}">
                <a16:creationId xmlns:a16="http://schemas.microsoft.com/office/drawing/2014/main" id="{AC09643D-2844-4529-9738-84819A4E8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09" y="5964070"/>
            <a:ext cx="886691" cy="8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A529-0679-428A-8CAE-C591137A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1" y="921327"/>
            <a:ext cx="6380018" cy="1440872"/>
          </a:xfrm>
        </p:spPr>
        <p:txBody>
          <a:bodyPr>
            <a:normAutofit fontScale="90000"/>
          </a:bodyPr>
          <a:lstStyle/>
          <a:p>
            <a:r>
              <a:rPr lang="en-IN" sz="7300" b="1" dirty="0"/>
              <a:t>HOW IT WORKS…</a:t>
            </a:r>
            <a:br>
              <a:rPr lang="en-IN" dirty="0"/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A5D6EA-0542-41C2-9A3F-7080F97916CD}"/>
              </a:ext>
            </a:extLst>
          </p:cNvPr>
          <p:cNvSpPr txBox="1">
            <a:spLocks/>
          </p:cNvSpPr>
          <p:nvPr/>
        </p:nvSpPr>
        <p:spPr>
          <a:xfrm>
            <a:off x="3221183" y="4260272"/>
            <a:ext cx="6380018" cy="1440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dirty="0"/>
            </a:b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364181-E1D0-4446-986F-DE2EEE5E8846}"/>
              </a:ext>
            </a:extLst>
          </p:cNvPr>
          <p:cNvSpPr txBox="1">
            <a:spLocks/>
          </p:cNvSpPr>
          <p:nvPr/>
        </p:nvSpPr>
        <p:spPr>
          <a:xfrm>
            <a:off x="1143000" y="3713016"/>
            <a:ext cx="9906000" cy="198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363" indent="-3603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/>
              <a:t>Alexa Skill Kit</a:t>
            </a:r>
          </a:p>
          <a:p>
            <a:pPr marL="360363" indent="-3603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/>
              <a:t>Lambda function</a:t>
            </a:r>
          </a:p>
          <a:p>
            <a:pPr marL="360363" indent="-3603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/>
              <a:t>DynamoDB database tables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2" descr="Image result for home button">
            <a:hlinkClick r:id="rId2" action="ppaction://hlinksldjump"/>
            <a:extLst>
              <a:ext uri="{FF2B5EF4-FFF2-40B4-BE49-F238E27FC236}">
                <a16:creationId xmlns:a16="http://schemas.microsoft.com/office/drawing/2014/main" id="{58FFB933-41F1-4648-A304-3451CE79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09" y="5964070"/>
            <a:ext cx="886691" cy="8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user">
            <a:extLst>
              <a:ext uri="{FF2B5EF4-FFF2-40B4-BE49-F238E27FC236}">
                <a16:creationId xmlns:a16="http://schemas.microsoft.com/office/drawing/2014/main" id="{E779670C-6F01-4BB7-999C-C537354AA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99" y="2367930"/>
            <a:ext cx="1880325" cy="212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4470D6-38CE-4F70-9A05-EC1DE040DFBF}"/>
              </a:ext>
            </a:extLst>
          </p:cNvPr>
          <p:cNvCxnSpPr/>
          <p:nvPr/>
        </p:nvCxnSpPr>
        <p:spPr>
          <a:xfrm>
            <a:off x="1866670" y="3251938"/>
            <a:ext cx="156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A2110EF-B7FC-4B61-AA2F-C402B5646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89" r="32329"/>
          <a:stretch/>
        </p:blipFill>
        <p:spPr>
          <a:xfrm>
            <a:off x="3567123" y="2111887"/>
            <a:ext cx="1090603" cy="22801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786ADF-32CE-4171-BED0-B9699085827D}"/>
              </a:ext>
            </a:extLst>
          </p:cNvPr>
          <p:cNvCxnSpPr>
            <a:cxnSpLocks/>
          </p:cNvCxnSpPr>
          <p:nvPr/>
        </p:nvCxnSpPr>
        <p:spPr>
          <a:xfrm>
            <a:off x="4657726" y="3238084"/>
            <a:ext cx="1600873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EEEF419-16D0-442C-8DB0-FB10DEAA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978" y="1246910"/>
            <a:ext cx="1570521" cy="1681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F6D1E6-3FA9-403D-BA80-F62CAA157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965" y="3643912"/>
            <a:ext cx="1313842" cy="22801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B77C8-9E5C-4AAE-ADE3-6FE971FCEC77}"/>
              </a:ext>
            </a:extLst>
          </p:cNvPr>
          <p:cNvCxnSpPr>
            <a:cxnSpLocks/>
          </p:cNvCxnSpPr>
          <p:nvPr/>
        </p:nvCxnSpPr>
        <p:spPr>
          <a:xfrm>
            <a:off x="8440017" y="3306893"/>
            <a:ext cx="1600873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6" descr="Image result for aws dynamodb transparent background">
            <a:extLst>
              <a:ext uri="{FF2B5EF4-FFF2-40B4-BE49-F238E27FC236}">
                <a16:creationId xmlns:a16="http://schemas.microsoft.com/office/drawing/2014/main" id="{007190DA-9804-4D5D-8E85-4BCFDBF3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890" y="2481261"/>
            <a:ext cx="20955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161FEF-BBEA-42CF-A4B1-9BAE1890FBED}"/>
              </a:ext>
            </a:extLst>
          </p:cNvPr>
          <p:cNvSpPr txBox="1"/>
          <p:nvPr/>
        </p:nvSpPr>
        <p:spPr>
          <a:xfrm>
            <a:off x="7170165" y="299758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+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138340-712A-4C4D-8D92-5C8CF23DBA44}"/>
              </a:ext>
            </a:extLst>
          </p:cNvPr>
          <p:cNvCxnSpPr>
            <a:cxnSpLocks/>
          </p:cNvCxnSpPr>
          <p:nvPr/>
        </p:nvCxnSpPr>
        <p:spPr>
          <a:xfrm flipH="1">
            <a:off x="8478323" y="3625714"/>
            <a:ext cx="1562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C5D15DF-55AF-4A1B-A8BF-4881463A5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2536" y="3543411"/>
            <a:ext cx="1646063" cy="1646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6A907E-F85D-460B-AC13-E1B1425DE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351" y="3461108"/>
            <a:ext cx="1646063" cy="164606"/>
          </a:xfrm>
          <a:prstGeom prst="rect">
            <a:avLst/>
          </a:prstGeom>
        </p:spPr>
      </p:pic>
      <p:pic>
        <p:nvPicPr>
          <p:cNvPr id="21" name="Picture 2" descr="Image result for home button">
            <a:hlinkClick r:id="rId8" action="ppaction://hlinksldjump"/>
            <a:extLst>
              <a:ext uri="{FF2B5EF4-FFF2-40B4-BE49-F238E27FC236}">
                <a16:creationId xmlns:a16="http://schemas.microsoft.com/office/drawing/2014/main" id="{FDE4474B-0EDC-4F09-8D64-5F514404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09" y="5964070"/>
            <a:ext cx="886691" cy="8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8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392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Bookman Old Style</vt:lpstr>
      <vt:lpstr>Calibri</vt:lpstr>
      <vt:lpstr>Calibri Light</vt:lpstr>
      <vt:lpstr>Office Theme</vt:lpstr>
      <vt:lpstr>Voice Based Library  Using Cloud</vt:lpstr>
      <vt:lpstr>PowerPoint Presentation</vt:lpstr>
      <vt:lpstr>What is Voice Assistant??</vt:lpstr>
      <vt:lpstr>PowerPoint Presentation</vt:lpstr>
      <vt:lpstr>PowerPoint Presentation</vt:lpstr>
      <vt:lpstr>Cloud Service Provider</vt:lpstr>
      <vt:lpstr>PowerPoint Presentation</vt:lpstr>
      <vt:lpstr>HOW IT WORKS… </vt:lpstr>
      <vt:lpstr>PowerPoint Presentation</vt:lpstr>
      <vt:lpstr>Alexa Skill Kit</vt:lpstr>
      <vt:lpstr>DynamoDB database tables</vt:lpstr>
      <vt:lpstr>Lambda Function</vt:lpstr>
      <vt:lpstr>Features Of Voice Based Library</vt:lpstr>
      <vt:lpstr>DEMO</vt:lpstr>
      <vt:lpstr>References</vt:lpstr>
      <vt:lpstr>Any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Based Library  Using Cloud</dc:title>
  <dc:creator>Jeel</dc:creator>
  <cp:lastModifiedBy> </cp:lastModifiedBy>
  <cp:revision>44</cp:revision>
  <dcterms:created xsi:type="dcterms:W3CDTF">2018-10-11T14:50:53Z</dcterms:created>
  <dcterms:modified xsi:type="dcterms:W3CDTF">2018-10-23T09:55:41Z</dcterms:modified>
</cp:coreProperties>
</file>