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394" r:id="rId3"/>
    <p:sldId id="488" r:id="rId4"/>
    <p:sldId id="422" r:id="rId5"/>
    <p:sldId id="502" r:id="rId6"/>
    <p:sldId id="505" r:id="rId7"/>
    <p:sldId id="533" r:id="rId8"/>
  </p:sldIdLst>
  <p:sldSz cx="9144000" cy="6858000" type="screen4x3"/>
  <p:notesSz cx="6858000" cy="9144000"/>
  <p:defaultTextStyle>
    <a:defPPr>
      <a:defRPr lang="ja-JP"/>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209">
          <p15:clr>
            <a:srgbClr val="A4A3A4"/>
          </p15:clr>
        </p15:guide>
        <p15:guide id="2" pos="2828">
          <p15:clr>
            <a:srgbClr val="A4A3A4"/>
          </p15:clr>
        </p15:guide>
      </p15:sldGuideLst>
    </p:ext>
    <p:ext uri="{2D200454-40CA-4A62-9FC3-DE9A4176ACB9}">
      <p15:notesGuideLst xmlns:p15="http://schemas.microsoft.com/office/powerpoint/2012/main">
        <p15:guide id="1" orient="horz" pos="2946">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BCB"/>
    <a:srgbClr val="FF6600"/>
    <a:srgbClr val="66FFFF"/>
    <a:srgbClr val="CC0000"/>
    <a:srgbClr val="00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2" autoAdjust="0"/>
    <p:restoredTop sz="86409" autoAdjust="0"/>
  </p:normalViewPr>
  <p:slideViewPr>
    <p:cSldViewPr>
      <p:cViewPr varScale="1">
        <p:scale>
          <a:sx n="58" d="100"/>
          <a:sy n="58" d="100"/>
        </p:scale>
        <p:origin x="1456" y="56"/>
      </p:cViewPr>
      <p:guideLst>
        <p:guide orient="horz" pos="2209"/>
        <p:guide pos="2828"/>
      </p:guideLst>
    </p:cSldViewPr>
  </p:slideViewPr>
  <p:outlineViewPr>
    <p:cViewPr>
      <p:scale>
        <a:sx n="33" d="100"/>
        <a:sy n="33" d="100"/>
      </p:scale>
      <p:origin x="0" y="-24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148" y="-120"/>
      </p:cViewPr>
      <p:guideLst>
        <p:guide orient="horz" pos="2946"/>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vl1pPr>
          </a:lstStyle>
          <a:p>
            <a:endParaRPr lang="en-US" altLang="ja-JP"/>
          </a:p>
        </p:txBody>
      </p:sp>
      <p:sp>
        <p:nvSpPr>
          <p:cNvPr id="880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vl1pPr>
          </a:lstStyle>
          <a:p>
            <a:endParaRPr lang="en-US" altLang="ja-JP"/>
          </a:p>
        </p:txBody>
      </p:sp>
      <p:sp>
        <p:nvSpPr>
          <p:cNvPr id="88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vl1pPr>
          </a:lstStyle>
          <a:p>
            <a:endParaRPr lang="en-US" altLang="ja-JP"/>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vl1pPr>
          </a:lstStyle>
          <a:p>
            <a:fld id="{B32E0B74-61E8-44D0-856A-6BE9DAD298C5}" type="slidenum">
              <a:rPr lang="en-US" altLang="ja-JP"/>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EC758F-1506-4ADB-9EC7-6E6FF69D7FA2}" type="slidenum">
              <a:rPr lang="en-US" altLang="ja-JP"/>
              <a:t>1</a:t>
            </a:fld>
            <a:endParaRPr lang="en-US" altLang="ja-JP"/>
          </a:p>
        </p:txBody>
      </p:sp>
      <p:sp>
        <p:nvSpPr>
          <p:cNvPr id="153602" name="Rectangle 2"/>
          <p:cNvSpPr>
            <a:spLocks noGrp="1" noRot="1" noChangeAspect="1" noChangeArrowheads="1" noTextEdit="1"/>
          </p:cNvSpPr>
          <p:nvPr>
            <p:ph type="sldImg"/>
          </p:nvPr>
        </p:nvSpPr>
        <p:spPr/>
      </p:sp>
      <p:sp>
        <p:nvSpPr>
          <p:cNvPr id="153603" name="Rectangle 3"/>
          <p:cNvSpPr>
            <a:spLocks noGrp="1" noChangeArrowheads="1"/>
          </p:cNvSpPr>
          <p:nvPr>
            <p:ph type="body" idx="1"/>
          </p:nvPr>
        </p:nvSpPr>
        <p:spPr/>
        <p:txBody>
          <a:bodyPr/>
          <a:lstStyle/>
          <a:p>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163EC7-307E-4B6C-9405-08C984A4FDC5}" type="slidenum">
              <a:rPr lang="en-US" altLang="ja-JP"/>
              <a:t>2</a:t>
            </a:fld>
            <a:endParaRPr lang="en-US" altLang="ja-JP"/>
          </a:p>
        </p:txBody>
      </p:sp>
      <p:sp>
        <p:nvSpPr>
          <p:cNvPr id="325634" name="Rectangle 2"/>
          <p:cNvSpPr>
            <a:spLocks noGrp="1" noRot="1" noChangeAspect="1" noChangeArrowheads="1" noTextEdit="1"/>
          </p:cNvSpPr>
          <p:nvPr>
            <p:ph type="sldImg"/>
          </p:nvPr>
        </p:nvSpPr>
        <p:spPr/>
      </p:sp>
      <p:sp>
        <p:nvSpPr>
          <p:cNvPr id="325635"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71375A-94FE-4FBA-BFB0-B92FD5F2AE7D}" type="slidenum">
              <a:rPr lang="en-US" altLang="ja-JP"/>
              <a:t>3</a:t>
            </a:fld>
            <a:endParaRPr lang="en-US" altLang="ja-JP"/>
          </a:p>
        </p:txBody>
      </p:sp>
      <p:sp>
        <p:nvSpPr>
          <p:cNvPr id="406530" name="Rectangle 2"/>
          <p:cNvSpPr>
            <a:spLocks noGrp="1" noRot="1" noChangeAspect="1" noChangeArrowheads="1" noTextEdit="1"/>
          </p:cNvSpPr>
          <p:nvPr>
            <p:ph type="sldImg"/>
          </p:nvPr>
        </p:nvSpPr>
        <p:spPr/>
      </p:sp>
      <p:sp>
        <p:nvSpPr>
          <p:cNvPr id="406531"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71375A-94FE-4FBA-BFB0-B92FD5F2AE7D}" type="slidenum">
              <a:rPr lang="en-US" altLang="ja-JP"/>
              <a:t>4</a:t>
            </a:fld>
            <a:endParaRPr lang="en-US" altLang="ja-JP"/>
          </a:p>
        </p:txBody>
      </p:sp>
      <p:sp>
        <p:nvSpPr>
          <p:cNvPr id="406530" name="Rectangle 2"/>
          <p:cNvSpPr>
            <a:spLocks noGrp="1" noRot="1" noChangeAspect="1" noChangeArrowheads="1" noTextEdit="1"/>
          </p:cNvSpPr>
          <p:nvPr>
            <p:ph type="sldImg"/>
          </p:nvPr>
        </p:nvSpPr>
        <p:spPr/>
      </p:sp>
      <p:sp>
        <p:nvSpPr>
          <p:cNvPr id="406531" name="Rectangle 3"/>
          <p:cNvSpPr>
            <a:spLocks noGrp="1" noChangeArrowheads="1"/>
          </p:cNvSpPr>
          <p:nvPr>
            <p:ph type="body" idx="1"/>
          </p:nvPr>
        </p:nvSpPr>
        <p:spPr/>
        <p:txBody>
          <a:bodyPr/>
          <a:lstStyle/>
          <a:p>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71375A-94FE-4FBA-BFB0-B92FD5F2AE7D}" type="slidenum">
              <a:rPr lang="en-US" altLang="ja-JP"/>
              <a:t>5</a:t>
            </a:fld>
            <a:endParaRPr lang="en-US" altLang="ja-JP"/>
          </a:p>
        </p:txBody>
      </p:sp>
      <p:sp>
        <p:nvSpPr>
          <p:cNvPr id="406530" name="Rectangle 2"/>
          <p:cNvSpPr>
            <a:spLocks noGrp="1" noRot="1" noChangeAspect="1" noChangeArrowheads="1" noTextEdit="1"/>
          </p:cNvSpPr>
          <p:nvPr>
            <p:ph type="sldImg"/>
          </p:nvPr>
        </p:nvSpPr>
        <p:spPr/>
      </p:sp>
      <p:sp>
        <p:nvSpPr>
          <p:cNvPr id="406531" name="Rectangle 3"/>
          <p:cNvSpPr>
            <a:spLocks noGrp="1" noChangeArrowheads="1"/>
          </p:cNvSpPr>
          <p:nvPr>
            <p:ph type="body" idx="1"/>
          </p:nvPr>
        </p:nvSpPr>
        <p:spPr/>
        <p:txBody>
          <a:bodyPr/>
          <a:lstStyle/>
          <a:p>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71375A-94FE-4FBA-BFB0-B92FD5F2AE7D}" type="slidenum">
              <a:rPr lang="en-US" altLang="ja-JP"/>
              <a:t>6</a:t>
            </a:fld>
            <a:endParaRPr lang="en-US" altLang="ja-JP"/>
          </a:p>
        </p:txBody>
      </p:sp>
      <p:sp>
        <p:nvSpPr>
          <p:cNvPr id="406530" name="Rectangle 2"/>
          <p:cNvSpPr>
            <a:spLocks noGrp="1" noRot="1" noChangeAspect="1" noChangeArrowheads="1" noTextEdit="1"/>
          </p:cNvSpPr>
          <p:nvPr>
            <p:ph type="sldImg"/>
          </p:nvPr>
        </p:nvSpPr>
        <p:spPr/>
      </p:sp>
      <p:sp>
        <p:nvSpPr>
          <p:cNvPr id="406531" name="Rectangle 3"/>
          <p:cNvSpPr>
            <a:spLocks noGrp="1" noChangeArrowheads="1"/>
          </p:cNvSpPr>
          <p:nvPr>
            <p:ph type="body" idx="1"/>
          </p:nvPr>
        </p:nvSpPr>
        <p:spPr/>
        <p:txBody>
          <a:bodyPr/>
          <a:lstStyle/>
          <a:p>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70018" name="Group 2"/>
          <p:cNvGrpSpPr/>
          <p:nvPr/>
        </p:nvGrpSpPr>
        <p:grpSpPr bwMode="auto">
          <a:xfrm>
            <a:off x="0" y="1695450"/>
            <a:ext cx="9144000" cy="3486150"/>
            <a:chOff x="0" y="1068"/>
            <a:chExt cx="5760" cy="2196"/>
          </a:xfrm>
        </p:grpSpPr>
        <p:pic>
          <p:nvPicPr>
            <p:cNvPr id="470019" name="Picture 3" descr="27"/>
            <p:cNvPicPr>
              <a:picLocks noChangeAspect="1" noChangeArrowheads="1"/>
            </p:cNvPicPr>
            <p:nvPr userDrawn="1"/>
          </p:nvPicPr>
          <p:blipFill>
            <a:blip r:embed="rId2">
              <a:lum bright="60000" contrast="-60000"/>
              <a:extLst>
                <a:ext uri="{28A0092B-C50C-407E-A947-70E740481C1C}">
                  <a14:useLocalDpi xmlns:a14="http://schemas.microsoft.com/office/drawing/2010/main" val="0"/>
                </a:ext>
              </a:extLst>
            </a:blip>
            <a:srcRect r="51601"/>
            <a:stretch>
              <a:fillRect/>
            </a:stretch>
          </p:blipFill>
          <p:spPr bwMode="auto">
            <a:xfrm flipH="1">
              <a:off x="0" y="1068"/>
              <a:ext cx="5754" cy="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0020" name="Rectangle 4"/>
            <p:cNvSpPr>
              <a:spLocks noChangeArrowheads="1"/>
            </p:cNvSpPr>
            <p:nvPr/>
          </p:nvSpPr>
          <p:spPr bwMode="auto">
            <a:xfrm>
              <a:off x="0" y="1068"/>
              <a:ext cx="5760" cy="2182"/>
            </a:xfrm>
            <a:prstGeom prst="rect">
              <a:avLst/>
            </a:prstGeom>
            <a:gradFill rotWithShape="1">
              <a:gsLst>
                <a:gs pos="0">
                  <a:schemeClr val="bg1"/>
                </a:gs>
                <a:gs pos="100000">
                  <a:schemeClr val="bg1">
                    <a:alpha val="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pic>
        <p:nvPicPr>
          <p:cNvPr id="470021" name="Picture 5" descr="27"/>
          <p:cNvPicPr>
            <a:picLocks noChangeArrowheads="1"/>
          </p:cNvPicPr>
          <p:nvPr/>
        </p:nvPicPr>
        <p:blipFill>
          <a:blip r:embed="rId3">
            <a:extLst>
              <a:ext uri="{28A0092B-C50C-407E-A947-70E740481C1C}">
                <a14:useLocalDpi xmlns:a14="http://schemas.microsoft.com/office/drawing/2010/main" val="0"/>
              </a:ext>
            </a:extLst>
          </a:blip>
          <a:srcRect b="748"/>
          <a:stretch>
            <a:fillRect/>
          </a:stretch>
        </p:blipFill>
        <p:spPr bwMode="auto">
          <a:xfrm>
            <a:off x="0" y="5168900"/>
            <a:ext cx="9144000" cy="1687513"/>
          </a:xfrm>
          <a:prstGeom prst="rect">
            <a:avLst/>
          </a:prstGeom>
          <a:noFill/>
          <a:extLst>
            <a:ext uri="{909E8E84-426E-40DD-AFC4-6F175D3DCCD1}">
              <a14:hiddenFill xmlns:a14="http://schemas.microsoft.com/office/drawing/2010/main">
                <a:solidFill>
                  <a:srgbClr val="FFFFFF"/>
                </a:solidFill>
              </a14:hiddenFill>
            </a:ext>
          </a:extLst>
        </p:spPr>
      </p:pic>
      <p:pic>
        <p:nvPicPr>
          <p:cNvPr id="470022" name="Picture 6" descr="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689100"/>
          </a:xfrm>
          <a:prstGeom prst="rect">
            <a:avLst/>
          </a:prstGeom>
          <a:noFill/>
          <a:extLst>
            <a:ext uri="{909E8E84-426E-40DD-AFC4-6F175D3DCCD1}">
              <a14:hiddenFill xmlns:a14="http://schemas.microsoft.com/office/drawing/2010/main">
                <a:solidFill>
                  <a:srgbClr val="FFFFFF"/>
                </a:solidFill>
              </a14:hiddenFill>
            </a:ext>
          </a:extLst>
        </p:spPr>
      </p:pic>
      <p:sp>
        <p:nvSpPr>
          <p:cNvPr id="470023" name="Rectangle 7"/>
          <p:cNvSpPr>
            <a:spLocks noGrp="1" noChangeArrowheads="1"/>
          </p:cNvSpPr>
          <p:nvPr>
            <p:ph type="ctrTitle"/>
          </p:nvPr>
        </p:nvSpPr>
        <p:spPr>
          <a:xfrm>
            <a:off x="390525" y="2493963"/>
            <a:ext cx="7954963" cy="1470025"/>
          </a:xfrm>
        </p:spPr>
        <p:txBody>
          <a:bodyPr/>
          <a:lstStyle>
            <a:lvl1pPr>
              <a:defRPr/>
            </a:lvl1pPr>
          </a:lstStyle>
          <a:p>
            <a:pPr lvl="0"/>
            <a:r>
              <a:rPr lang="ja-JP" altLang="en-US" noProof="0"/>
              <a:t>マスタ タイトルの書式設定</a:t>
            </a:r>
          </a:p>
        </p:txBody>
      </p:sp>
      <p:sp>
        <p:nvSpPr>
          <p:cNvPr id="470024" name="Rectangle 8"/>
          <p:cNvSpPr>
            <a:spLocks noGrp="1" noChangeArrowheads="1"/>
          </p:cNvSpPr>
          <p:nvPr>
            <p:ph type="subTitle" idx="1"/>
          </p:nvPr>
        </p:nvSpPr>
        <p:spPr bwMode="black">
          <a:xfrm>
            <a:off x="1949450" y="4106863"/>
            <a:ext cx="6400800" cy="1384300"/>
          </a:xfrm>
        </p:spPr>
        <p:txBody>
          <a:bodyPr/>
          <a:lstStyle>
            <a:lvl1pPr marL="0" indent="0" algn="ctr">
              <a:buFont typeface="Wingdings" panose="05000000000000000000" pitchFamily="2" charset="2"/>
              <a:buNone/>
              <a:defRPr/>
            </a:lvl1pPr>
          </a:lstStyle>
          <a:p>
            <a:pPr lvl="0"/>
            <a:r>
              <a:rPr lang="ja-JP" altLang="en-US" noProof="0"/>
              <a:t>マスタ サブタイトルの書式設定</a:t>
            </a:r>
          </a:p>
        </p:txBody>
      </p:sp>
      <p:sp>
        <p:nvSpPr>
          <p:cNvPr id="470025" name="Rectangle 9"/>
          <p:cNvSpPr>
            <a:spLocks noChangeArrowheads="1"/>
          </p:cNvSpPr>
          <p:nvPr/>
        </p:nvSpPr>
        <p:spPr bwMode="black">
          <a:xfrm>
            <a:off x="6684645" y="6270625"/>
            <a:ext cx="21894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ja-JP" sz="1000">
                <a:solidFill>
                  <a:schemeClr val="bg1"/>
                </a:solidFill>
                <a:cs typeface="Arial" panose="020B0604020202020204" pitchFamily="34" charset="0"/>
              </a:rPr>
              <a:t>© 2019 IBM Corporation</a:t>
            </a:r>
          </a:p>
        </p:txBody>
      </p:sp>
      <p:sp>
        <p:nvSpPr>
          <p:cNvPr id="470026" name="Line 10"/>
          <p:cNvSpPr>
            <a:spLocks noChangeShapeType="1"/>
          </p:cNvSpPr>
          <p:nvPr/>
        </p:nvSpPr>
        <p:spPr bwMode="black">
          <a:xfrm flipV="1">
            <a:off x="1863725" y="4217988"/>
            <a:ext cx="0" cy="941387"/>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70027" name="Group 11"/>
          <p:cNvGrpSpPr/>
          <p:nvPr/>
        </p:nvGrpSpPr>
        <p:grpSpPr bwMode="auto">
          <a:xfrm>
            <a:off x="7524750" y="673100"/>
            <a:ext cx="1123950" cy="411163"/>
            <a:chOff x="4740" y="433"/>
            <a:chExt cx="708" cy="259"/>
          </a:xfrm>
        </p:grpSpPr>
        <p:pic>
          <p:nvPicPr>
            <p:cNvPr id="470028" name="Picture 12" descr="ibm_white_logo_300dpi"/>
            <p:cNvPicPr>
              <a:picLocks noChangeAspect="1" noChangeArrowheads="1"/>
            </p:cNvPicPr>
            <p:nvPr/>
          </p:nvPicPr>
          <p:blipFill>
            <a:blip r:embed="rId4" cstate="print">
              <a:clrChange>
                <a:clrFrom>
                  <a:srgbClr val="7889FB"/>
                </a:clrFrom>
                <a:clrTo>
                  <a:srgbClr val="7889FB">
                    <a:alpha val="0"/>
                  </a:srgbClr>
                </a:clrTo>
              </a:clrChange>
              <a:extLst>
                <a:ext uri="{28A0092B-C50C-407E-A947-70E740481C1C}">
                  <a14:useLocalDpi xmlns:a14="http://schemas.microsoft.com/office/drawing/2010/main" val="0"/>
                </a:ext>
              </a:extLst>
            </a:blip>
            <a:srcRect r="6657"/>
            <a:stretch>
              <a:fillRect/>
            </a:stretch>
          </p:blipFill>
          <p:spPr bwMode="invGray">
            <a:xfrm>
              <a:off x="4740" y="433"/>
              <a:ext cx="631" cy="252"/>
            </a:xfrm>
            <a:prstGeom prst="rect">
              <a:avLst/>
            </a:prstGeom>
            <a:noFill/>
            <a:extLst>
              <a:ext uri="{909E8E84-426E-40DD-AFC4-6F175D3DCCD1}">
                <a14:hiddenFill xmlns:a14="http://schemas.microsoft.com/office/drawing/2010/main">
                  <a:solidFill>
                    <a:srgbClr val="FFFFFF"/>
                  </a:solidFill>
                </a14:hiddenFill>
              </a:ext>
            </a:extLst>
          </p:spPr>
        </p:pic>
        <p:pic>
          <p:nvPicPr>
            <p:cNvPr id="470029" name="Picture 13" descr="circl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9" y="628"/>
              <a:ext cx="69" cy="6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Slide Number Placeholder 3"/>
          <p:cNvSpPr>
            <a:spLocks noGrp="1"/>
          </p:cNvSpPr>
          <p:nvPr>
            <p:ph type="sldNum" sz="quarter" idx="10"/>
          </p:nvPr>
        </p:nvSpPr>
        <p:spPr/>
        <p:txBody>
          <a:bodyPr/>
          <a:lstStyle>
            <a:lvl1pPr>
              <a:defRPr/>
            </a:lvl1pPr>
          </a:lstStyle>
          <a:p>
            <a:fld id="{6FC38375-1107-4831-861C-C275B6F6AC53}" type="slidenum">
              <a:rPr lang="en-US" altLang="ja-JP"/>
              <a:t>‹#›</a:t>
            </a:fld>
            <a:endParaRPr lang="en-US" altLang="ja-JP"/>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altLang="ja-JP"/>
              <a:t>Click to edit Master title style</a:t>
            </a:r>
            <a:endParaRPr lang="ja-JP" altLang="en-US"/>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Slide Number Placeholder 3"/>
          <p:cNvSpPr>
            <a:spLocks noGrp="1"/>
          </p:cNvSpPr>
          <p:nvPr>
            <p:ph type="sldNum" sz="quarter" idx="10"/>
          </p:nvPr>
        </p:nvSpPr>
        <p:spPr/>
        <p:txBody>
          <a:bodyPr/>
          <a:lstStyle>
            <a:lvl1pPr>
              <a:defRPr/>
            </a:lvl1pPr>
          </a:lstStyle>
          <a:p>
            <a:fld id="{9A17920C-B523-4C3E-A63B-8FB9C54C4C29}" type="slidenum">
              <a:rPr lang="en-US" altLang="ja-JP"/>
              <a:t>‹#›</a:t>
            </a:fld>
            <a:endParaRPr lang="en-US" altLang="ja-JP"/>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ja-JP" alt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Slide Number Placeholder 3"/>
          <p:cNvSpPr>
            <a:spLocks noGrp="1"/>
          </p:cNvSpPr>
          <p:nvPr>
            <p:ph type="sldNum" sz="quarter" idx="10"/>
          </p:nvPr>
        </p:nvSpPr>
        <p:spPr/>
        <p:txBody>
          <a:bodyPr/>
          <a:lstStyle>
            <a:lvl1pPr>
              <a:defRPr/>
            </a:lvl1pPr>
          </a:lstStyle>
          <a:p>
            <a:fld id="{A1979CC7-10A8-47A2-886D-B86DD8772C2F}" type="slidenum">
              <a:rPr lang="en-US" altLang="ja-JP"/>
              <a:t>‹#›</a:t>
            </a:fld>
            <a:endParaRPr lang="en-US" altLang="ja-JP"/>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ja-JP"/>
              <a:t>Click to edit Master title style</a:t>
            </a:r>
            <a:endParaRPr lang="ja-JP"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a:t>Click to edit Master text styles</a:t>
            </a:r>
          </a:p>
        </p:txBody>
      </p:sp>
      <p:sp>
        <p:nvSpPr>
          <p:cNvPr id="4" name="Slide Number Placeholder 3"/>
          <p:cNvSpPr>
            <a:spLocks noGrp="1"/>
          </p:cNvSpPr>
          <p:nvPr>
            <p:ph type="sldNum" sz="quarter" idx="10"/>
          </p:nvPr>
        </p:nvSpPr>
        <p:spPr/>
        <p:txBody>
          <a:bodyPr/>
          <a:lstStyle>
            <a:lvl1pPr>
              <a:defRPr/>
            </a:lvl1pPr>
          </a:lstStyle>
          <a:p>
            <a:fld id="{D1BD1D7D-5058-4520-A435-A8E6F4AC693B}" type="slidenum">
              <a:rPr lang="en-US" altLang="ja-JP"/>
              <a:t>‹#›</a:t>
            </a:fld>
            <a:endParaRPr lang="en-US" altLang="ja-JP"/>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ja-JP" altLang="en-US"/>
          </a:p>
        </p:txBody>
      </p:sp>
      <p:sp>
        <p:nvSpPr>
          <p:cNvPr id="3" name="Content Placeholder 2"/>
          <p:cNvSpPr>
            <a:spLocks noGrp="1"/>
          </p:cNvSpPr>
          <p:nvPr>
            <p:ph sz="half" idx="1"/>
          </p:nvPr>
        </p:nvSpPr>
        <p:spPr>
          <a:xfrm>
            <a:off x="1112838" y="1776413"/>
            <a:ext cx="3597275" cy="3902075"/>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Content Placeholder 3"/>
          <p:cNvSpPr>
            <a:spLocks noGrp="1"/>
          </p:cNvSpPr>
          <p:nvPr>
            <p:ph sz="half" idx="2"/>
          </p:nvPr>
        </p:nvSpPr>
        <p:spPr>
          <a:xfrm>
            <a:off x="4862513" y="1776413"/>
            <a:ext cx="3598862" cy="3902075"/>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Slide Number Placeholder 4"/>
          <p:cNvSpPr>
            <a:spLocks noGrp="1"/>
          </p:cNvSpPr>
          <p:nvPr>
            <p:ph type="sldNum" sz="quarter" idx="10"/>
          </p:nvPr>
        </p:nvSpPr>
        <p:spPr/>
        <p:txBody>
          <a:bodyPr/>
          <a:lstStyle>
            <a:lvl1pPr>
              <a:defRPr/>
            </a:lvl1pPr>
          </a:lstStyle>
          <a:p>
            <a:fld id="{EBDFDCC6-E0C4-4518-805C-1AD564C22432}" type="slidenum">
              <a:rPr lang="en-US" altLang="ja-JP"/>
              <a:t>‹#›</a:t>
            </a:fld>
            <a:endParaRPr lang="en-US" altLang="ja-JP"/>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ja-JP"/>
              <a:t>Click to edit Master title style</a:t>
            </a:r>
            <a:endParaRPr lang="ja-JP"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Slide Number Placeholder 6"/>
          <p:cNvSpPr>
            <a:spLocks noGrp="1"/>
          </p:cNvSpPr>
          <p:nvPr>
            <p:ph type="sldNum" sz="quarter" idx="10"/>
          </p:nvPr>
        </p:nvSpPr>
        <p:spPr/>
        <p:txBody>
          <a:bodyPr/>
          <a:lstStyle>
            <a:lvl1pPr>
              <a:defRPr/>
            </a:lvl1pPr>
          </a:lstStyle>
          <a:p>
            <a:fld id="{BED433E8-1380-4886-AC21-791A634FC4AF}" type="slidenum">
              <a:rPr lang="en-US" altLang="ja-JP"/>
              <a:t>‹#›</a:t>
            </a:fld>
            <a:endParaRPr lang="en-US" altLang="ja-JP"/>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ja-JP" altLang="en-US"/>
          </a:p>
        </p:txBody>
      </p:sp>
      <p:sp>
        <p:nvSpPr>
          <p:cNvPr id="3" name="Slide Number Placeholder 2"/>
          <p:cNvSpPr>
            <a:spLocks noGrp="1"/>
          </p:cNvSpPr>
          <p:nvPr>
            <p:ph type="sldNum" sz="quarter" idx="10"/>
          </p:nvPr>
        </p:nvSpPr>
        <p:spPr/>
        <p:txBody>
          <a:bodyPr/>
          <a:lstStyle>
            <a:lvl1pPr>
              <a:defRPr/>
            </a:lvl1pPr>
          </a:lstStyle>
          <a:p>
            <a:fld id="{906C0B6F-0C1D-406D-9401-6DF6C83F2FF6}" type="slidenum">
              <a:rPr lang="en-US" altLang="ja-JP"/>
              <a:t>‹#›</a:t>
            </a:fld>
            <a:endParaRPr lang="en-US" altLang="ja-JP"/>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DEBB74E-8458-4F2C-AEBF-949C217601BE}" type="slidenum">
              <a:rPr lang="en-US" altLang="ja-JP"/>
              <a:t>‹#›</a:t>
            </a:fld>
            <a:endParaRPr lang="en-US" altLang="ja-JP"/>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ja-JP"/>
              <a:t>Click to edit Master title style</a:t>
            </a:r>
            <a:endParaRPr lang="ja-JP"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Slide Number Placeholder 4"/>
          <p:cNvSpPr>
            <a:spLocks noGrp="1"/>
          </p:cNvSpPr>
          <p:nvPr>
            <p:ph type="sldNum" sz="quarter" idx="10"/>
          </p:nvPr>
        </p:nvSpPr>
        <p:spPr/>
        <p:txBody>
          <a:bodyPr/>
          <a:lstStyle>
            <a:lvl1pPr>
              <a:defRPr/>
            </a:lvl1pPr>
          </a:lstStyle>
          <a:p>
            <a:fld id="{FD25A19B-6BBA-4AA6-B562-3E1425738626}" type="slidenum">
              <a:rPr lang="en-US" altLang="ja-JP"/>
              <a:t>‹#›</a:t>
            </a:fld>
            <a:endParaRPr lang="en-US" altLang="ja-JP"/>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ja-JP"/>
              <a:t>Click to edit Master title style</a:t>
            </a:r>
            <a:endParaRPr lang="ja-JP"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Slide Number Placeholder 4"/>
          <p:cNvSpPr>
            <a:spLocks noGrp="1"/>
          </p:cNvSpPr>
          <p:nvPr>
            <p:ph type="sldNum" sz="quarter" idx="10"/>
          </p:nvPr>
        </p:nvSpPr>
        <p:spPr/>
        <p:txBody>
          <a:bodyPr/>
          <a:lstStyle>
            <a:lvl1pPr>
              <a:defRPr/>
            </a:lvl1pPr>
          </a:lstStyle>
          <a:p>
            <a:fld id="{23D9ED6A-1946-41A0-AD86-5CBC8D70B473}" type="slidenum">
              <a:rPr lang="en-US" altLang="ja-JP"/>
              <a:t>‹#›</a:t>
            </a:fld>
            <a:endParaRPr lang="en-US" altLang="ja-JP"/>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8994" name="Picture 2" descr="27"/>
          <p:cNvPicPr>
            <a:picLocks noChangeArrowheads="1"/>
          </p:cNvPicPr>
          <p:nvPr/>
        </p:nvPicPr>
        <p:blipFill>
          <a:blip r:embed="rId13">
            <a:extLst>
              <a:ext uri="{28A0092B-C50C-407E-A947-70E740481C1C}">
                <a14:useLocalDpi xmlns:a14="http://schemas.microsoft.com/office/drawing/2010/main" val="0"/>
              </a:ext>
            </a:extLst>
          </a:blip>
          <a:srcRect b="748"/>
          <a:stretch>
            <a:fillRect/>
          </a:stretch>
        </p:blipFill>
        <p:spPr bwMode="auto">
          <a:xfrm>
            <a:off x="0" y="6470650"/>
            <a:ext cx="9144000" cy="385763"/>
          </a:xfrm>
          <a:prstGeom prst="rect">
            <a:avLst/>
          </a:prstGeom>
          <a:noFill/>
          <a:extLst>
            <a:ext uri="{909E8E84-426E-40DD-AFC4-6F175D3DCCD1}">
              <a14:hiddenFill xmlns:a14="http://schemas.microsoft.com/office/drawing/2010/main">
                <a:solidFill>
                  <a:srgbClr val="FFFFFF"/>
                </a:solidFill>
              </a14:hiddenFill>
            </a:ext>
          </a:extLst>
        </p:spPr>
      </p:pic>
      <p:pic>
        <p:nvPicPr>
          <p:cNvPr id="468995" name="Picture 3" descr="27"/>
          <p:cNvPicPr>
            <a:picLocks noChangeAspect="1" noChangeArrowheads="1"/>
          </p:cNvPicPr>
          <p:nvPr/>
        </p:nvPicPr>
        <p:blipFill>
          <a:blip r:embed="rId14">
            <a:extLst>
              <a:ext uri="{28A0092B-C50C-407E-A947-70E740481C1C}">
                <a14:useLocalDpi xmlns:a14="http://schemas.microsoft.com/office/drawing/2010/main" val="0"/>
              </a:ext>
            </a:extLst>
          </a:blip>
          <a:srcRect b="25418"/>
          <a:stretch>
            <a:fillRect/>
          </a:stretch>
        </p:blipFill>
        <p:spPr bwMode="auto">
          <a:xfrm>
            <a:off x="0" y="0"/>
            <a:ext cx="9144000" cy="384175"/>
          </a:xfrm>
          <a:prstGeom prst="rect">
            <a:avLst/>
          </a:prstGeom>
          <a:noFill/>
          <a:extLst>
            <a:ext uri="{909E8E84-426E-40DD-AFC4-6F175D3DCCD1}">
              <a14:hiddenFill xmlns:a14="http://schemas.microsoft.com/office/drawing/2010/main">
                <a:solidFill>
                  <a:srgbClr val="FFFFFF"/>
                </a:solidFill>
              </a14:hiddenFill>
            </a:ext>
          </a:extLst>
        </p:spPr>
      </p:pic>
      <p:sp>
        <p:nvSpPr>
          <p:cNvPr id="468996" name="Rectangle 4"/>
          <p:cNvSpPr>
            <a:spLocks noGrp="1" noChangeArrowheads="1"/>
          </p:cNvSpPr>
          <p:nvPr>
            <p:ph type="title"/>
          </p:nvPr>
        </p:nvSpPr>
        <p:spPr bwMode="auto">
          <a:xfrm>
            <a:off x="153988" y="871538"/>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ja-JP" altLang="en-US"/>
              <a:t>マスタ タイトルの書式設定</a:t>
            </a:r>
          </a:p>
        </p:txBody>
      </p:sp>
      <p:sp>
        <p:nvSpPr>
          <p:cNvPr id="468997" name="Rectangle 5"/>
          <p:cNvSpPr>
            <a:spLocks noGrp="1" noChangeArrowheads="1"/>
          </p:cNvSpPr>
          <p:nvPr>
            <p:ph type="body" idx="1"/>
          </p:nvPr>
        </p:nvSpPr>
        <p:spPr bwMode="auto">
          <a:xfrm>
            <a:off x="1112838" y="1776413"/>
            <a:ext cx="7348537"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68998" name="Rectangle 6"/>
          <p:cNvSpPr>
            <a:spLocks noGrp="1" noChangeArrowheads="1"/>
          </p:cNvSpPr>
          <p:nvPr>
            <p:ph type="sldNum" sz="quarter" idx="4"/>
          </p:nvPr>
        </p:nvSpPr>
        <p:spPr bwMode="black">
          <a:xfrm>
            <a:off x="153988" y="6502400"/>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spcBef>
                <a:spcPct val="50000"/>
              </a:spcBef>
              <a:defRPr sz="1000" b="1">
                <a:solidFill>
                  <a:schemeClr val="bg1"/>
                </a:solidFill>
                <a:cs typeface="+mn-cs"/>
              </a:defRPr>
            </a:lvl1pPr>
          </a:lstStyle>
          <a:p>
            <a:fld id="{F6C66D27-6FE5-445A-BF30-4B2CF801C2B1}" type="slidenum">
              <a:rPr lang="en-US" altLang="ja-JP"/>
              <a:t>‹#›</a:t>
            </a:fld>
            <a:endParaRPr lang="en-US" altLang="ja-JP"/>
          </a:p>
        </p:txBody>
      </p:sp>
      <p:sp>
        <p:nvSpPr>
          <p:cNvPr id="468999" name="Text Box 7"/>
          <p:cNvSpPr txBox="1">
            <a:spLocks noChangeArrowheads="1"/>
          </p:cNvSpPr>
          <p:nvPr/>
        </p:nvSpPr>
        <p:spPr bwMode="black">
          <a:xfrm>
            <a:off x="1447800" y="52388"/>
            <a:ext cx="2889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400">
                <a:solidFill>
                  <a:schemeClr val="bg1"/>
                </a:solidFill>
                <a:cs typeface="Arial" panose="020B0604020202020204" pitchFamily="34" charset="0"/>
              </a:rPr>
              <a:t>IGA AS, Global Business Services</a:t>
            </a:r>
          </a:p>
        </p:txBody>
      </p:sp>
      <p:sp>
        <p:nvSpPr>
          <p:cNvPr id="469000" name="Rectangle 8"/>
          <p:cNvSpPr>
            <a:spLocks noChangeArrowheads="1"/>
          </p:cNvSpPr>
          <p:nvPr/>
        </p:nvSpPr>
        <p:spPr bwMode="black">
          <a:xfrm>
            <a:off x="5672138" y="6499225"/>
            <a:ext cx="335915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ja-JP" sz="1000">
                <a:solidFill>
                  <a:schemeClr val="bg1"/>
                </a:solidFill>
                <a:cs typeface="Arial" panose="020B0604020202020204" pitchFamily="34" charset="0"/>
              </a:rPr>
              <a:t>© 2019 IBM Corporation</a:t>
            </a:r>
          </a:p>
        </p:txBody>
      </p:sp>
      <p:pic>
        <p:nvPicPr>
          <p:cNvPr id="469001" name="Picture 9" descr="ibm_light_gray_logo_300dpi"/>
          <p:cNvPicPr>
            <a:picLocks noChangeAspect="1" noChangeArrowheads="1"/>
          </p:cNvPicPr>
          <p:nvPr/>
        </p:nvPicPr>
        <p:blipFill>
          <a:blip r:embed="rId15" cstate="print">
            <a:clrChange>
              <a:clrFrom>
                <a:srgbClr val="7889FB"/>
              </a:clrFrom>
              <a:clrTo>
                <a:srgbClr val="7889FB">
                  <a:alpha val="0"/>
                </a:srgbClr>
              </a:clrTo>
            </a:clrChange>
            <a:extLst>
              <a:ext uri="{28A0092B-C50C-407E-A947-70E740481C1C}">
                <a14:useLocalDpi xmlns:a14="http://schemas.microsoft.com/office/drawing/2010/main" val="0"/>
              </a:ext>
            </a:extLst>
          </a:blip>
          <a:srcRect r="6667"/>
          <a:stretch>
            <a:fillRect/>
          </a:stretch>
        </p:blipFill>
        <p:spPr bwMode="invGray">
          <a:xfrm>
            <a:off x="8461375" y="61913"/>
            <a:ext cx="6223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9002" name="Line 10"/>
          <p:cNvSpPr>
            <a:spLocks noChangeShapeType="1"/>
          </p:cNvSpPr>
          <p:nvPr/>
        </p:nvSpPr>
        <p:spPr bwMode="black">
          <a:xfrm>
            <a:off x="1447800" y="147638"/>
            <a:ext cx="0" cy="23495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69003" name="Line 11"/>
          <p:cNvSpPr>
            <a:spLocks noChangeShapeType="1"/>
          </p:cNvSpPr>
          <p:nvPr/>
        </p:nvSpPr>
        <p:spPr bwMode="black">
          <a:xfrm>
            <a:off x="1447800" y="6475413"/>
            <a:ext cx="0" cy="192087"/>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l" rtl="0" fontAlgn="base">
        <a:lnSpc>
          <a:spcPct val="90000"/>
        </a:lnSpc>
        <a:spcBef>
          <a:spcPct val="0"/>
        </a:spcBef>
        <a:spcAft>
          <a:spcPct val="0"/>
        </a:spcAft>
        <a:defRPr sz="2800" kern="1200">
          <a:solidFill>
            <a:schemeClr val="accent1"/>
          </a:solidFill>
          <a:latin typeface="+mj-lt"/>
          <a:ea typeface="+mj-ea"/>
          <a:cs typeface="+mj-cs"/>
        </a:defRPr>
      </a:lvl1pPr>
      <a:lvl2pPr algn="l" rtl="0" fontAlgn="base">
        <a:lnSpc>
          <a:spcPct val="90000"/>
        </a:lnSpc>
        <a:spcBef>
          <a:spcPct val="0"/>
        </a:spcBef>
        <a:spcAft>
          <a:spcPct val="0"/>
        </a:spcAft>
        <a:defRPr sz="2800">
          <a:solidFill>
            <a:schemeClr val="accent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accent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accent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accent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accent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accent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accent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accent1"/>
          </a:solidFill>
          <a:latin typeface="Arial" panose="020B0604020202020204" pitchFamily="34" charset="0"/>
          <a:cs typeface="Arial" panose="020B0604020202020204" pitchFamily="34" charset="0"/>
        </a:defRPr>
      </a:lvl9pPr>
    </p:titleStyle>
    <p:bodyStyle>
      <a:lvl1pPr marL="228600" indent="-228600" algn="l" rtl="0" fontAlgn="base">
        <a:spcBef>
          <a:spcPct val="0"/>
        </a:spcBef>
        <a:spcAft>
          <a:spcPct val="0"/>
        </a:spcAft>
        <a:buClr>
          <a:schemeClr val="accent2"/>
        </a:buClr>
        <a:buFont typeface="Wingdings" panose="05000000000000000000" pitchFamily="2" charset="2"/>
        <a:buChar char="§"/>
        <a:defRPr kern="1200">
          <a:solidFill>
            <a:schemeClr val="tx1"/>
          </a:solidFill>
          <a:latin typeface="+mn-lt"/>
          <a:ea typeface="+mn-ea"/>
          <a:cs typeface="+mn-cs"/>
        </a:defRPr>
      </a:lvl1pPr>
      <a:lvl2pPr marL="514350" indent="-171450" algn="l" rtl="0" fontAlgn="base">
        <a:spcBef>
          <a:spcPct val="25000"/>
        </a:spcBef>
        <a:spcAft>
          <a:spcPct val="150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800100" indent="-171450" algn="l" rtl="0" fontAlgn="base">
        <a:spcBef>
          <a:spcPct val="20000"/>
        </a:spcBef>
        <a:spcAft>
          <a:spcPct val="0"/>
        </a:spcAft>
        <a:buClr>
          <a:schemeClr val="accent2"/>
        </a:buClr>
        <a:buFont typeface="Arial" panose="020B0604020202020204" pitchFamily="34" charset="0"/>
        <a:buChar char="–"/>
        <a:defRPr sz="1400" kern="1200">
          <a:solidFill>
            <a:schemeClr val="tx1"/>
          </a:solidFill>
          <a:latin typeface="+mn-lt"/>
          <a:ea typeface="+mn-ea"/>
          <a:cs typeface="+mn-cs"/>
        </a:defRPr>
      </a:lvl3pPr>
      <a:lvl4pPr marL="1143000" indent="-171450" algn="l" rtl="0" fontAlgn="base">
        <a:spcBef>
          <a:spcPct val="20000"/>
        </a:spcBef>
        <a:spcAft>
          <a:spcPct val="0"/>
        </a:spcAft>
        <a:buClr>
          <a:schemeClr val="accent2"/>
        </a:buClr>
        <a:buChar char="–"/>
        <a:defRPr sz="1400" kern="1200">
          <a:solidFill>
            <a:schemeClr val="tx1"/>
          </a:solidFill>
          <a:latin typeface="+mn-lt"/>
          <a:ea typeface="+mn-ea"/>
          <a:cs typeface="+mn-cs"/>
        </a:defRPr>
      </a:lvl4pPr>
      <a:lvl5pPr marL="1485900" indent="-171450" algn="l" rtl="0" fontAlgn="base">
        <a:spcBef>
          <a:spcPct val="20000"/>
        </a:spcBef>
        <a:spcAft>
          <a:spcPct val="0"/>
        </a:spcAft>
        <a:buClr>
          <a:schemeClr val="accent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Agile practice </a:t>
            </a:r>
            <a:r>
              <a:rPr lang="ja-JP" altLang="en-US" dirty="0"/>
              <a:t>事例紹介</a:t>
            </a:r>
            <a:br>
              <a:rPr lang="en-US" altLang="ja-JP" dirty="0"/>
            </a:br>
            <a:r>
              <a:rPr lang="en-US" altLang="ja-JP" dirty="0"/>
              <a:t>                        --</a:t>
            </a:r>
            <a:r>
              <a:rPr lang="en-US" sz="2400" dirty="0"/>
              <a:t>TSS JP Apps O2O</a:t>
            </a:r>
            <a:endParaRPr lang="en-US" altLang="ja-JP" sz="2400" dirty="0">
              <a:ea typeface="ＭＳ Ｐゴシック" panose="020B0600070205080204" pitchFamily="50" charset="-128"/>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1C0977BA-EF95-405B-95B0-BD15E559C94E}"/>
              </a:ext>
            </a:extLst>
          </p:cNvPr>
          <p:cNvSpPr txBox="1">
            <a:spLocks noChangeArrowheads="1"/>
          </p:cNvSpPr>
          <p:nvPr/>
        </p:nvSpPr>
        <p:spPr bwMode="auto">
          <a:xfrm>
            <a:off x="628650" y="963877"/>
            <a:ext cx="2620771" cy="493024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normAutofit/>
          </a:bodyPr>
          <a:lstStyle>
            <a:lvl1pPr marL="228600" indent="-228600" algn="l" rtl="0" fontAlgn="base">
              <a:spcBef>
                <a:spcPct val="0"/>
              </a:spcBef>
              <a:spcAft>
                <a:spcPct val="0"/>
              </a:spcAft>
              <a:buClr>
                <a:schemeClr val="accent2"/>
              </a:buClr>
              <a:buFont typeface="Wingdings" panose="05000000000000000000" pitchFamily="2" charset="2"/>
              <a:buChar char="§"/>
              <a:defRPr kern="1200">
                <a:solidFill>
                  <a:schemeClr val="tx1"/>
                </a:solidFill>
                <a:latin typeface="+mn-lt"/>
                <a:ea typeface="+mn-ea"/>
                <a:cs typeface="+mn-cs"/>
              </a:defRPr>
            </a:lvl1pPr>
            <a:lvl2pPr marL="514350" indent="-171450" algn="l" rtl="0" fontAlgn="base">
              <a:spcBef>
                <a:spcPct val="25000"/>
              </a:spcBef>
              <a:spcAft>
                <a:spcPct val="150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800100" indent="-171450" algn="l" rtl="0" fontAlgn="base">
              <a:spcBef>
                <a:spcPct val="20000"/>
              </a:spcBef>
              <a:spcAft>
                <a:spcPct val="0"/>
              </a:spcAft>
              <a:buClr>
                <a:schemeClr val="accent2"/>
              </a:buClr>
              <a:buFont typeface="Arial" panose="020B0604020202020204" pitchFamily="34" charset="0"/>
              <a:buChar char="–"/>
              <a:defRPr sz="1400" kern="1200">
                <a:solidFill>
                  <a:schemeClr val="tx1"/>
                </a:solidFill>
                <a:latin typeface="+mn-lt"/>
                <a:ea typeface="+mn-ea"/>
                <a:cs typeface="+mn-cs"/>
              </a:defRPr>
            </a:lvl3pPr>
            <a:lvl4pPr marL="1143000" indent="-171450" algn="l" rtl="0" fontAlgn="base">
              <a:spcBef>
                <a:spcPct val="20000"/>
              </a:spcBef>
              <a:spcAft>
                <a:spcPct val="0"/>
              </a:spcAft>
              <a:buClr>
                <a:schemeClr val="accent2"/>
              </a:buClr>
              <a:buChar char="–"/>
              <a:defRPr sz="1400" kern="1200">
                <a:solidFill>
                  <a:schemeClr val="tx1"/>
                </a:solidFill>
                <a:latin typeface="+mn-lt"/>
                <a:ea typeface="+mn-ea"/>
                <a:cs typeface="+mn-cs"/>
              </a:defRPr>
            </a:lvl4pPr>
            <a:lvl5pPr marL="1485900" indent="-171450" algn="l" rtl="0" fontAlgn="base">
              <a:spcBef>
                <a:spcPct val="20000"/>
              </a:spcBef>
              <a:spcAft>
                <a:spcPct val="0"/>
              </a:spcAft>
              <a:buClr>
                <a:schemeClr val="accent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eaLnBrk="1" hangingPunct="1">
              <a:lnSpc>
                <a:spcPct val="90000"/>
              </a:lnSpc>
              <a:spcAft>
                <a:spcPts val="600"/>
              </a:spcAft>
              <a:buNone/>
            </a:pPr>
            <a:r>
              <a:rPr kumimoji="1" lang="en-US" altLang="zh-CN" sz="4400" kern="1200">
                <a:solidFill>
                  <a:schemeClr val="accent1"/>
                </a:solidFill>
                <a:latin typeface="+mj-lt"/>
                <a:ea typeface="+mj-ea"/>
                <a:cs typeface="+mj-cs"/>
              </a:rPr>
              <a:t>Agenda</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D2F00EF2-8008-4834-8803-5C6419ACBB95}"/>
              </a:ext>
            </a:extLst>
          </p:cNvPr>
          <p:cNvSpPr txBox="1">
            <a:spLocks noChangeArrowheads="1"/>
          </p:cNvSpPr>
          <p:nvPr/>
        </p:nvSpPr>
        <p:spPr bwMode="auto">
          <a:xfrm>
            <a:off x="3732023" y="963877"/>
            <a:ext cx="4783327" cy="493024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normAutofit/>
          </a:bodyPr>
          <a:lstStyle>
            <a:lvl1pPr marL="228600" indent="-228600" algn="l" rtl="0" fontAlgn="base">
              <a:spcBef>
                <a:spcPct val="0"/>
              </a:spcBef>
              <a:spcAft>
                <a:spcPct val="0"/>
              </a:spcAft>
              <a:buClr>
                <a:schemeClr val="accent2"/>
              </a:buClr>
              <a:buFont typeface="Wingdings" panose="05000000000000000000" pitchFamily="2" charset="2"/>
              <a:buChar char="§"/>
              <a:defRPr kern="1200">
                <a:solidFill>
                  <a:schemeClr val="tx1"/>
                </a:solidFill>
                <a:latin typeface="+mn-lt"/>
                <a:ea typeface="+mn-ea"/>
                <a:cs typeface="+mn-cs"/>
              </a:defRPr>
            </a:lvl1pPr>
            <a:lvl2pPr marL="514350" indent="-171450" algn="l" rtl="0" fontAlgn="base">
              <a:spcBef>
                <a:spcPct val="25000"/>
              </a:spcBef>
              <a:spcAft>
                <a:spcPct val="150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800100" indent="-171450" algn="l" rtl="0" fontAlgn="base">
              <a:spcBef>
                <a:spcPct val="20000"/>
              </a:spcBef>
              <a:spcAft>
                <a:spcPct val="0"/>
              </a:spcAft>
              <a:buClr>
                <a:schemeClr val="accent2"/>
              </a:buClr>
              <a:buFont typeface="Arial" panose="020B0604020202020204" pitchFamily="34" charset="0"/>
              <a:buChar char="–"/>
              <a:defRPr sz="1400" kern="1200">
                <a:solidFill>
                  <a:schemeClr val="tx1"/>
                </a:solidFill>
                <a:latin typeface="+mn-lt"/>
                <a:ea typeface="+mn-ea"/>
                <a:cs typeface="+mn-cs"/>
              </a:defRPr>
            </a:lvl3pPr>
            <a:lvl4pPr marL="1143000" indent="-171450" algn="l" rtl="0" fontAlgn="base">
              <a:spcBef>
                <a:spcPct val="20000"/>
              </a:spcBef>
              <a:spcAft>
                <a:spcPct val="0"/>
              </a:spcAft>
              <a:buClr>
                <a:schemeClr val="accent2"/>
              </a:buClr>
              <a:buChar char="–"/>
              <a:defRPr sz="1400" kern="1200">
                <a:solidFill>
                  <a:schemeClr val="tx1"/>
                </a:solidFill>
                <a:latin typeface="+mn-lt"/>
                <a:ea typeface="+mn-ea"/>
                <a:cs typeface="+mn-cs"/>
              </a:defRPr>
            </a:lvl4pPr>
            <a:lvl5pPr marL="1485900" indent="-171450" algn="l" rtl="0" fontAlgn="base">
              <a:spcBef>
                <a:spcPct val="20000"/>
              </a:spcBef>
              <a:spcAft>
                <a:spcPct val="0"/>
              </a:spcAft>
              <a:buClr>
                <a:schemeClr val="accent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eaLnBrk="1" hangingPunct="1">
              <a:lnSpc>
                <a:spcPct val="90000"/>
              </a:lnSpc>
              <a:spcAft>
                <a:spcPts val="600"/>
              </a:spcAft>
              <a:buFont typeface="Arial" panose="020B0604020202020204" pitchFamily="34" charset="0"/>
              <a:buChar char="•"/>
            </a:pPr>
            <a:r>
              <a:rPr lang="en-US" altLang="ja-JP" sz="2100" dirty="0" err="1">
                <a:sym typeface="+mn-ea"/>
              </a:rPr>
              <a:t>WhiteBoard</a:t>
            </a:r>
            <a:endParaRPr kumimoji="1" lang="en-US" altLang="zh-CN" sz="2100" dirty="0"/>
          </a:p>
          <a:p>
            <a:pPr marL="457200" eaLnBrk="1" hangingPunct="1">
              <a:lnSpc>
                <a:spcPct val="90000"/>
              </a:lnSpc>
              <a:spcAft>
                <a:spcPts val="600"/>
              </a:spcAft>
              <a:buFont typeface="Arial" panose="020B0604020202020204" pitchFamily="34" charset="0"/>
              <a:buChar char="•"/>
            </a:pPr>
            <a:r>
              <a:rPr kumimoji="1" lang="en-US" altLang="ja-JP" sz="2100" dirty="0">
                <a:sym typeface="+mn-ea"/>
              </a:rPr>
              <a:t>Standup</a:t>
            </a:r>
          </a:p>
          <a:p>
            <a:pPr marL="457200" eaLnBrk="1" hangingPunct="1">
              <a:lnSpc>
                <a:spcPct val="90000"/>
              </a:lnSpc>
              <a:spcAft>
                <a:spcPts val="600"/>
              </a:spcAft>
              <a:buFont typeface="Arial" panose="020B0604020202020204" pitchFamily="34" charset="0"/>
              <a:buChar char="•"/>
            </a:pPr>
            <a:r>
              <a:rPr kumimoji="1" lang="en-US" altLang="ja-JP" sz="2100" dirty="0">
                <a:sym typeface="+mn-ea"/>
              </a:rPr>
              <a:t>Retrospective</a:t>
            </a:r>
          </a:p>
          <a:p>
            <a:pPr marL="457200" eaLnBrk="1" hangingPunct="1">
              <a:lnSpc>
                <a:spcPct val="90000"/>
              </a:lnSpc>
              <a:spcAft>
                <a:spcPts val="600"/>
              </a:spcAft>
              <a:buFont typeface="Arial" panose="020B0604020202020204" pitchFamily="34" charset="0"/>
              <a:buChar char="•"/>
            </a:pPr>
            <a:r>
              <a:rPr kumimoji="1" lang="en-US" altLang="ja-JP" sz="2100" dirty="0" err="1">
                <a:sym typeface="+mn-ea"/>
              </a:rPr>
              <a:t>SocialContract</a:t>
            </a:r>
            <a:endParaRPr kumimoji="1" lang="en-US" altLang="zh-CN" sz="21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1520" y="620688"/>
            <a:ext cx="8245475" cy="936104"/>
          </a:xfrm>
        </p:spPr>
        <p:txBody>
          <a:bodyPr/>
          <a:lstStyle/>
          <a:p>
            <a:pPr marL="533400" indent="-533400"/>
            <a:r>
              <a:rPr lang="en-US" altLang="ja-JP" dirty="0" err="1">
                <a:ea typeface="ＭＳ Ｐゴシック" panose="020B0600070205080204" pitchFamily="50" charset="-128"/>
                <a:sym typeface="+mn-ea"/>
              </a:rPr>
              <a:t>WhiteBoard</a:t>
            </a:r>
            <a:r>
              <a:rPr lang="ja-JP" altLang="en-US" dirty="0">
                <a:ea typeface="ＭＳ Ｐゴシック" panose="020B0600070205080204" pitchFamily="50" charset="-128"/>
                <a:sym typeface="+mn-ea"/>
              </a:rPr>
              <a:t>により進捗の見える化</a:t>
            </a:r>
            <a:endParaRPr lang="en-US" dirty="0">
              <a:ea typeface="ＭＳ Ｐゴシック" panose="020B0600070205080204" pitchFamily="50" charset="-128"/>
              <a:sym typeface="+mn-ea"/>
            </a:endParaRPr>
          </a:p>
        </p:txBody>
      </p:sp>
      <p:pic>
        <p:nvPicPr>
          <p:cNvPr id="5" name="Picture 4">
            <a:extLst>
              <a:ext uri="{FF2B5EF4-FFF2-40B4-BE49-F238E27FC236}">
                <a16:creationId xmlns:a16="http://schemas.microsoft.com/office/drawing/2014/main" id="{C1314174-DEDA-4E21-87D3-6EC24FFC6C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712" y="1268760"/>
            <a:ext cx="5520000" cy="3384376"/>
          </a:xfrm>
          <a:prstGeom prst="rect">
            <a:avLst/>
          </a:prstGeom>
        </p:spPr>
      </p:pic>
      <p:pic>
        <p:nvPicPr>
          <p:cNvPr id="4" name="图片 9" descr="timwg">
            <a:extLst>
              <a:ext uri="{FF2B5EF4-FFF2-40B4-BE49-F238E27FC236}">
                <a16:creationId xmlns:a16="http://schemas.microsoft.com/office/drawing/2014/main" id="{F5A3547C-0E85-483B-82AA-8EE6083A4BCF}"/>
              </a:ext>
            </a:extLst>
          </p:cNvPr>
          <p:cNvPicPr>
            <a:picLocks noChangeAspect="1"/>
          </p:cNvPicPr>
          <p:nvPr/>
        </p:nvPicPr>
        <p:blipFill>
          <a:blip r:embed="rId4"/>
          <a:stretch>
            <a:fillRect/>
          </a:stretch>
        </p:blipFill>
        <p:spPr>
          <a:xfrm>
            <a:off x="6765330" y="3861048"/>
            <a:ext cx="1607185" cy="922020"/>
          </a:xfrm>
          <a:prstGeom prst="rect">
            <a:avLst/>
          </a:prstGeom>
        </p:spPr>
      </p:pic>
      <p:pic>
        <p:nvPicPr>
          <p:cNvPr id="7" name="图片 13" descr="timg">
            <a:extLst>
              <a:ext uri="{FF2B5EF4-FFF2-40B4-BE49-F238E27FC236}">
                <a16:creationId xmlns:a16="http://schemas.microsoft.com/office/drawing/2014/main" id="{3D25DA12-CF12-47C6-A4D4-42F4EEB65DEF}"/>
              </a:ext>
            </a:extLst>
          </p:cNvPr>
          <p:cNvPicPr>
            <a:picLocks noChangeAspect="1"/>
          </p:cNvPicPr>
          <p:nvPr/>
        </p:nvPicPr>
        <p:blipFill>
          <a:blip r:embed="rId5"/>
          <a:stretch>
            <a:fillRect/>
          </a:stretch>
        </p:blipFill>
        <p:spPr>
          <a:xfrm>
            <a:off x="6628348" y="908720"/>
            <a:ext cx="2143125" cy="1463804"/>
          </a:xfrm>
          <a:prstGeom prst="rect">
            <a:avLst/>
          </a:prstGeom>
        </p:spPr>
      </p:pic>
      <p:pic>
        <p:nvPicPr>
          <p:cNvPr id="8" name="图片 17" descr="u=984516261,4181188000&amp;fm=26&amp;gp=0">
            <a:extLst>
              <a:ext uri="{FF2B5EF4-FFF2-40B4-BE49-F238E27FC236}">
                <a16:creationId xmlns:a16="http://schemas.microsoft.com/office/drawing/2014/main" id="{6D39A866-7E74-4F96-965E-0F5BD52F4C70}"/>
              </a:ext>
            </a:extLst>
          </p:cNvPr>
          <p:cNvPicPr>
            <a:picLocks noChangeAspect="1"/>
          </p:cNvPicPr>
          <p:nvPr/>
        </p:nvPicPr>
        <p:blipFill>
          <a:blip r:embed="rId6"/>
          <a:stretch>
            <a:fillRect/>
          </a:stretch>
        </p:blipFill>
        <p:spPr>
          <a:xfrm>
            <a:off x="6732240" y="2456884"/>
            <a:ext cx="1607820" cy="922020"/>
          </a:xfrm>
          <a:prstGeom prst="rect">
            <a:avLst/>
          </a:prstGeom>
        </p:spPr>
      </p:pic>
      <p:sp>
        <p:nvSpPr>
          <p:cNvPr id="2" name="Rectangle 1">
            <a:extLst>
              <a:ext uri="{FF2B5EF4-FFF2-40B4-BE49-F238E27FC236}">
                <a16:creationId xmlns:a16="http://schemas.microsoft.com/office/drawing/2014/main" id="{E4EBB2B1-D3B5-4F93-A13B-7A95A62B0EF3}"/>
              </a:ext>
            </a:extLst>
          </p:cNvPr>
          <p:cNvSpPr/>
          <p:nvPr/>
        </p:nvSpPr>
        <p:spPr>
          <a:xfrm>
            <a:off x="395536" y="4653136"/>
            <a:ext cx="8937587" cy="1446550"/>
          </a:xfrm>
          <a:prstGeom prst="rect">
            <a:avLst/>
          </a:prstGeom>
        </p:spPr>
        <p:txBody>
          <a:bodyPr wrap="square">
            <a:spAutoFit/>
          </a:bodyPr>
          <a:lstStyle/>
          <a:p>
            <a:r>
              <a:rPr lang="ja-JP" altLang="en-US" dirty="0">
                <a:solidFill>
                  <a:srgbClr val="000000"/>
                </a:solidFill>
                <a:latin typeface="SimSun" panose="02010600030101010101" pitchFamily="2" charset="-122"/>
                <a:ea typeface="SimSun" panose="02010600030101010101" pitchFamily="2" charset="-122"/>
              </a:rPr>
              <a:t>・</a:t>
            </a:r>
            <a:r>
              <a:rPr lang="ja-JP" altLang="en-US" sz="1400" dirty="0">
                <a:solidFill>
                  <a:srgbClr val="000000"/>
                </a:solidFill>
                <a:latin typeface="游ゴシック Medium" panose="020B0500000000000000" pitchFamily="50" charset="-128"/>
                <a:ea typeface="游ゴシック Medium" panose="020B0500000000000000" pitchFamily="50" charset="-128"/>
              </a:rPr>
              <a:t>プロジェクト情報は最新かつ正確に更新されており、仕掛かり中の作業、バックログ、課題、リスク、全体の進捗が表現されている</a:t>
            </a:r>
          </a:p>
          <a:p>
            <a:r>
              <a:rPr lang="ja-JP" altLang="en-US" sz="1400" dirty="0">
                <a:solidFill>
                  <a:srgbClr val="000000"/>
                </a:solidFill>
                <a:latin typeface="游ゴシック Medium" panose="020B0500000000000000" pitchFamily="50" charset="-128"/>
                <a:ea typeface="游ゴシック Medium" panose="020B0500000000000000" pitchFamily="50" charset="-128"/>
              </a:rPr>
              <a:t>・作業項目が</a:t>
            </a:r>
            <a:r>
              <a:rPr lang="en-US" altLang="ja-JP" sz="1400" dirty="0">
                <a:solidFill>
                  <a:srgbClr val="000000"/>
                </a:solidFill>
                <a:latin typeface="游ゴシック Medium" panose="020B0500000000000000" pitchFamily="50" charset="-128"/>
                <a:ea typeface="游ゴシック Medium" panose="020B0500000000000000" pitchFamily="50" charset="-128"/>
              </a:rPr>
              <a:t>board</a:t>
            </a:r>
            <a:r>
              <a:rPr lang="ja-JP" altLang="en-US" sz="1400" dirty="0">
                <a:solidFill>
                  <a:srgbClr val="000000"/>
                </a:solidFill>
                <a:latin typeface="游ゴシック Medium" panose="020B0500000000000000" pitchFamily="50" charset="-128"/>
                <a:ea typeface="游ゴシック Medium" panose="020B0500000000000000" pitchFamily="50" charset="-128"/>
              </a:rPr>
              <a:t>で掲示されている</a:t>
            </a:r>
          </a:p>
          <a:p>
            <a:r>
              <a:rPr lang="ja-JP" altLang="en-US" sz="1400" dirty="0">
                <a:solidFill>
                  <a:srgbClr val="000000"/>
                </a:solidFill>
                <a:latin typeface="游ゴシック Medium" panose="020B0500000000000000" pitchFamily="50" charset="-128"/>
                <a:ea typeface="游ゴシック Medium" panose="020B0500000000000000" pitchFamily="50" charset="-128"/>
              </a:rPr>
              <a:t>・プロジェクト外の人に進捗状況を</a:t>
            </a:r>
            <a:r>
              <a:rPr lang="en-US" altLang="ja-JP" sz="1400" dirty="0">
                <a:solidFill>
                  <a:srgbClr val="000000"/>
                </a:solidFill>
                <a:latin typeface="游ゴシック Medium" panose="020B0500000000000000" pitchFamily="50" charset="-128"/>
                <a:ea typeface="游ゴシック Medium" panose="020B0500000000000000" pitchFamily="50" charset="-128"/>
              </a:rPr>
              <a:t>board</a:t>
            </a:r>
            <a:r>
              <a:rPr lang="ja-JP" altLang="en-US" sz="1400" dirty="0">
                <a:solidFill>
                  <a:srgbClr val="000000"/>
                </a:solidFill>
                <a:latin typeface="游ゴシック Medium" panose="020B0500000000000000" pitchFamily="50" charset="-128"/>
                <a:ea typeface="游ゴシック Medium" panose="020B0500000000000000" pitchFamily="50" charset="-128"/>
              </a:rPr>
              <a:t>を使って紹介できる</a:t>
            </a:r>
          </a:p>
          <a:p>
            <a:r>
              <a:rPr lang="ja-JP" altLang="en-US" sz="1400" dirty="0">
                <a:solidFill>
                  <a:srgbClr val="000000"/>
                </a:solidFill>
                <a:latin typeface="游ゴシック Medium" panose="020B0500000000000000" pitchFamily="50" charset="-128"/>
                <a:ea typeface="游ゴシック Medium" panose="020B0500000000000000" pitchFamily="50" charset="-128"/>
              </a:rPr>
              <a:t>・チーム・メンバーは</a:t>
            </a:r>
            <a:r>
              <a:rPr lang="en-US" altLang="ja-JP" sz="1400" dirty="0">
                <a:solidFill>
                  <a:srgbClr val="000000"/>
                </a:solidFill>
                <a:latin typeface="游ゴシック Medium" panose="020B0500000000000000" pitchFamily="50" charset="-128"/>
                <a:ea typeface="游ゴシック Medium" panose="020B0500000000000000" pitchFamily="50" charset="-128"/>
              </a:rPr>
              <a:t>board</a:t>
            </a:r>
            <a:r>
              <a:rPr lang="ja-JP" altLang="en-US" sz="1400" dirty="0">
                <a:solidFill>
                  <a:srgbClr val="000000"/>
                </a:solidFill>
                <a:latin typeface="游ゴシック Medium" panose="020B0500000000000000" pitchFamily="50" charset="-128"/>
                <a:ea typeface="游ゴシック Medium" panose="020B0500000000000000" pitchFamily="50" charset="-128"/>
              </a:rPr>
              <a:t>を中心に定期的にコラボレーションを行っている</a:t>
            </a:r>
          </a:p>
          <a:p>
            <a:r>
              <a:rPr lang="ja-JP" altLang="en-US" sz="1400" dirty="0">
                <a:solidFill>
                  <a:srgbClr val="000000"/>
                </a:solidFill>
                <a:latin typeface="游ゴシック Medium" panose="020B0500000000000000" pitchFamily="50" charset="-128"/>
                <a:ea typeface="游ゴシック Medium" panose="020B0500000000000000" pitchFamily="50" charset="-128"/>
              </a:rPr>
              <a:t>・情報は定期的に更新され、チーム・メンバーは他のメンバーの作業を把握している</a:t>
            </a:r>
            <a:endParaRPr lang="en-US" sz="1400" dirty="0">
              <a:latin typeface="游ゴシック Medium" panose="020B0500000000000000" pitchFamily="50" charset="-128"/>
              <a:ea typeface="游ゴシック Medium" panose="020B0500000000000000" pitchFamily="50" charset="-128"/>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323528" y="553582"/>
            <a:ext cx="7941325" cy="565200"/>
          </a:xfrm>
        </p:spPr>
        <p:txBody>
          <a:bodyPr anchor="b">
            <a:normAutofit/>
          </a:bodyPr>
          <a:lstStyle/>
          <a:p>
            <a:pPr marL="533400" indent="-533400"/>
            <a:r>
              <a:rPr lang="en-US" altLang="ja-JP" dirty="0">
                <a:latin typeface="ＭＳ Ｐゴシック" panose="020B0600070205080204" pitchFamily="50" charset="-128"/>
                <a:ea typeface="ＭＳ Ｐゴシック" panose="020B0600070205080204" pitchFamily="50" charset="-128"/>
              </a:rPr>
              <a:t>Standup</a:t>
            </a:r>
          </a:p>
        </p:txBody>
      </p:sp>
      <p:cxnSp>
        <p:nvCxnSpPr>
          <p:cNvPr id="405509" name="Straight Connector 7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18" descr="time=0">
            <a:extLst>
              <a:ext uri="{FF2B5EF4-FFF2-40B4-BE49-F238E27FC236}">
                <a16:creationId xmlns:a16="http://schemas.microsoft.com/office/drawing/2014/main" id="{CF7B25CF-F411-43F8-9A1D-8FDA67BC0E77}"/>
              </a:ext>
            </a:extLst>
          </p:cNvPr>
          <p:cNvPicPr>
            <a:picLocks noChangeAspect="1"/>
          </p:cNvPicPr>
          <p:nvPr/>
        </p:nvPicPr>
        <p:blipFill>
          <a:blip r:embed="rId3"/>
          <a:stretch>
            <a:fillRect/>
          </a:stretch>
        </p:blipFill>
        <p:spPr>
          <a:xfrm>
            <a:off x="901080" y="2811104"/>
            <a:ext cx="2393733" cy="2928114"/>
          </a:xfrm>
          <a:prstGeom prst="rect">
            <a:avLst/>
          </a:prstGeom>
        </p:spPr>
      </p:pic>
      <p:sp>
        <p:nvSpPr>
          <p:cNvPr id="405507" name="Rectangle 3"/>
          <p:cNvSpPr>
            <a:spLocks noGrp="1" noChangeArrowheads="1"/>
          </p:cNvSpPr>
          <p:nvPr>
            <p:ph type="body" idx="1"/>
          </p:nvPr>
        </p:nvSpPr>
        <p:spPr>
          <a:xfrm>
            <a:off x="3716515" y="2682433"/>
            <a:ext cx="4711627" cy="3215749"/>
          </a:xfrm>
        </p:spPr>
        <p:txBody>
          <a:bodyPr>
            <a:normAutofit fontScale="70000" lnSpcReduction="20000"/>
          </a:bodyPr>
          <a:lstStyle/>
          <a:p>
            <a:pPr marL="0" indent="0">
              <a:lnSpc>
                <a:spcPct val="90000"/>
              </a:lnSpc>
              <a:spcAft>
                <a:spcPts val="600"/>
              </a:spcAft>
              <a:buNone/>
            </a:pPr>
            <a:endParaRPr lang="en-US" altLang="ja-JP" sz="2000" dirty="0">
              <a:ea typeface="ＭＳ Ｐゴシック" panose="020B0600070205080204" pitchFamily="50" charset="-128"/>
              <a:sym typeface="+mn-ea"/>
            </a:endParaRPr>
          </a:p>
          <a:p>
            <a:pPr marL="0" indent="0">
              <a:lnSpc>
                <a:spcPct val="90000"/>
              </a:lnSpc>
              <a:spcAft>
                <a:spcPts val="600"/>
              </a:spcAft>
              <a:buNone/>
            </a:pPr>
            <a:r>
              <a:rPr lang="ja-JP" altLang="en-US" sz="2000" dirty="0">
                <a:ea typeface="ＭＳ Ｐゴシック" panose="020B0600070205080204" pitchFamily="50" charset="-128"/>
                <a:sym typeface="+mn-ea"/>
              </a:rPr>
              <a:t>・</a:t>
            </a:r>
            <a:r>
              <a:rPr lang="en-US" altLang="ja-JP" sz="2000" dirty="0" err="1">
                <a:ea typeface="ＭＳ Ｐゴシック" panose="020B0600070205080204" pitchFamily="50" charset="-128"/>
                <a:sym typeface="+mn-ea"/>
              </a:rPr>
              <a:t>Standupmeeting</a:t>
            </a:r>
            <a:r>
              <a:rPr lang="ja-JP" altLang="en-US" sz="2000" dirty="0">
                <a:ea typeface="ＭＳ Ｐゴシック" panose="020B0600070205080204" pitchFamily="50" charset="-128"/>
                <a:sym typeface="+mn-ea"/>
              </a:rPr>
              <a:t>を固定な時間に開催される</a:t>
            </a:r>
            <a:endParaRPr lang="en-US" altLang="ja-JP" sz="2000" dirty="0">
              <a:ea typeface="ＭＳ Ｐゴシック" panose="020B0600070205080204" pitchFamily="50" charset="-128"/>
              <a:sym typeface="+mn-ea"/>
            </a:endParaRPr>
          </a:p>
          <a:p>
            <a:pPr marL="0" indent="0">
              <a:lnSpc>
                <a:spcPct val="90000"/>
              </a:lnSpc>
              <a:spcAft>
                <a:spcPts val="600"/>
              </a:spcAft>
              <a:buNone/>
            </a:pPr>
            <a:endParaRPr lang="en-US" altLang="ja-JP" sz="2000" dirty="0">
              <a:ea typeface="ＭＳ Ｐゴシック" panose="020B0600070205080204" pitchFamily="50" charset="-128"/>
              <a:sym typeface="+mn-ea"/>
            </a:endParaRPr>
          </a:p>
          <a:p>
            <a:pPr marL="0" indent="0">
              <a:lnSpc>
                <a:spcPct val="90000"/>
              </a:lnSpc>
              <a:spcAft>
                <a:spcPts val="600"/>
              </a:spcAft>
              <a:buNone/>
            </a:pPr>
            <a:r>
              <a:rPr lang="ja-JP" altLang="en-US" sz="2000" dirty="0">
                <a:ea typeface="ＭＳ Ｐゴシック" panose="020B0600070205080204" pitchFamily="50" charset="-128"/>
                <a:sym typeface="+mn-ea"/>
              </a:rPr>
              <a:t>・</a:t>
            </a:r>
            <a:r>
              <a:rPr lang="en-US" altLang="ja-JP" sz="2000" dirty="0" err="1">
                <a:ea typeface="ＭＳ Ｐゴシック" panose="020B0600070205080204" pitchFamily="50" charset="-128"/>
                <a:sym typeface="+mn-ea"/>
              </a:rPr>
              <a:t>Standupmeeting</a:t>
            </a:r>
            <a:r>
              <a:rPr lang="ja-JP" altLang="en-US" sz="2000" dirty="0">
                <a:ea typeface="ＭＳ Ｐゴシック" panose="020B0600070205080204" pitchFamily="50" charset="-128"/>
                <a:sym typeface="+mn-ea"/>
              </a:rPr>
              <a:t>をコア・メンバーが欠席することはめったになく、欠席者がいてもミーティングは開催される</a:t>
            </a:r>
            <a:endParaRPr lang="en-US" altLang="ja-JP" sz="2000" dirty="0">
              <a:ea typeface="ＭＳ Ｐゴシック" panose="020B0600070205080204" pitchFamily="50" charset="-128"/>
              <a:sym typeface="+mn-ea"/>
            </a:endParaRPr>
          </a:p>
          <a:p>
            <a:pPr marL="0" indent="0">
              <a:lnSpc>
                <a:spcPct val="90000"/>
              </a:lnSpc>
              <a:spcAft>
                <a:spcPts val="600"/>
              </a:spcAft>
              <a:buNone/>
            </a:pPr>
            <a:endParaRPr lang="ja-JP" altLang="en-US" sz="2000" dirty="0">
              <a:ea typeface="ＭＳ Ｐゴシック" panose="020B0600070205080204" pitchFamily="50" charset="-128"/>
              <a:sym typeface="+mn-ea"/>
            </a:endParaRPr>
          </a:p>
          <a:p>
            <a:pPr marL="0" indent="0">
              <a:lnSpc>
                <a:spcPct val="90000"/>
              </a:lnSpc>
              <a:spcAft>
                <a:spcPts val="600"/>
              </a:spcAft>
              <a:buNone/>
            </a:pPr>
            <a:r>
              <a:rPr lang="ja-JP" altLang="en-US" sz="2000" dirty="0">
                <a:ea typeface="ＭＳ Ｐゴシック" panose="020B0600070205080204" pitchFamily="50" charset="-128"/>
                <a:sym typeface="+mn-ea"/>
              </a:rPr>
              <a:t>・</a:t>
            </a:r>
            <a:r>
              <a:rPr lang="en-US" altLang="ja-JP" sz="2000" dirty="0">
                <a:ea typeface="ＭＳ Ｐゴシック" panose="020B0600070205080204" pitchFamily="50" charset="-128"/>
                <a:sym typeface="+mn-ea"/>
              </a:rPr>
              <a:t>whiteboard</a:t>
            </a:r>
            <a:r>
              <a:rPr lang="ja-JP" altLang="en-US" sz="2000" dirty="0">
                <a:ea typeface="ＭＳ Ｐゴシック" panose="020B0600070205080204" pitchFamily="50" charset="-128"/>
                <a:sym typeface="+mn-ea"/>
              </a:rPr>
              <a:t>を使って、自分が仕掛かっている作業を指しながら</a:t>
            </a:r>
            <a:r>
              <a:rPr lang="en-US" altLang="ja-JP" sz="2000" dirty="0">
                <a:ea typeface="ＭＳ Ｐゴシック" panose="020B0600070205080204" pitchFamily="50" charset="-128"/>
                <a:sym typeface="+mn-ea"/>
              </a:rPr>
              <a:t>3</a:t>
            </a:r>
            <a:r>
              <a:rPr lang="ja-JP" altLang="en-US" sz="2000" dirty="0">
                <a:ea typeface="ＭＳ Ｐゴシック" panose="020B0600070205080204" pitchFamily="50" charset="-128"/>
                <a:sym typeface="+mn-ea"/>
              </a:rPr>
              <a:t>つの質問に答えている</a:t>
            </a:r>
            <a:endParaRPr lang="en-US" altLang="ja-JP" sz="2000" dirty="0">
              <a:ea typeface="ＭＳ Ｐゴシック" panose="020B0600070205080204" pitchFamily="50" charset="-128"/>
              <a:sym typeface="+mn-ea"/>
            </a:endParaRPr>
          </a:p>
          <a:p>
            <a:pPr marL="0" indent="0">
              <a:lnSpc>
                <a:spcPct val="90000"/>
              </a:lnSpc>
              <a:spcAft>
                <a:spcPts val="600"/>
              </a:spcAft>
              <a:buNone/>
            </a:pPr>
            <a:endParaRPr lang="ja-JP" altLang="en-US" sz="2000" dirty="0">
              <a:ea typeface="ＭＳ Ｐゴシック" panose="020B0600070205080204" pitchFamily="50" charset="-128"/>
              <a:sym typeface="+mn-ea"/>
            </a:endParaRPr>
          </a:p>
          <a:p>
            <a:pPr marL="0" indent="0">
              <a:lnSpc>
                <a:spcPct val="90000"/>
              </a:lnSpc>
              <a:spcAft>
                <a:spcPts val="600"/>
              </a:spcAft>
              <a:buNone/>
            </a:pPr>
            <a:r>
              <a:rPr lang="ja-JP" altLang="en-US" sz="2000" dirty="0">
                <a:ea typeface="ＭＳ Ｐゴシック" panose="020B0600070205080204" pitchFamily="50" charset="-128"/>
                <a:sym typeface="+mn-ea"/>
              </a:rPr>
              <a:t>・</a:t>
            </a:r>
            <a:r>
              <a:rPr lang="en-US" altLang="ja-JP" sz="2000" dirty="0">
                <a:ea typeface="ＭＳ Ｐゴシック" panose="020B0600070205080204" pitchFamily="50" charset="-128"/>
                <a:sym typeface="+mn-ea"/>
              </a:rPr>
              <a:t>15</a:t>
            </a:r>
            <a:r>
              <a:rPr lang="ja-JP" altLang="en-US" sz="2000" dirty="0">
                <a:ea typeface="ＭＳ Ｐゴシック" panose="020B0600070205080204" pitchFamily="50" charset="-128"/>
                <a:sym typeface="+mn-ea"/>
              </a:rPr>
              <a:t>分以内に終わっている</a:t>
            </a:r>
            <a:endParaRPr lang="en-US" altLang="ja-JP" sz="2000" dirty="0">
              <a:ea typeface="ＭＳ Ｐゴシック" panose="020B0600070205080204" pitchFamily="50" charset="-128"/>
              <a:sym typeface="+mn-ea"/>
            </a:endParaRPr>
          </a:p>
          <a:p>
            <a:pPr marL="0" indent="0">
              <a:lnSpc>
                <a:spcPct val="90000"/>
              </a:lnSpc>
              <a:spcAft>
                <a:spcPts val="600"/>
              </a:spcAft>
              <a:buNone/>
            </a:pPr>
            <a:endParaRPr lang="ja-JP" altLang="en-US" sz="2000" dirty="0">
              <a:ea typeface="ＭＳ Ｐゴシック" panose="020B0600070205080204" pitchFamily="50" charset="-128"/>
              <a:sym typeface="+mn-ea"/>
            </a:endParaRPr>
          </a:p>
          <a:p>
            <a:pPr marL="0" indent="0">
              <a:lnSpc>
                <a:spcPct val="90000"/>
              </a:lnSpc>
              <a:spcAft>
                <a:spcPts val="600"/>
              </a:spcAft>
              <a:buNone/>
            </a:pPr>
            <a:r>
              <a:rPr lang="ja-JP" altLang="en-US" sz="2000" dirty="0">
                <a:ea typeface="ＭＳ Ｐゴシック" panose="020B0600070205080204" pitchFamily="50" charset="-128"/>
                <a:sym typeface="+mn-ea"/>
              </a:rPr>
              <a:t>・報告された障害や課題は担当者が決められ対応されるようになっている</a:t>
            </a:r>
            <a:endParaRPr lang="ja-JP" altLang="en-US" sz="2000" dirty="0">
              <a:latin typeface="Arial" panose="020B0604020202020204" pitchFamily="34" charset="0"/>
              <a:ea typeface="ＭＳ Ｐゴシック" panose="020B0600070205080204" pitchFamily="50" charset="-128"/>
              <a:cs typeface="Arial" panose="020B0604020202020204" pitchFamily="34" charset="0"/>
            </a:endParaRPr>
          </a:p>
          <a:p>
            <a:pPr marL="0" indent="0">
              <a:lnSpc>
                <a:spcPct val="90000"/>
              </a:lnSpc>
              <a:spcAft>
                <a:spcPts val="600"/>
              </a:spcAft>
              <a:buNone/>
            </a:pPr>
            <a:endParaRPr lang="en-US" altLang="en-US" sz="700" u="sng" dirty="0">
              <a:latin typeface="Arial" panose="020B0604020202020204" pitchFamily="34" charset="0"/>
              <a:ea typeface="ＭＳ Ｐゴシック" panose="020B0600070205080204" pitchFamily="50" charset="-128"/>
              <a:cs typeface="Arial" panose="020B0604020202020204" pitchFamily="34" charset="0"/>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1460" y="620395"/>
            <a:ext cx="8245475" cy="544830"/>
          </a:xfrm>
        </p:spPr>
        <p:txBody>
          <a:bodyPr/>
          <a:lstStyle/>
          <a:p>
            <a:pPr marL="533400" indent="-533400"/>
            <a:r>
              <a:rPr lang="en-US" altLang="ja-JP" dirty="0">
                <a:latin typeface="ＭＳ Ｐゴシック" panose="020B0600070205080204" pitchFamily="50" charset="-128"/>
                <a:ea typeface="ＭＳ Ｐゴシック" panose="020B0600070205080204" pitchFamily="50" charset="-128"/>
              </a:rPr>
              <a:t>Retrospective</a:t>
            </a:r>
            <a:br>
              <a:rPr lang="en-US" altLang="ja-JP" dirty="0">
                <a:latin typeface="ＭＳ Ｐゴシック" panose="020B0600070205080204" pitchFamily="50" charset="-128"/>
                <a:ea typeface="ＭＳ Ｐゴシック" panose="020B0600070205080204" pitchFamily="50" charset="-128"/>
              </a:rPr>
            </a:br>
            <a:endParaRPr lang="en-US" altLang="ja-JP" dirty="0">
              <a:latin typeface="ＭＳ Ｐゴシック" panose="020B0600070205080204" pitchFamily="50" charset="-128"/>
              <a:ea typeface="ＭＳ Ｐゴシック" panose="020B0600070205080204" pitchFamily="50" charset="-128"/>
            </a:endParaRPr>
          </a:p>
        </p:txBody>
      </p:sp>
      <p:pic>
        <p:nvPicPr>
          <p:cNvPr id="4" name="Picture 3">
            <a:extLst>
              <a:ext uri="{FF2B5EF4-FFF2-40B4-BE49-F238E27FC236}">
                <a16:creationId xmlns:a16="http://schemas.microsoft.com/office/drawing/2014/main" id="{2304B752-DC98-44DD-AEFA-BCACB9CC7657}"/>
              </a:ext>
            </a:extLst>
          </p:cNvPr>
          <p:cNvPicPr>
            <a:picLocks noChangeAspect="1"/>
          </p:cNvPicPr>
          <p:nvPr/>
        </p:nvPicPr>
        <p:blipFill>
          <a:blip r:embed="rId3"/>
          <a:stretch>
            <a:fillRect/>
          </a:stretch>
        </p:blipFill>
        <p:spPr>
          <a:xfrm>
            <a:off x="286889" y="1955096"/>
            <a:ext cx="8620125" cy="2009775"/>
          </a:xfrm>
          <a:prstGeom prst="rect">
            <a:avLst/>
          </a:prstGeom>
        </p:spPr>
      </p:pic>
      <p:sp>
        <p:nvSpPr>
          <p:cNvPr id="13" name="テキスト プレースホルダー 2">
            <a:extLst>
              <a:ext uri="{FF2B5EF4-FFF2-40B4-BE49-F238E27FC236}">
                <a16:creationId xmlns:a16="http://schemas.microsoft.com/office/drawing/2014/main" id="{589EEA10-B02C-4C6C-A8AF-874BDB969876}"/>
              </a:ext>
            </a:extLst>
          </p:cNvPr>
          <p:cNvSpPr txBox="1">
            <a:spLocks/>
          </p:cNvSpPr>
          <p:nvPr/>
        </p:nvSpPr>
        <p:spPr>
          <a:xfrm>
            <a:off x="251460" y="1238445"/>
            <a:ext cx="7957383" cy="643431"/>
          </a:xfrm>
          <a:prstGeom prst="rect">
            <a:avLst/>
          </a:prstGeom>
        </p:spPr>
        <p:txBody>
          <a:bodyPr vert="horz" lIns="91440" tIns="45720" rIns="91440" bIns="45720"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1400" b="1" dirty="0"/>
              <a:t>Retrospective</a:t>
            </a:r>
            <a:r>
              <a:rPr lang="ja-JP" altLang="en-US" sz="1400" b="1" dirty="0"/>
              <a:t>は</a:t>
            </a:r>
            <a:r>
              <a:rPr lang="en-US" sz="1400" b="1" dirty="0" err="1"/>
              <a:t>Iteraton</a:t>
            </a:r>
            <a:r>
              <a:rPr lang="ja-JP" altLang="en-US" sz="1400" b="1" dirty="0"/>
              <a:t>毎に実施する。問題と根本原因の分析は</a:t>
            </a:r>
            <a:r>
              <a:rPr lang="en-US" sz="1400" b="1" dirty="0"/>
              <a:t>Fact based、</a:t>
            </a:r>
            <a:r>
              <a:rPr lang="ja-JP" altLang="en-US" sz="1400" b="1" dirty="0"/>
              <a:t>解決方法を決めた後に</a:t>
            </a:r>
            <a:r>
              <a:rPr lang="en-US" sz="1400" b="1" dirty="0"/>
              <a:t>Status</a:t>
            </a:r>
            <a:r>
              <a:rPr lang="ja-JP" altLang="en-US" sz="1400" b="1" dirty="0"/>
              <a:t>を</a:t>
            </a:r>
            <a:r>
              <a:rPr lang="en-US" sz="1400" b="1" dirty="0"/>
              <a:t>Tracking</a:t>
            </a:r>
            <a:r>
              <a:rPr lang="ja-JP" altLang="en-US" sz="1400" b="1" dirty="0"/>
              <a:t>する。</a:t>
            </a:r>
            <a:endParaRPr lang="en-US" altLang="ja-JP" sz="1400" b="1" dirty="0"/>
          </a:p>
          <a:p>
            <a:r>
              <a:rPr lang="ja-JP" altLang="en-US" sz="1400" b="1" dirty="0"/>
              <a:t>例</a:t>
            </a:r>
            <a:endParaRPr lang="en-US" altLang="ja-JP" sz="1400" b="1" dirty="0"/>
          </a:p>
        </p:txBody>
      </p:sp>
      <p:pic>
        <p:nvPicPr>
          <p:cNvPr id="9" name="Picture 8">
            <a:extLst>
              <a:ext uri="{FF2B5EF4-FFF2-40B4-BE49-F238E27FC236}">
                <a16:creationId xmlns:a16="http://schemas.microsoft.com/office/drawing/2014/main" id="{B90EA4FE-89F4-41C5-B617-7283743C8914}"/>
              </a:ext>
            </a:extLst>
          </p:cNvPr>
          <p:cNvPicPr>
            <a:picLocks noChangeAspect="1"/>
          </p:cNvPicPr>
          <p:nvPr/>
        </p:nvPicPr>
        <p:blipFill>
          <a:blip r:embed="rId4"/>
          <a:stretch>
            <a:fillRect/>
          </a:stretch>
        </p:blipFill>
        <p:spPr>
          <a:xfrm>
            <a:off x="286889" y="4149080"/>
            <a:ext cx="8382000" cy="161925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F64F6814-96D5-4463-898E-405CC0C40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2" y="321176"/>
            <a:ext cx="5380685"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p:cNvSpPr>
            <a:spLocks noGrp="1" noChangeArrowheads="1"/>
          </p:cNvSpPr>
          <p:nvPr>
            <p:ph type="title"/>
          </p:nvPr>
        </p:nvSpPr>
        <p:spPr>
          <a:xfrm>
            <a:off x="616137" y="640263"/>
            <a:ext cx="4653738" cy="1344975"/>
          </a:xfrm>
        </p:spPr>
        <p:txBody>
          <a:bodyPr>
            <a:normAutofit/>
          </a:bodyPr>
          <a:lstStyle/>
          <a:p>
            <a:pPr marL="533400" indent="-533400"/>
            <a:r>
              <a:rPr lang="en-US" altLang="ja-JP" sz="3500">
                <a:latin typeface="ＭＳ Ｐゴシック" panose="020B0600070205080204" pitchFamily="50" charset="-128"/>
                <a:ea typeface="ＭＳ Ｐゴシック" panose="020B0600070205080204" pitchFamily="50" charset="-128"/>
              </a:rPr>
              <a:t>Social</a:t>
            </a:r>
            <a:r>
              <a:rPr lang="ja-JP" altLang="en-US" sz="3500">
                <a:latin typeface="ＭＳ Ｐゴシック" panose="020B0600070205080204" pitchFamily="50" charset="-128"/>
                <a:ea typeface="ＭＳ Ｐゴシック" panose="020B0600070205080204" pitchFamily="50" charset="-128"/>
              </a:rPr>
              <a:t> </a:t>
            </a:r>
            <a:r>
              <a:rPr lang="en-US" altLang="ja-JP" sz="3500">
                <a:latin typeface="ＭＳ Ｐゴシック" panose="020B0600070205080204" pitchFamily="50" charset="-128"/>
                <a:ea typeface="ＭＳ Ｐゴシック" panose="020B0600070205080204" pitchFamily="50" charset="-128"/>
              </a:rPr>
              <a:t>Contract</a:t>
            </a:r>
          </a:p>
        </p:txBody>
      </p:sp>
      <p:sp>
        <p:nvSpPr>
          <p:cNvPr id="405507" name="Rectangle 3"/>
          <p:cNvSpPr>
            <a:spLocks noGrp="1" noChangeArrowheads="1"/>
          </p:cNvSpPr>
          <p:nvPr>
            <p:ph type="body" idx="1"/>
          </p:nvPr>
        </p:nvSpPr>
        <p:spPr>
          <a:xfrm>
            <a:off x="5727563" y="3404199"/>
            <a:ext cx="3308933" cy="2932934"/>
          </a:xfrm>
        </p:spPr>
        <p:txBody>
          <a:bodyPr>
            <a:normAutofit/>
          </a:bodyPr>
          <a:lstStyle/>
          <a:p>
            <a:pPr marL="0" indent="0">
              <a:lnSpc>
                <a:spcPct val="90000"/>
              </a:lnSpc>
              <a:spcAft>
                <a:spcPts val="600"/>
              </a:spcAft>
              <a:buNone/>
            </a:pP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sym typeface="+mn-ea"/>
            </a:endParaRPr>
          </a:p>
          <a:p>
            <a:pPr marL="0" indent="0">
              <a:lnSpc>
                <a:spcPct val="90000"/>
              </a:lnSpc>
              <a:spcAft>
                <a:spcPts val="600"/>
              </a:spcAft>
              <a:buNone/>
            </a:pP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sym typeface="+mn-ea"/>
              </a:rPr>
              <a:t>WHAT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sym typeface="+mn-ea"/>
              </a:rPr>
              <a:t> </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sym typeface="+mn-ea"/>
              </a:rPr>
              <a:t>SHOULD BE DONE HERE</a:t>
            </a:r>
            <a:endParaRPr lang="ja-JP" altLang="en-US" sz="1400" dirty="0">
              <a:latin typeface="Arial" panose="020B0604020202020204" pitchFamily="34" charset="0"/>
              <a:ea typeface="ＭＳ Ｐゴシック" panose="020B0600070205080204" pitchFamily="50" charset="-128"/>
              <a:cs typeface="Arial" panose="020B0604020202020204" pitchFamily="34" charset="0"/>
            </a:endParaRPr>
          </a:p>
          <a:p>
            <a:pPr marL="0" indent="0">
              <a:lnSpc>
                <a:spcPct val="90000"/>
              </a:lnSpc>
              <a:spcAft>
                <a:spcPts val="600"/>
              </a:spcAft>
              <a:buNone/>
            </a:pPr>
            <a:endParaRPr lang="ja-JP" altLang="en-US" sz="1400" dirty="0">
              <a:latin typeface="Arial" panose="020B0604020202020204" pitchFamily="34" charset="0"/>
              <a:ea typeface="ＭＳ Ｐゴシック" panose="020B0600070205080204" pitchFamily="50" charset="-128"/>
              <a:cs typeface="Arial" panose="020B0604020202020204" pitchFamily="34" charset="0"/>
            </a:endParaRPr>
          </a:p>
          <a:p>
            <a:pPr marL="0" indent="0">
              <a:lnSpc>
                <a:spcPct val="90000"/>
              </a:lnSpc>
              <a:spcAft>
                <a:spcPts val="600"/>
              </a:spcAft>
              <a:buNone/>
            </a:pPr>
            <a:r>
              <a:rPr lang="ja-JP" altLang="en-US" sz="1400" dirty="0">
                <a:latin typeface="Arial" panose="020B0604020202020204" pitchFamily="34" charset="0"/>
                <a:ea typeface="ＭＳ Ｐゴシック" panose="020B0600070205080204" pitchFamily="50" charset="-128"/>
                <a:cs typeface="Arial" panose="020B0604020202020204" pitchFamily="34" charset="0"/>
                <a:sym typeface="+mn-ea"/>
              </a:rPr>
              <a:t>・チームの価値観が同意され目に見えるソーシャル・コントラクトとして掲示されている（同じ場所で働いていれば壁に、リモートの場合はオンライン上に）</a:t>
            </a:r>
          </a:p>
          <a:p>
            <a:pPr marL="0" indent="0">
              <a:lnSpc>
                <a:spcPct val="90000"/>
              </a:lnSpc>
              <a:spcAft>
                <a:spcPts val="600"/>
              </a:spcAft>
              <a:buNone/>
            </a:pPr>
            <a:endParaRPr lang="ja-JP" altLang="en-US" sz="1400" dirty="0">
              <a:latin typeface="Arial" panose="020B0604020202020204" pitchFamily="34" charset="0"/>
              <a:ea typeface="ＭＳ Ｐゴシック" panose="020B0600070205080204" pitchFamily="50" charset="-128"/>
              <a:cs typeface="Arial" panose="020B0604020202020204" pitchFamily="34" charset="0"/>
              <a:sym typeface="+mn-ea"/>
            </a:endParaRPr>
          </a:p>
          <a:p>
            <a:pPr marL="0" indent="0">
              <a:lnSpc>
                <a:spcPct val="90000"/>
              </a:lnSpc>
              <a:spcAft>
                <a:spcPts val="600"/>
              </a:spcAft>
              <a:buNone/>
            </a:pPr>
            <a:r>
              <a:rPr lang="ja-JP" altLang="en-US" sz="1400" dirty="0">
                <a:latin typeface="Arial" panose="020B0604020202020204" pitchFamily="34" charset="0"/>
                <a:ea typeface="ＭＳ Ｐゴシック" panose="020B0600070205080204" pitchFamily="50" charset="-128"/>
                <a:cs typeface="Arial" panose="020B0604020202020204" pitchFamily="34" charset="0"/>
                <a:sym typeface="+mn-ea"/>
              </a:rPr>
              <a:t>・チーム全体で品質に関する問題が認識され、改善プランの優先順位が設定されている</a:t>
            </a:r>
          </a:p>
          <a:p>
            <a:pPr marL="0" indent="0">
              <a:lnSpc>
                <a:spcPct val="90000"/>
              </a:lnSpc>
              <a:spcAft>
                <a:spcPts val="600"/>
              </a:spcAft>
              <a:buNone/>
            </a:pPr>
            <a:endParaRPr lang="ja-JP" altLang="en-US" sz="1900" dirty="0">
              <a:latin typeface="Arial" panose="020B0604020202020204" pitchFamily="34" charset="0"/>
              <a:ea typeface="SimSun" panose="02010600030101010101" pitchFamily="2" charset="-122"/>
              <a:cs typeface="Arial" panose="020B0604020202020204" pitchFamily="34" charset="0"/>
            </a:endParaRPr>
          </a:p>
        </p:txBody>
      </p:sp>
      <p:pic>
        <p:nvPicPr>
          <p:cNvPr id="2" name="图片 1" descr="timwweg"/>
          <p:cNvPicPr>
            <a:picLocks noChangeAspect="1"/>
          </p:cNvPicPr>
          <p:nvPr/>
        </p:nvPicPr>
        <p:blipFill rotWithShape="1">
          <a:blip r:embed="rId3"/>
          <a:srcRect l="6565" r="484" b="-6"/>
          <a:stretch/>
        </p:blipFill>
        <p:spPr>
          <a:xfrm>
            <a:off x="5829985" y="496066"/>
            <a:ext cx="3031807" cy="2932934"/>
          </a:xfrm>
          <a:prstGeom prst="rect">
            <a:avLst/>
          </a:prstGeom>
        </p:spPr>
      </p:pic>
      <p:pic>
        <p:nvPicPr>
          <p:cNvPr id="9" name="Picture 8">
            <a:extLst>
              <a:ext uri="{FF2B5EF4-FFF2-40B4-BE49-F238E27FC236}">
                <a16:creationId xmlns:a16="http://schemas.microsoft.com/office/drawing/2014/main" id="{00F419C6-6E2C-4885-AE02-4E6349B146FD}"/>
              </a:ext>
            </a:extLst>
          </p:cNvPr>
          <p:cNvPicPr>
            <a:picLocks noChangeAspect="1"/>
          </p:cNvPicPr>
          <p:nvPr/>
        </p:nvPicPr>
        <p:blipFill>
          <a:blip r:embed="rId4"/>
          <a:stretch>
            <a:fillRect/>
          </a:stretch>
        </p:blipFill>
        <p:spPr>
          <a:xfrm>
            <a:off x="569028" y="1628800"/>
            <a:ext cx="4754086" cy="2620239"/>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069A6-7471-491F-8E2A-5D6C84E27A72}"/>
              </a:ext>
            </a:extLst>
          </p:cNvPr>
          <p:cNvSpPr>
            <a:spLocks noGrp="1"/>
          </p:cNvSpPr>
          <p:nvPr>
            <p:ph idx="1"/>
          </p:nvPr>
        </p:nvSpPr>
        <p:spPr>
          <a:xfrm>
            <a:off x="140295" y="2348880"/>
            <a:ext cx="8392145" cy="1796603"/>
          </a:xfrm>
        </p:spPr>
        <p:txBody>
          <a:bodyPr/>
          <a:lstStyle/>
          <a:p>
            <a:pPr marL="0" indent="0">
              <a:buNone/>
            </a:pPr>
            <a:r>
              <a:rPr lang="ja-JP" altLang="en-US" sz="5400" dirty="0"/>
              <a:t>          </a:t>
            </a:r>
            <a:r>
              <a:rPr lang="en-US" altLang="ja-JP" sz="5400" dirty="0"/>
              <a:t>End of Document</a:t>
            </a:r>
            <a:endParaRPr lang="en-US" sz="5400" dirty="0"/>
          </a:p>
        </p:txBody>
      </p:sp>
    </p:spTree>
    <p:extLst>
      <p:ext uri="{BB962C8B-B14F-4D97-AF65-F5344CB8AC3E}">
        <p14:creationId xmlns:p14="http://schemas.microsoft.com/office/powerpoint/2010/main" val="3216219972"/>
      </p:ext>
    </p:extLst>
  </p:cSld>
  <p:clrMapOvr>
    <a:masterClrMapping/>
  </p:clrMapOvr>
  <p:transition spd="med"/>
</p:sld>
</file>

<file path=ppt/theme/theme1.xml><?xml version="1.0" encoding="utf-8"?>
<a:theme xmlns:a="http://schemas.openxmlformats.org/drawingml/2006/main" name="vortex_whitebground">
  <a:themeElements>
    <a:clrScheme name="vortex_whitebground 2">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vortex_whitebgrou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ysDot"/>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ja-JP"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ysDot"/>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ja-JP"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vortex_whitebground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vortex_whitebground 2">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vortex_whitebground 3">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503</Words>
  <Application>Microsoft Office PowerPoint</Application>
  <PresentationFormat>On-screen Show (4:3)</PresentationFormat>
  <Paragraphs>40</Paragraphs>
  <Slides>7</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Meiryo UI</vt:lpstr>
      <vt:lpstr>ＭＳ Ｐゴシック</vt:lpstr>
      <vt:lpstr>ＭＳ Ｐ明朝</vt:lpstr>
      <vt:lpstr>SimSun</vt:lpstr>
      <vt:lpstr>游ゴシック Medium</vt:lpstr>
      <vt:lpstr>Arial</vt:lpstr>
      <vt:lpstr>Wingdings</vt:lpstr>
      <vt:lpstr>vortex_whitebground</vt:lpstr>
      <vt:lpstr>Agile practice 事例紹介                         --TSS JP Apps O2O</vt:lpstr>
      <vt:lpstr>PowerPoint Presentation</vt:lpstr>
      <vt:lpstr>WhiteBoardにより進捗の見える化</vt:lpstr>
      <vt:lpstr>Standup</vt:lpstr>
      <vt:lpstr>Retrospective </vt:lpstr>
      <vt:lpstr>Social Contract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practice 事例紹介                         --TSS JP Apps O2O</dc:title>
  <dc:creator>WEI WEI JIANG</dc:creator>
  <cp:lastModifiedBy>WEI WEI JIANG</cp:lastModifiedBy>
  <cp:revision>7</cp:revision>
  <dcterms:created xsi:type="dcterms:W3CDTF">2019-05-10T03:29:16Z</dcterms:created>
  <dcterms:modified xsi:type="dcterms:W3CDTF">2019-05-13T05:00:37Z</dcterms:modified>
</cp:coreProperties>
</file>