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7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5C12-03C3-4DB7-AF44-127E558AE2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669-5BB9-4BDA-BD59-6379388BA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1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65484-D47D-04F7-A2BA-851945B3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540B2C-5216-97D2-9027-A8F9ACF3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5B2E7-070A-AD36-CA8E-FDDEE19B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5E9A1-C61E-4120-A5FE-AEA413DD36D2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F7134-F645-AD0F-5735-435C39C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389A7-B010-2D0C-116A-1468914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0A90E-1EA2-1952-0EDF-962A52DD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23401"/>
            <a:ext cx="11522076" cy="38464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このスライドのトピックを</a:t>
            </a:r>
            <a:r>
              <a:rPr kumimoji="1" lang="en-US" altLang="ja-JP" dirty="0"/>
              <a:t>15</a:t>
            </a:r>
            <a:r>
              <a:rPr kumimoji="1" lang="ja-JP" altLang="en-US" dirty="0"/>
              <a:t>字程度の単語で記入する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6E3A8-389D-E6D9-8F83-5141246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5" y="6333439"/>
            <a:ext cx="7833804" cy="33193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EA227-0E93-96C9-43DF-BA59FA2D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384" y="6342256"/>
            <a:ext cx="1434654" cy="323116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F6691C0-CB2C-41F2-8A27-32FD99C168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CB0E2A7-8552-0954-FA7C-422DA8918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908050"/>
            <a:ext cx="11522075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このスライドの主張を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行以下の文で簡潔に記入する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9BA168-404B-D42A-71EE-3E9C5DD6D933}"/>
              </a:ext>
            </a:extLst>
          </p:cNvPr>
          <p:cNvCxnSpPr>
            <a:cxnSpLocks/>
          </p:cNvCxnSpPr>
          <p:nvPr userDrawn="1"/>
        </p:nvCxnSpPr>
        <p:spPr>
          <a:xfrm>
            <a:off x="0" y="9080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723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orient="horz" pos="2500" userDrawn="1">
          <p15:clr>
            <a:srgbClr val="FBAE40"/>
          </p15:clr>
        </p15:guide>
        <p15:guide id="5" orient="horz" pos="1026" userDrawn="1">
          <p15:clr>
            <a:srgbClr val="FBAE40"/>
          </p15:clr>
        </p15:guide>
        <p15:guide id="6" pos="211" userDrawn="1">
          <p15:clr>
            <a:srgbClr val="FBAE40"/>
          </p15:clr>
        </p15:guide>
        <p15:guide id="7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425E7-2C05-D62F-F375-3C6124E7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1730C-63AC-E41D-4EC3-A2CE408A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FE2E6-F383-EDC2-582A-C7FCE40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C8E8D8-D5A5-49E6-87A8-F96CCFAFFFC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33F36-AEF5-5F96-08C4-A6A6CDB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0B373-9482-AF8F-A13B-3389A21D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5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6163A-FB64-7A09-995E-9CAF5E7B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861EA3-CBF0-4C3B-71C2-3B7342A0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6CA05C-15A9-4812-BBA8-C6D318EC50E8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5C3B9-8C7C-5319-7FDC-142A830B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45193-7E58-32E6-6B3D-68E7B0D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52FFAA-BFDF-E45E-9961-3DEFB39B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84B6B-1E90-4506-A6B1-E6E3D63B49D3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7551D4-9EA6-EAC6-ABA6-8B21C4D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574603-A7A0-C6B5-5FB4-20FCB655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44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58AD-19AC-5F2A-BE40-970B8E66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69391B5-E83E-C6AF-45C9-ECA13CB05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Title1</a:t>
            </a:r>
            <a:endParaRPr lang="ja-JP" altLang="en-US" dirty="0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5A846A-A936-0A22-F153-59C1FAD39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Key message1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8C47839-7A8D-D848-D663-C9320B7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1C0-CB2C-41F2-8A27-32FD99C16879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273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5D3D-A0D7-384F-3C58-E6B194FED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0C094FD-C8D1-EE78-E03F-D55EDB4A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タイトル２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ACB91E-72AB-D055-6741-6EA5F4E725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キーメッセージ２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AA79A4-61C3-2D2B-90D1-CEA9E6A2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1C0-CB2C-41F2-8A27-32FD99C16879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0689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8C4EC-2DA2-2501-46DF-816949C8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268AD59-39C8-83B4-DD85-946D28A40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タイトル３</a:t>
            </a: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9F75CD-0247-3678-F8C3-20BF77F155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キーメッセージ３の</a:t>
            </a:r>
            <a:r>
              <a:rPr lang="en-US" altLang="ja-JP" dirty="0"/>
              <a:t>1</a:t>
            </a:r>
            <a:r>
              <a:rPr lang="ja-JP" altLang="en-US" dirty="0"/>
              <a:t>行目</a:t>
            </a:r>
            <a:endParaRPr lang="en-US" altLang="ja-JP" dirty="0"/>
          </a:p>
          <a:p>
            <a:r>
              <a:rPr lang="ja-JP" altLang="en-US" dirty="0"/>
              <a:t>キーメッセージ３の</a:t>
            </a:r>
            <a:r>
              <a:rPr lang="en-US" altLang="ja-JP" dirty="0"/>
              <a:t>2</a:t>
            </a:r>
            <a:r>
              <a:rPr lang="ja-JP" altLang="en-US" dirty="0"/>
              <a:t>行目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D2BCBE-4CD6-0B27-D780-71505D79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691C0-CB2C-41F2-8A27-32FD99C16879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19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ソフトカラー">
      <a:dk1>
        <a:srgbClr val="424E53"/>
      </a:dk1>
      <a:lt1>
        <a:sysClr val="window" lastClr="FFFFFF"/>
      </a:lt1>
      <a:dk2>
        <a:srgbClr val="44546A"/>
      </a:dk2>
      <a:lt2>
        <a:srgbClr val="E7E6E6"/>
      </a:lt2>
      <a:accent1>
        <a:srgbClr val="266AA6"/>
      </a:accent1>
      <a:accent2>
        <a:srgbClr val="FB8281"/>
      </a:accent2>
      <a:accent3>
        <a:srgbClr val="5F6B6D"/>
      </a:accent3>
      <a:accent4>
        <a:srgbClr val="F4C724"/>
      </a:accent4>
      <a:accent5>
        <a:srgbClr val="19A7CE"/>
      </a:accent5>
      <a:accent6>
        <a:srgbClr val="6AA262"/>
      </a:accent6>
      <a:hlink>
        <a:srgbClr val="0563C1"/>
      </a:hlink>
      <a:folHlink>
        <a:srgbClr val="954F72"/>
      </a:folHlink>
    </a:clrScheme>
    <a:fontScheme name="ベースフォント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</Words>
  <Application>Microsoft Office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游ゴシック</vt:lpstr>
      <vt:lpstr>Arial</vt:lpstr>
      <vt:lpstr>Office テーマ</vt:lpstr>
      <vt:lpstr>Title1</vt:lpstr>
      <vt:lpstr>タイトル２</vt:lpstr>
      <vt:lpstr>タイトル３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泰諒 三好</dc:creator>
  <cp:lastModifiedBy>泰諒 三好</cp:lastModifiedBy>
  <cp:revision>12</cp:revision>
  <dcterms:created xsi:type="dcterms:W3CDTF">2024-10-11T15:10:47Z</dcterms:created>
  <dcterms:modified xsi:type="dcterms:W3CDTF">2024-10-14T09:38:57Z</dcterms:modified>
</cp:coreProperties>
</file>