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E5C12-03C3-4DB7-AF44-127E558AE21E}" type="datetimeFigureOut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43669-5BB9-4BDA-BD59-6379388BA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4912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65484-D47D-04F7-A2BA-851945B31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2540B2C-5216-97D2-9027-A8F9ACF3F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15B2E7-070A-AD36-CA8E-FDDEE19BA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B5E9A1-C61E-4120-A5FE-AEA413DD36D2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0F7134-F645-AD0F-5735-435C39C1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出所：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2389A7-B010-2D0C-116A-14689149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6691C0-CB2C-41F2-8A27-32FD99C168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07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and-key-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0A90E-1EA2-1952-0EDF-962A52DD0B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523401"/>
            <a:ext cx="11522076" cy="384649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このスライドのトピックを</a:t>
            </a:r>
            <a:r>
              <a:rPr kumimoji="1" lang="en-US" altLang="ja-JP" dirty="0"/>
              <a:t>15</a:t>
            </a:r>
            <a:r>
              <a:rPr kumimoji="1" lang="ja-JP" altLang="en-US" dirty="0"/>
              <a:t>字程度の単語で記入する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D6E3A8-389D-E6D9-8F83-51412460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5" y="6333439"/>
            <a:ext cx="7833804" cy="33193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ja-JP" altLang="en-US" dirty="0"/>
              <a:t>出所：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7EA227-0E93-96C9-43DF-BA59FA2D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2384" y="6342256"/>
            <a:ext cx="1434654" cy="323116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0F6691C0-CB2C-41F2-8A27-32FD99C1687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CB0E2A7-8552-0954-FA7C-422DA89180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4963" y="908050"/>
            <a:ext cx="11522075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このスライドの主張を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行以下の文で簡潔に記入する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99BA168-404B-D42A-71EE-3E9C5DD6D933}"/>
              </a:ext>
            </a:extLst>
          </p:cNvPr>
          <p:cNvCxnSpPr>
            <a:cxnSpLocks/>
          </p:cNvCxnSpPr>
          <p:nvPr userDrawn="1"/>
        </p:nvCxnSpPr>
        <p:spPr>
          <a:xfrm>
            <a:off x="0" y="908050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56723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97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572" userDrawn="1">
          <p15:clr>
            <a:srgbClr val="FBAE40"/>
          </p15:clr>
        </p15:guide>
        <p15:guide id="4" orient="horz" pos="2500" userDrawn="1">
          <p15:clr>
            <a:srgbClr val="FBAE40"/>
          </p15:clr>
        </p15:guide>
        <p15:guide id="5" orient="horz" pos="1026" userDrawn="1">
          <p15:clr>
            <a:srgbClr val="FBAE40"/>
          </p15:clr>
        </p15:guide>
        <p15:guide id="6" pos="211" userDrawn="1">
          <p15:clr>
            <a:srgbClr val="FBAE40"/>
          </p15:clr>
        </p15:guide>
        <p15:guide id="7" pos="746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425E7-2C05-D62F-F375-3C6124E7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41730C-63AC-E41D-4EC3-A2CE408A9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EFE2E6-F383-EDC2-582A-C7FCE40BD2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C8E8D8-D5A5-49E6-87A8-F96CCFAFFFC4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533F36-AEF5-5F96-08C4-A6A6CDB55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出所：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F0B373-9482-AF8F-A13B-3389A21D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6691C0-CB2C-41F2-8A27-32FD99C168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345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6163A-FB64-7A09-995E-9CAF5E7B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861EA3-CBF0-4C3B-71C2-3B7342A0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6CA05C-15A9-4812-BBA8-C6D318EC50E8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35C3B9-8C7C-5319-7FDC-142A830B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出所：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3E45193-7E58-32E6-6B3D-68E7B0DE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6691C0-CB2C-41F2-8A27-32FD99C168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95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52FFAA-BFDF-E45E-9961-3DEFB39B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E84B6B-1E90-4506-A6B1-E6E3D63B49D3}" type="datetime1">
              <a:rPr kumimoji="1" lang="ja-JP" altLang="en-US" smtClean="0"/>
              <a:t>2024/10/14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7551D4-9EA6-EAC6-ABA6-8B21C4D2E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出所：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574603-A7A0-C6B5-5FB4-20FCB655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F6691C0-CB2C-41F2-8A27-32FD99C168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5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44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テーマ">
  <a:themeElements>
    <a:clrScheme name="ソフトカラー">
      <a:dk1>
        <a:srgbClr val="424E53"/>
      </a:dk1>
      <a:lt1>
        <a:sysClr val="window" lastClr="FFFFFF"/>
      </a:lt1>
      <a:dk2>
        <a:srgbClr val="44546A"/>
      </a:dk2>
      <a:lt2>
        <a:srgbClr val="E7E6E6"/>
      </a:lt2>
      <a:accent1>
        <a:srgbClr val="266AA6"/>
      </a:accent1>
      <a:accent2>
        <a:srgbClr val="FB8281"/>
      </a:accent2>
      <a:accent3>
        <a:srgbClr val="5F6B6D"/>
      </a:accent3>
      <a:accent4>
        <a:srgbClr val="F4C724"/>
      </a:accent4>
      <a:accent5>
        <a:srgbClr val="19A7CE"/>
      </a:accent5>
      <a:accent6>
        <a:srgbClr val="6AA262"/>
      </a:accent6>
      <a:hlink>
        <a:srgbClr val="0563C1"/>
      </a:hlink>
      <a:folHlink>
        <a:srgbClr val="954F72"/>
      </a:folHlink>
    </a:clrScheme>
    <a:fontScheme name="ベースフォント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游ゴシック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泰諒 三好</dc:creator>
  <cp:lastModifiedBy>泰諒 三好</cp:lastModifiedBy>
  <cp:revision>14</cp:revision>
  <dcterms:created xsi:type="dcterms:W3CDTF">2024-10-11T15:10:47Z</dcterms:created>
  <dcterms:modified xsi:type="dcterms:W3CDTF">2024-10-14T11:31:24Z</dcterms:modified>
</cp:coreProperties>
</file>