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1D0-8D9B-49DD-848B-507D90737A0B}" type="datetimeFigureOut">
              <a:rPr kumimoji="1" lang="ja-JP" altLang="en-US" smtClean="0"/>
              <a:t>2013/6/15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F17D-FB61-403C-94A9-3C2E1945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21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1D0-8D9B-49DD-848B-507D90737A0B}" type="datetimeFigureOut">
              <a:rPr kumimoji="1" lang="ja-JP" altLang="en-US" smtClean="0"/>
              <a:t>2013/6/15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F17D-FB61-403C-94A9-3C2E1945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1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1D0-8D9B-49DD-848B-507D90737A0B}" type="datetimeFigureOut">
              <a:rPr kumimoji="1" lang="ja-JP" altLang="en-US" smtClean="0"/>
              <a:t>2013/6/15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F17D-FB61-403C-94A9-3C2E1945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72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1D0-8D9B-49DD-848B-507D90737A0B}" type="datetimeFigureOut">
              <a:rPr kumimoji="1" lang="ja-JP" altLang="en-US" smtClean="0"/>
              <a:t>2013/6/15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F17D-FB61-403C-94A9-3C2E1945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4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1D0-8D9B-49DD-848B-507D90737A0B}" type="datetimeFigureOut">
              <a:rPr kumimoji="1" lang="ja-JP" altLang="en-US" smtClean="0"/>
              <a:t>2013/6/15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F17D-FB61-403C-94A9-3C2E1945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96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1D0-8D9B-49DD-848B-507D90737A0B}" type="datetimeFigureOut">
              <a:rPr kumimoji="1" lang="ja-JP" altLang="en-US" smtClean="0"/>
              <a:t>2013/6/15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F17D-FB61-403C-94A9-3C2E1945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01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1D0-8D9B-49DD-848B-507D90737A0B}" type="datetimeFigureOut">
              <a:rPr kumimoji="1" lang="ja-JP" altLang="en-US" smtClean="0"/>
              <a:t>2013/6/15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F17D-FB61-403C-94A9-3C2E1945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0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1D0-8D9B-49DD-848B-507D90737A0B}" type="datetimeFigureOut">
              <a:rPr kumimoji="1" lang="ja-JP" altLang="en-US" smtClean="0"/>
              <a:t>2013/6/15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F17D-FB61-403C-94A9-3C2E1945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44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1D0-8D9B-49DD-848B-507D90737A0B}" type="datetimeFigureOut">
              <a:rPr kumimoji="1" lang="ja-JP" altLang="en-US" smtClean="0"/>
              <a:t>2013/6/15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F17D-FB61-403C-94A9-3C2E1945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3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1D0-8D9B-49DD-848B-507D90737A0B}" type="datetimeFigureOut">
              <a:rPr kumimoji="1" lang="ja-JP" altLang="en-US" smtClean="0"/>
              <a:t>2013/6/15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F17D-FB61-403C-94A9-3C2E1945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4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1D0-8D9B-49DD-848B-507D90737A0B}" type="datetimeFigureOut">
              <a:rPr kumimoji="1" lang="ja-JP" altLang="en-US" smtClean="0"/>
              <a:t>2013/6/15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F17D-FB61-403C-94A9-3C2E1945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0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91D0-8D9B-49DD-848B-507D90737A0B}" type="datetimeFigureOut">
              <a:rPr kumimoji="1" lang="ja-JP" altLang="en-US" smtClean="0"/>
              <a:t>2013/6/15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F17D-FB61-403C-94A9-3C2E19457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38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Administrator\Local Settings\Temporary Internet Files\Content.IE5\IKCUHO9T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90" y="303203"/>
            <a:ext cx="847600" cy="117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Documents and Settings\Administrator\Local Settings\Temporary Internet Files\Content.IE5\IKCUHO9T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949" y="1599347"/>
            <a:ext cx="847600" cy="117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Documents and Settings\Administrator\Local Settings\Temporary Internet Files\Content.IE5\IKCUHO9T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66" y="3084279"/>
            <a:ext cx="847600" cy="117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Documents and Settings\Administrator\Local Settings\Temporary Internet Files\Content.IE5\IKCUHO9T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393" y="4263643"/>
            <a:ext cx="847600" cy="117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矢印 8"/>
          <p:cNvSpPr/>
          <p:nvPr/>
        </p:nvSpPr>
        <p:spPr>
          <a:xfrm rot="17981914">
            <a:off x="3218356" y="1973578"/>
            <a:ext cx="1584176" cy="3451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 rot="20751460">
            <a:off x="4832656" y="2691741"/>
            <a:ext cx="1584176" cy="3451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196357">
            <a:off x="4999213" y="3499036"/>
            <a:ext cx="1584176" cy="3451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1612212">
            <a:off x="4386468" y="4154565"/>
            <a:ext cx="1584176" cy="3451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3" descr="C:\Documents and Settings\Administrator\Local Settings\Temporary Internet Files\Content.IE5\IKCUHO9T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44" y="591235"/>
            <a:ext cx="847600" cy="117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右矢印 15"/>
          <p:cNvSpPr/>
          <p:nvPr/>
        </p:nvSpPr>
        <p:spPr>
          <a:xfrm rot="19149821">
            <a:off x="4120533" y="2117646"/>
            <a:ext cx="1584176" cy="3451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Z:\Dropbox\documents\20130615_Distss\スクリーンショット 2013-05-04 10.21.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535" y="1641706"/>
            <a:ext cx="7734301" cy="4000500"/>
          </a:xfrm>
          <a:prstGeom prst="rect">
            <a:avLst/>
          </a:prstGeom>
          <a:noFill/>
          <a:scene3d>
            <a:camera prst="isometricLeftDown">
              <a:rot lat="849952" lon="3622720" rev="6513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00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4174" y="1700808"/>
            <a:ext cx="936104" cy="4680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987824" y="2070381"/>
            <a:ext cx="936104" cy="468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076056" y="908720"/>
            <a:ext cx="1008112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executer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076056" y="1700808"/>
            <a:ext cx="1008112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executer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092040" y="2492896"/>
            <a:ext cx="1008112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executer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092040" y="3284984"/>
            <a:ext cx="1008112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executer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5" idx="3"/>
            <a:endCxn id="6" idx="1"/>
          </p:cNvCxnSpPr>
          <p:nvPr/>
        </p:nvCxnSpPr>
        <p:spPr>
          <a:xfrm flipV="1">
            <a:off x="3923928" y="1142746"/>
            <a:ext cx="1152128" cy="11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3"/>
            <a:endCxn id="7" idx="1"/>
          </p:cNvCxnSpPr>
          <p:nvPr/>
        </p:nvCxnSpPr>
        <p:spPr>
          <a:xfrm flipV="1">
            <a:off x="3923928" y="1934834"/>
            <a:ext cx="1152128" cy="36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8" idx="1"/>
          </p:cNvCxnSpPr>
          <p:nvPr/>
        </p:nvCxnSpPr>
        <p:spPr>
          <a:xfrm>
            <a:off x="3923928" y="2304407"/>
            <a:ext cx="1168112" cy="422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9" idx="1"/>
          </p:cNvCxnSpPr>
          <p:nvPr/>
        </p:nvCxnSpPr>
        <p:spPr>
          <a:xfrm>
            <a:off x="3923928" y="2304407"/>
            <a:ext cx="1168112" cy="1214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4" idx="3"/>
            <a:endCxn id="5" idx="1"/>
          </p:cNvCxnSpPr>
          <p:nvPr/>
        </p:nvCxnSpPr>
        <p:spPr>
          <a:xfrm>
            <a:off x="1980278" y="1934834"/>
            <a:ext cx="1007546" cy="36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043608" y="2492896"/>
            <a:ext cx="936104" cy="468052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26" idx="3"/>
            <a:endCxn id="5" idx="1"/>
          </p:cNvCxnSpPr>
          <p:nvPr/>
        </p:nvCxnSpPr>
        <p:spPr>
          <a:xfrm flipV="1">
            <a:off x="1979712" y="2304407"/>
            <a:ext cx="1008112" cy="422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00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</Words>
  <Application>Microsoft Office PowerPoint</Application>
  <PresentationFormat>画面に合わせる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yasuharu</dc:creator>
  <cp:lastModifiedBy>yasuharu</cp:lastModifiedBy>
  <cp:revision>6</cp:revision>
  <dcterms:created xsi:type="dcterms:W3CDTF">2013-06-15T02:37:35Z</dcterms:created>
  <dcterms:modified xsi:type="dcterms:W3CDTF">2013-06-15T07:48:58Z</dcterms:modified>
</cp:coreProperties>
</file>