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113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FF"/>
    <a:srgbClr val="CC9900"/>
    <a:srgbClr val="99FF99"/>
    <a:srgbClr val="00FF00"/>
    <a:srgbClr val="FFCC00"/>
    <a:srgbClr val="00FFFF"/>
    <a:srgbClr val="008000"/>
    <a:srgbClr val="FF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5" autoAdjust="0"/>
    <p:restoredTop sz="95712" autoAdjust="0"/>
  </p:normalViewPr>
  <p:slideViewPr>
    <p:cSldViewPr>
      <p:cViewPr>
        <p:scale>
          <a:sx n="100" d="100"/>
          <a:sy n="100" d="100"/>
        </p:scale>
        <p:origin x="1548" y="2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D7619-4968-49DC-B49F-77EE71CCA973}" type="datetimeFigureOut">
              <a:rPr kumimoji="1" lang="ja-JP" altLang="en-US" smtClean="0"/>
              <a:t>2021/9/22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5EE90-1F74-4E87-ABE9-8498119A606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680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CB1824-FFE3-4EA1-A5EC-BD4C5FB70D82}" type="slidenum">
              <a:rPr lang="en-US" altLang="ja-JP"/>
              <a:pPr/>
              <a:t>1</a:t>
            </a:fld>
            <a:endParaRPr lang="en-US" altLang="ja-JP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I was an architect of a vector supercomputer,</a:t>
            </a:r>
            <a:r>
              <a:rPr lang="en-US" altLang="ja-JP" baseline="0" dirty="0" smtClean="0"/>
              <a:t> and designed several processors based on VLIW.</a:t>
            </a:r>
          </a:p>
          <a:p>
            <a:r>
              <a:rPr lang="en-US" altLang="ja-JP" baseline="0" dirty="0" smtClean="0"/>
              <a:t>----</a:t>
            </a:r>
          </a:p>
          <a:p>
            <a:r>
              <a:rPr lang="en-US" altLang="ja-JP" baseline="0" dirty="0" smtClean="0"/>
              <a:t>In 2006, OROCHI had ARM decoder and VLIW backend for heterogeneous multithreading.</a:t>
            </a:r>
          </a:p>
          <a:p>
            <a:r>
              <a:rPr lang="en-US" altLang="ja-JP" baseline="0" dirty="0" smtClean="0"/>
              <a:t>The ARM instructions are decomposed and mixed with VLIW stream by hardware.</a:t>
            </a:r>
          </a:p>
          <a:p>
            <a:r>
              <a:rPr lang="en-US" altLang="ja-JP" baseline="0" dirty="0" smtClean="0"/>
              <a:t>----</a:t>
            </a:r>
          </a:p>
          <a:p>
            <a:r>
              <a:rPr lang="en-US" altLang="ja-JP" baseline="0" dirty="0" smtClean="0"/>
              <a:t>Then in 2008, I started my first CGRA what we call LAPP inspired by VPP and OROCHI.</a:t>
            </a:r>
          </a:p>
          <a:p>
            <a:r>
              <a:rPr lang="en-US" altLang="ja-JP" baseline="0" dirty="0" smtClean="0"/>
              <a:t>LAPP does not need compilers. The VLIW stream are dynamically mapped on the CGRA, and the network is initialized based on the register dependency.</a:t>
            </a:r>
          </a:p>
          <a:p>
            <a:r>
              <a:rPr lang="en-US" altLang="ja-JP" baseline="0" dirty="0" smtClean="0"/>
              <a:t>By passing data from cache ways every cycle, all of location free load and store instructions can access valid address in a small memory window.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51425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11004250" y="-11947"/>
            <a:ext cx="1187750" cy="272595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altLang="ja-JP" smtClean="0"/>
              <a:t>20210401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340899" y="260648"/>
            <a:ext cx="851101" cy="39957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fld id="{06DC7A49-3CC3-4F3C-B83B-40D6CA7B37E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826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20210401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C7A49-3CC3-4F3C-B83B-40D6CA7B37E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317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/>
          <p:cNvSpPr/>
          <p:nvPr/>
        </p:nvSpPr>
        <p:spPr>
          <a:xfrm>
            <a:off x="7500263" y="499807"/>
            <a:ext cx="6654214" cy="197970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969" name="角丸四角形 968"/>
          <p:cNvSpPr/>
          <p:nvPr/>
        </p:nvSpPr>
        <p:spPr>
          <a:xfrm>
            <a:off x="432482" y="1196752"/>
            <a:ext cx="6654214" cy="129822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970" name="角丸四角形 969"/>
          <p:cNvSpPr/>
          <p:nvPr/>
        </p:nvSpPr>
        <p:spPr>
          <a:xfrm>
            <a:off x="7500263" y="-1847490"/>
            <a:ext cx="6654214" cy="1804657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971" name="角丸四角形 970"/>
          <p:cNvSpPr/>
          <p:nvPr/>
        </p:nvSpPr>
        <p:spPr>
          <a:xfrm>
            <a:off x="432482" y="-1488071"/>
            <a:ext cx="6654214" cy="207224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972" name="角丸四角形 971"/>
          <p:cNvSpPr/>
          <p:nvPr/>
        </p:nvSpPr>
        <p:spPr>
          <a:xfrm>
            <a:off x="7500263" y="-4357169"/>
            <a:ext cx="6654214" cy="1951135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973" name="角丸四角形 972"/>
          <p:cNvSpPr/>
          <p:nvPr/>
        </p:nvSpPr>
        <p:spPr>
          <a:xfrm>
            <a:off x="432482" y="-4360964"/>
            <a:ext cx="6654214" cy="2309617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421575" y="-4419872"/>
            <a:ext cx="6656595" cy="2155224"/>
            <a:chOff x="421575" y="-3559498"/>
            <a:chExt cx="6754545" cy="2155224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421575" y="-3559498"/>
              <a:ext cx="5441916" cy="2155224"/>
              <a:chOff x="79510" y="-560809"/>
              <a:chExt cx="5441916" cy="2155224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79510" y="-554792"/>
                <a:ext cx="288032" cy="3384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F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正方形/長方形 54"/>
              <p:cNvSpPr/>
              <p:nvPr/>
            </p:nvSpPr>
            <p:spPr>
              <a:xfrm>
                <a:off x="418624" y="-554792"/>
                <a:ext cx="288032" cy="33842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D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正方形/長方形 56"/>
              <p:cNvSpPr/>
              <p:nvPr/>
            </p:nvSpPr>
            <p:spPr>
              <a:xfrm>
                <a:off x="2792422" y="-554792"/>
                <a:ext cx="288032" cy="338422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tx1"/>
                    </a:solidFill>
                  </a:rPr>
                  <a:t>W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096852" y="-554792"/>
                <a:ext cx="288032" cy="33842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tx1"/>
                    </a:solidFill>
                  </a:rPr>
                  <a:t>C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418227" y="-133262"/>
                <a:ext cx="288032" cy="33842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D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正方形/長方形 76"/>
              <p:cNvSpPr/>
              <p:nvPr/>
            </p:nvSpPr>
            <p:spPr>
              <a:xfrm>
                <a:off x="1435966" y="-554792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正方形/長方形 77"/>
              <p:cNvSpPr/>
              <p:nvPr/>
            </p:nvSpPr>
            <p:spPr>
              <a:xfrm>
                <a:off x="1775080" y="-554792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2114194" y="-554792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正方形/長方形 79"/>
              <p:cNvSpPr/>
              <p:nvPr/>
            </p:nvSpPr>
            <p:spPr>
              <a:xfrm>
                <a:off x="2453308" y="-554792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正方形/長方形 80"/>
              <p:cNvSpPr/>
              <p:nvPr/>
            </p:nvSpPr>
            <p:spPr>
              <a:xfrm>
                <a:off x="756944" y="-133262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正方形/長方形 81"/>
              <p:cNvSpPr/>
              <p:nvPr/>
            </p:nvSpPr>
            <p:spPr>
              <a:xfrm>
                <a:off x="1095661" y="-133262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正方形/長方形 82"/>
              <p:cNvSpPr/>
              <p:nvPr/>
            </p:nvSpPr>
            <p:spPr>
              <a:xfrm>
                <a:off x="1434378" y="-133262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正方形/長方形 83"/>
              <p:cNvSpPr/>
              <p:nvPr/>
            </p:nvSpPr>
            <p:spPr>
              <a:xfrm>
                <a:off x="1773095" y="-133262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正方形/長方形 113"/>
              <p:cNvSpPr/>
              <p:nvPr/>
            </p:nvSpPr>
            <p:spPr>
              <a:xfrm>
                <a:off x="2111945" y="-133262"/>
                <a:ext cx="288032" cy="33842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D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正方形/長方形 119"/>
              <p:cNvSpPr/>
              <p:nvPr/>
            </p:nvSpPr>
            <p:spPr>
              <a:xfrm>
                <a:off x="3809037" y="-133262"/>
                <a:ext cx="288032" cy="33842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D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正方形/長方形 120"/>
              <p:cNvSpPr/>
              <p:nvPr/>
            </p:nvSpPr>
            <p:spPr>
              <a:xfrm>
                <a:off x="4147754" y="-133262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正方形/長方形 121"/>
              <p:cNvSpPr/>
              <p:nvPr/>
            </p:nvSpPr>
            <p:spPr>
              <a:xfrm>
                <a:off x="4486471" y="-133262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正方形/長方形 122"/>
              <p:cNvSpPr/>
              <p:nvPr/>
            </p:nvSpPr>
            <p:spPr>
              <a:xfrm>
                <a:off x="4825188" y="-133262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正方形/長方形 123"/>
              <p:cNvSpPr/>
              <p:nvPr/>
            </p:nvSpPr>
            <p:spPr>
              <a:xfrm>
                <a:off x="5163907" y="-133262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正方形/長方形 136"/>
              <p:cNvSpPr/>
              <p:nvPr/>
            </p:nvSpPr>
            <p:spPr>
              <a:xfrm>
                <a:off x="787158" y="1317416"/>
                <a:ext cx="101309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Load pipe</a:t>
                </a:r>
                <a:endParaRPr lang="ja-JP" altLang="en-US" dirty="0"/>
              </a:p>
            </p:txBody>
          </p:sp>
          <p:sp>
            <p:nvSpPr>
              <p:cNvPr id="138" name="正方形/長方形 137"/>
              <p:cNvSpPr/>
              <p:nvPr/>
            </p:nvSpPr>
            <p:spPr>
              <a:xfrm>
                <a:off x="4199724" y="1317416"/>
                <a:ext cx="1051570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Store pipe</a:t>
                </a:r>
                <a:endParaRPr lang="ja-JP" altLang="en-US" dirty="0"/>
              </a:p>
            </p:txBody>
          </p:sp>
          <p:sp>
            <p:nvSpPr>
              <p:cNvPr id="139" name="正方形/長方形 138"/>
              <p:cNvSpPr/>
              <p:nvPr/>
            </p:nvSpPr>
            <p:spPr>
              <a:xfrm>
                <a:off x="2617621" y="1317416"/>
                <a:ext cx="96180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FPU pipe</a:t>
                </a:r>
                <a:endParaRPr lang="ja-JP" altLang="en-US" dirty="0"/>
              </a:p>
            </p:txBody>
          </p:sp>
          <p:sp>
            <p:nvSpPr>
              <p:cNvPr id="171" name="正方形/長方形 170"/>
              <p:cNvSpPr/>
              <p:nvPr/>
            </p:nvSpPr>
            <p:spPr>
              <a:xfrm>
                <a:off x="755734" y="220939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正方形/長方形 171"/>
              <p:cNvSpPr/>
              <p:nvPr/>
            </p:nvSpPr>
            <p:spPr>
              <a:xfrm>
                <a:off x="1094451" y="220939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正方形/長方形 172"/>
              <p:cNvSpPr/>
              <p:nvPr/>
            </p:nvSpPr>
            <p:spPr>
              <a:xfrm>
                <a:off x="1433168" y="220939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正方形/長方形 173"/>
              <p:cNvSpPr/>
              <p:nvPr/>
            </p:nvSpPr>
            <p:spPr>
              <a:xfrm>
                <a:off x="1771885" y="220939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9" name="正方形/長方形 178"/>
              <p:cNvSpPr/>
              <p:nvPr/>
            </p:nvSpPr>
            <p:spPr>
              <a:xfrm>
                <a:off x="4146544" y="220939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0" name="正方形/長方形 179"/>
              <p:cNvSpPr/>
              <p:nvPr/>
            </p:nvSpPr>
            <p:spPr>
              <a:xfrm>
                <a:off x="4485261" y="220939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正方形/長方形 180"/>
              <p:cNvSpPr/>
              <p:nvPr/>
            </p:nvSpPr>
            <p:spPr>
              <a:xfrm>
                <a:off x="4823978" y="220939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正方形/長方形 181"/>
              <p:cNvSpPr/>
              <p:nvPr/>
            </p:nvSpPr>
            <p:spPr>
              <a:xfrm>
                <a:off x="5162697" y="220939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正方形/長方形 84"/>
              <p:cNvSpPr/>
              <p:nvPr/>
            </p:nvSpPr>
            <p:spPr>
              <a:xfrm>
                <a:off x="756803" y="576934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正方形/長方形 85"/>
              <p:cNvSpPr/>
              <p:nvPr/>
            </p:nvSpPr>
            <p:spPr>
              <a:xfrm>
                <a:off x="1095520" y="576934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正方形/長方形 86"/>
              <p:cNvSpPr/>
              <p:nvPr/>
            </p:nvSpPr>
            <p:spPr>
              <a:xfrm>
                <a:off x="1434237" y="576934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正方形/長方形 87"/>
              <p:cNvSpPr/>
              <p:nvPr/>
            </p:nvSpPr>
            <p:spPr>
              <a:xfrm>
                <a:off x="1772954" y="576934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正方形/長方形 92"/>
              <p:cNvSpPr/>
              <p:nvPr/>
            </p:nvSpPr>
            <p:spPr>
              <a:xfrm>
                <a:off x="4147613" y="576934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正方形/長方形 93"/>
              <p:cNvSpPr/>
              <p:nvPr/>
            </p:nvSpPr>
            <p:spPr>
              <a:xfrm>
                <a:off x="4486330" y="576934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正方形/長方形 94"/>
              <p:cNvSpPr/>
              <p:nvPr/>
            </p:nvSpPr>
            <p:spPr>
              <a:xfrm>
                <a:off x="4825047" y="576934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正方形/長方形 95"/>
              <p:cNvSpPr/>
              <p:nvPr/>
            </p:nvSpPr>
            <p:spPr>
              <a:xfrm>
                <a:off x="5163766" y="576934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正方形/長方形 102"/>
              <p:cNvSpPr/>
              <p:nvPr/>
            </p:nvSpPr>
            <p:spPr>
              <a:xfrm>
                <a:off x="754917" y="931744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正方形/長方形 103"/>
              <p:cNvSpPr/>
              <p:nvPr/>
            </p:nvSpPr>
            <p:spPr>
              <a:xfrm>
                <a:off x="1093634" y="931744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正方形/長方形 104"/>
              <p:cNvSpPr/>
              <p:nvPr/>
            </p:nvSpPr>
            <p:spPr>
              <a:xfrm>
                <a:off x="1432351" y="931744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正方形/長方形 105"/>
              <p:cNvSpPr/>
              <p:nvPr/>
            </p:nvSpPr>
            <p:spPr>
              <a:xfrm>
                <a:off x="1771068" y="931744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正方形/長方形 110"/>
              <p:cNvSpPr/>
              <p:nvPr/>
            </p:nvSpPr>
            <p:spPr>
              <a:xfrm>
                <a:off x="4152815" y="931744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正方形/長方形 111"/>
              <p:cNvSpPr/>
              <p:nvPr/>
            </p:nvSpPr>
            <p:spPr>
              <a:xfrm>
                <a:off x="4491532" y="931744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正方形/長方形 114"/>
              <p:cNvSpPr/>
              <p:nvPr/>
            </p:nvSpPr>
            <p:spPr>
              <a:xfrm>
                <a:off x="4830249" y="931744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正方形/長方形 115"/>
              <p:cNvSpPr/>
              <p:nvPr/>
            </p:nvSpPr>
            <p:spPr>
              <a:xfrm>
                <a:off x="5168968" y="931744"/>
                <a:ext cx="288032" cy="3384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bg1"/>
                    </a:solidFill>
                  </a:rPr>
                  <a:t>M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グループ化 13"/>
              <p:cNvGrpSpPr/>
              <p:nvPr/>
            </p:nvGrpSpPr>
            <p:grpSpPr>
              <a:xfrm>
                <a:off x="754244" y="-554792"/>
                <a:ext cx="288032" cy="337365"/>
                <a:chOff x="1948647" y="1268760"/>
                <a:chExt cx="288032" cy="337365"/>
              </a:xfrm>
            </p:grpSpPr>
            <p:sp>
              <p:nvSpPr>
                <p:cNvPr id="56" name="正方形/長方形 55"/>
                <p:cNvSpPr/>
                <p:nvPr/>
              </p:nvSpPr>
              <p:spPr>
                <a:xfrm>
                  <a:off x="1948647" y="1268760"/>
                  <a:ext cx="288032" cy="161934"/>
                </a:xfrm>
                <a:prstGeom prst="rect">
                  <a:avLst/>
                </a:prstGeom>
                <a:solidFill>
                  <a:srgbClr val="99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ja-JP" sz="1400" dirty="0">
                      <a:solidFill>
                        <a:schemeClr val="tx1"/>
                      </a:solidFill>
                    </a:rPr>
                    <a:t>E</a:t>
                  </a:r>
                  <a:endParaRPr kumimoji="1"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正方形/長方形 217"/>
                <p:cNvSpPr/>
                <p:nvPr/>
              </p:nvSpPr>
              <p:spPr>
                <a:xfrm>
                  <a:off x="1948647" y="1444191"/>
                  <a:ext cx="288032" cy="161934"/>
                </a:xfrm>
                <a:prstGeom prst="rect">
                  <a:avLst/>
                </a:prstGeom>
                <a:solidFill>
                  <a:srgbClr val="99F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ja-JP" sz="1400" dirty="0">
                      <a:solidFill>
                        <a:schemeClr val="tx1"/>
                      </a:solidFill>
                    </a:rPr>
                    <a:t>E</a:t>
                  </a:r>
                  <a:endParaRPr kumimoji="1"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グループ化 15"/>
              <p:cNvGrpSpPr/>
              <p:nvPr/>
            </p:nvGrpSpPr>
            <p:grpSpPr>
              <a:xfrm>
                <a:off x="2453623" y="-142677"/>
                <a:ext cx="1312094" cy="349143"/>
                <a:chOff x="3648026" y="1684930"/>
                <a:chExt cx="1312094" cy="349143"/>
              </a:xfrm>
            </p:grpSpPr>
            <p:grpSp>
              <p:nvGrpSpPr>
                <p:cNvPr id="219" name="グループ化 218"/>
                <p:cNvGrpSpPr/>
                <p:nvPr/>
              </p:nvGrpSpPr>
              <p:grpSpPr>
                <a:xfrm>
                  <a:off x="3648026" y="1684930"/>
                  <a:ext cx="288032" cy="349143"/>
                  <a:chOff x="1948647" y="1268760"/>
                  <a:chExt cx="288032" cy="337365"/>
                </a:xfrm>
              </p:grpSpPr>
              <p:sp>
                <p:nvSpPr>
                  <p:cNvPr id="220" name="正方形/長方形 219"/>
                  <p:cNvSpPr/>
                  <p:nvPr/>
                </p:nvSpPr>
                <p:spPr>
                  <a:xfrm>
                    <a:off x="1948647" y="1268760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1" name="正方形/長方形 220"/>
                  <p:cNvSpPr/>
                  <p:nvPr/>
                </p:nvSpPr>
                <p:spPr>
                  <a:xfrm>
                    <a:off x="1948647" y="1444191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2" name="グループ化 221"/>
                <p:cNvGrpSpPr/>
                <p:nvPr/>
              </p:nvGrpSpPr>
              <p:grpSpPr>
                <a:xfrm>
                  <a:off x="3989380" y="1684930"/>
                  <a:ext cx="288032" cy="349143"/>
                  <a:chOff x="1948647" y="1268760"/>
                  <a:chExt cx="288032" cy="337365"/>
                </a:xfrm>
              </p:grpSpPr>
              <p:sp>
                <p:nvSpPr>
                  <p:cNvPr id="223" name="正方形/長方形 222"/>
                  <p:cNvSpPr/>
                  <p:nvPr/>
                </p:nvSpPr>
                <p:spPr>
                  <a:xfrm>
                    <a:off x="1948647" y="1268760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正方形/長方形 223"/>
                  <p:cNvSpPr/>
                  <p:nvPr/>
                </p:nvSpPr>
                <p:spPr>
                  <a:xfrm>
                    <a:off x="1948647" y="1444191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5" name="グループ化 224"/>
                <p:cNvGrpSpPr/>
                <p:nvPr/>
              </p:nvGrpSpPr>
              <p:grpSpPr>
                <a:xfrm>
                  <a:off x="4330734" y="1684930"/>
                  <a:ext cx="288032" cy="349143"/>
                  <a:chOff x="1948647" y="1268760"/>
                  <a:chExt cx="288032" cy="337365"/>
                </a:xfrm>
              </p:grpSpPr>
              <p:sp>
                <p:nvSpPr>
                  <p:cNvPr id="226" name="正方形/長方形 225"/>
                  <p:cNvSpPr/>
                  <p:nvPr/>
                </p:nvSpPr>
                <p:spPr>
                  <a:xfrm>
                    <a:off x="1948647" y="1268760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7" name="正方形/長方形 226"/>
                  <p:cNvSpPr/>
                  <p:nvPr/>
                </p:nvSpPr>
                <p:spPr>
                  <a:xfrm>
                    <a:off x="1948647" y="1444191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8" name="グループ化 227"/>
                <p:cNvGrpSpPr/>
                <p:nvPr/>
              </p:nvGrpSpPr>
              <p:grpSpPr>
                <a:xfrm>
                  <a:off x="4672088" y="1684930"/>
                  <a:ext cx="288032" cy="349143"/>
                  <a:chOff x="1948647" y="1268760"/>
                  <a:chExt cx="288032" cy="337365"/>
                </a:xfrm>
              </p:grpSpPr>
              <p:sp>
                <p:nvSpPr>
                  <p:cNvPr id="229" name="正方形/長方形 228"/>
                  <p:cNvSpPr/>
                  <p:nvPr/>
                </p:nvSpPr>
                <p:spPr>
                  <a:xfrm>
                    <a:off x="1948647" y="1268760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正方形/長方形 229"/>
                  <p:cNvSpPr/>
                  <p:nvPr/>
                </p:nvSpPr>
                <p:spPr>
                  <a:xfrm>
                    <a:off x="1948647" y="1444191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42" name="グループ化 341"/>
              <p:cNvGrpSpPr/>
              <p:nvPr/>
            </p:nvGrpSpPr>
            <p:grpSpPr>
              <a:xfrm>
                <a:off x="2451351" y="215579"/>
                <a:ext cx="1312094" cy="349143"/>
                <a:chOff x="3648026" y="1684930"/>
                <a:chExt cx="1312094" cy="349143"/>
              </a:xfrm>
            </p:grpSpPr>
            <p:grpSp>
              <p:nvGrpSpPr>
                <p:cNvPr id="343" name="グループ化 342"/>
                <p:cNvGrpSpPr/>
                <p:nvPr/>
              </p:nvGrpSpPr>
              <p:grpSpPr>
                <a:xfrm>
                  <a:off x="3648026" y="1684930"/>
                  <a:ext cx="288032" cy="349143"/>
                  <a:chOff x="1948647" y="1268760"/>
                  <a:chExt cx="288032" cy="337365"/>
                </a:xfrm>
              </p:grpSpPr>
              <p:sp>
                <p:nvSpPr>
                  <p:cNvPr id="353" name="正方形/長方形 352"/>
                  <p:cNvSpPr/>
                  <p:nvPr/>
                </p:nvSpPr>
                <p:spPr>
                  <a:xfrm>
                    <a:off x="1948647" y="1268760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4" name="正方形/長方形 353"/>
                  <p:cNvSpPr/>
                  <p:nvPr/>
                </p:nvSpPr>
                <p:spPr>
                  <a:xfrm>
                    <a:off x="1948647" y="1444191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4" name="グループ化 343"/>
                <p:cNvGrpSpPr/>
                <p:nvPr/>
              </p:nvGrpSpPr>
              <p:grpSpPr>
                <a:xfrm>
                  <a:off x="3989380" y="1684930"/>
                  <a:ext cx="288032" cy="349143"/>
                  <a:chOff x="1948647" y="1268760"/>
                  <a:chExt cx="288032" cy="337365"/>
                </a:xfrm>
              </p:grpSpPr>
              <p:sp>
                <p:nvSpPr>
                  <p:cNvPr id="351" name="正方形/長方形 350"/>
                  <p:cNvSpPr/>
                  <p:nvPr/>
                </p:nvSpPr>
                <p:spPr>
                  <a:xfrm>
                    <a:off x="1948647" y="1268760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正方形/長方形 351"/>
                  <p:cNvSpPr/>
                  <p:nvPr/>
                </p:nvSpPr>
                <p:spPr>
                  <a:xfrm>
                    <a:off x="1948647" y="1444191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5" name="グループ化 344"/>
                <p:cNvGrpSpPr/>
                <p:nvPr/>
              </p:nvGrpSpPr>
              <p:grpSpPr>
                <a:xfrm>
                  <a:off x="4330734" y="1684930"/>
                  <a:ext cx="288032" cy="349143"/>
                  <a:chOff x="1948647" y="1268760"/>
                  <a:chExt cx="288032" cy="337365"/>
                </a:xfrm>
              </p:grpSpPr>
              <p:sp>
                <p:nvSpPr>
                  <p:cNvPr id="349" name="正方形/長方形 348"/>
                  <p:cNvSpPr/>
                  <p:nvPr/>
                </p:nvSpPr>
                <p:spPr>
                  <a:xfrm>
                    <a:off x="1948647" y="1268760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0" name="正方形/長方形 349"/>
                  <p:cNvSpPr/>
                  <p:nvPr/>
                </p:nvSpPr>
                <p:spPr>
                  <a:xfrm>
                    <a:off x="1948647" y="1444191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6" name="グループ化 345"/>
                <p:cNvGrpSpPr/>
                <p:nvPr/>
              </p:nvGrpSpPr>
              <p:grpSpPr>
                <a:xfrm>
                  <a:off x="4672088" y="1684930"/>
                  <a:ext cx="288032" cy="349143"/>
                  <a:chOff x="1948647" y="1268760"/>
                  <a:chExt cx="288032" cy="337365"/>
                </a:xfrm>
              </p:grpSpPr>
              <p:sp>
                <p:nvSpPr>
                  <p:cNvPr id="347" name="正方形/長方形 346"/>
                  <p:cNvSpPr/>
                  <p:nvPr/>
                </p:nvSpPr>
                <p:spPr>
                  <a:xfrm>
                    <a:off x="1948647" y="1268760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8" name="正方形/長方形 347"/>
                  <p:cNvSpPr/>
                  <p:nvPr/>
                </p:nvSpPr>
                <p:spPr>
                  <a:xfrm>
                    <a:off x="1948647" y="1444191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55" name="グループ化 354"/>
              <p:cNvGrpSpPr/>
              <p:nvPr/>
            </p:nvGrpSpPr>
            <p:grpSpPr>
              <a:xfrm>
                <a:off x="2454050" y="571574"/>
                <a:ext cx="1312094" cy="349143"/>
                <a:chOff x="3648026" y="1684930"/>
                <a:chExt cx="1312094" cy="349143"/>
              </a:xfrm>
            </p:grpSpPr>
            <p:grpSp>
              <p:nvGrpSpPr>
                <p:cNvPr id="356" name="グループ化 355"/>
                <p:cNvGrpSpPr/>
                <p:nvPr/>
              </p:nvGrpSpPr>
              <p:grpSpPr>
                <a:xfrm>
                  <a:off x="3648026" y="1684930"/>
                  <a:ext cx="288032" cy="349143"/>
                  <a:chOff x="1948647" y="1268760"/>
                  <a:chExt cx="288032" cy="337365"/>
                </a:xfrm>
              </p:grpSpPr>
              <p:sp>
                <p:nvSpPr>
                  <p:cNvPr id="366" name="正方形/長方形 365"/>
                  <p:cNvSpPr/>
                  <p:nvPr/>
                </p:nvSpPr>
                <p:spPr>
                  <a:xfrm>
                    <a:off x="1948647" y="1268760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7" name="正方形/長方形 366"/>
                  <p:cNvSpPr/>
                  <p:nvPr/>
                </p:nvSpPr>
                <p:spPr>
                  <a:xfrm>
                    <a:off x="1948647" y="1444191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57" name="グループ化 356"/>
                <p:cNvGrpSpPr/>
                <p:nvPr/>
              </p:nvGrpSpPr>
              <p:grpSpPr>
                <a:xfrm>
                  <a:off x="3989380" y="1684930"/>
                  <a:ext cx="288032" cy="349143"/>
                  <a:chOff x="1948647" y="1268760"/>
                  <a:chExt cx="288032" cy="337365"/>
                </a:xfrm>
              </p:grpSpPr>
              <p:sp>
                <p:nvSpPr>
                  <p:cNvPr id="364" name="正方形/長方形 363"/>
                  <p:cNvSpPr/>
                  <p:nvPr/>
                </p:nvSpPr>
                <p:spPr>
                  <a:xfrm>
                    <a:off x="1948647" y="1268760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5" name="正方形/長方形 364"/>
                  <p:cNvSpPr/>
                  <p:nvPr/>
                </p:nvSpPr>
                <p:spPr>
                  <a:xfrm>
                    <a:off x="1948647" y="1444191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58" name="グループ化 357"/>
                <p:cNvGrpSpPr/>
                <p:nvPr/>
              </p:nvGrpSpPr>
              <p:grpSpPr>
                <a:xfrm>
                  <a:off x="4330734" y="1684930"/>
                  <a:ext cx="288032" cy="349143"/>
                  <a:chOff x="1948647" y="1268760"/>
                  <a:chExt cx="288032" cy="337365"/>
                </a:xfrm>
              </p:grpSpPr>
              <p:sp>
                <p:nvSpPr>
                  <p:cNvPr id="362" name="正方形/長方形 361"/>
                  <p:cNvSpPr/>
                  <p:nvPr/>
                </p:nvSpPr>
                <p:spPr>
                  <a:xfrm>
                    <a:off x="1948647" y="1268760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3" name="正方形/長方形 362"/>
                  <p:cNvSpPr/>
                  <p:nvPr/>
                </p:nvSpPr>
                <p:spPr>
                  <a:xfrm>
                    <a:off x="1948647" y="1444191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59" name="グループ化 358"/>
                <p:cNvGrpSpPr/>
                <p:nvPr/>
              </p:nvGrpSpPr>
              <p:grpSpPr>
                <a:xfrm>
                  <a:off x="4672088" y="1684930"/>
                  <a:ext cx="288032" cy="349143"/>
                  <a:chOff x="1948647" y="1268760"/>
                  <a:chExt cx="288032" cy="337365"/>
                </a:xfrm>
              </p:grpSpPr>
              <p:sp>
                <p:nvSpPr>
                  <p:cNvPr id="360" name="正方形/長方形 359"/>
                  <p:cNvSpPr/>
                  <p:nvPr/>
                </p:nvSpPr>
                <p:spPr>
                  <a:xfrm>
                    <a:off x="1948647" y="1268760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1" name="正方形/長方形 360"/>
                  <p:cNvSpPr/>
                  <p:nvPr/>
                </p:nvSpPr>
                <p:spPr>
                  <a:xfrm>
                    <a:off x="1948647" y="1444191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68" name="グループ化 367"/>
              <p:cNvGrpSpPr/>
              <p:nvPr/>
            </p:nvGrpSpPr>
            <p:grpSpPr>
              <a:xfrm>
                <a:off x="2453794" y="926384"/>
                <a:ext cx="1312094" cy="349143"/>
                <a:chOff x="3648026" y="1684930"/>
                <a:chExt cx="1312094" cy="349143"/>
              </a:xfrm>
            </p:grpSpPr>
            <p:grpSp>
              <p:nvGrpSpPr>
                <p:cNvPr id="369" name="グループ化 368"/>
                <p:cNvGrpSpPr/>
                <p:nvPr/>
              </p:nvGrpSpPr>
              <p:grpSpPr>
                <a:xfrm>
                  <a:off x="3648026" y="1684930"/>
                  <a:ext cx="288032" cy="349143"/>
                  <a:chOff x="1948647" y="1268760"/>
                  <a:chExt cx="288032" cy="337365"/>
                </a:xfrm>
              </p:grpSpPr>
              <p:sp>
                <p:nvSpPr>
                  <p:cNvPr id="379" name="正方形/長方形 378"/>
                  <p:cNvSpPr/>
                  <p:nvPr/>
                </p:nvSpPr>
                <p:spPr>
                  <a:xfrm>
                    <a:off x="1948647" y="1268760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0" name="正方形/長方形 379"/>
                  <p:cNvSpPr/>
                  <p:nvPr/>
                </p:nvSpPr>
                <p:spPr>
                  <a:xfrm>
                    <a:off x="1948647" y="1444191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0" name="グループ化 369"/>
                <p:cNvGrpSpPr/>
                <p:nvPr/>
              </p:nvGrpSpPr>
              <p:grpSpPr>
                <a:xfrm>
                  <a:off x="3989380" y="1684930"/>
                  <a:ext cx="288032" cy="349143"/>
                  <a:chOff x="1948647" y="1268760"/>
                  <a:chExt cx="288032" cy="337365"/>
                </a:xfrm>
              </p:grpSpPr>
              <p:sp>
                <p:nvSpPr>
                  <p:cNvPr id="377" name="正方形/長方形 376"/>
                  <p:cNvSpPr/>
                  <p:nvPr/>
                </p:nvSpPr>
                <p:spPr>
                  <a:xfrm>
                    <a:off x="1948647" y="1268760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8" name="正方形/長方形 377"/>
                  <p:cNvSpPr/>
                  <p:nvPr/>
                </p:nvSpPr>
                <p:spPr>
                  <a:xfrm>
                    <a:off x="1948647" y="1444191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1" name="グループ化 370"/>
                <p:cNvGrpSpPr/>
                <p:nvPr/>
              </p:nvGrpSpPr>
              <p:grpSpPr>
                <a:xfrm>
                  <a:off x="4330734" y="1684930"/>
                  <a:ext cx="288032" cy="349143"/>
                  <a:chOff x="1948647" y="1268760"/>
                  <a:chExt cx="288032" cy="337365"/>
                </a:xfrm>
              </p:grpSpPr>
              <p:sp>
                <p:nvSpPr>
                  <p:cNvPr id="375" name="正方形/長方形 374"/>
                  <p:cNvSpPr/>
                  <p:nvPr/>
                </p:nvSpPr>
                <p:spPr>
                  <a:xfrm>
                    <a:off x="1948647" y="1268760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6" name="正方形/長方形 375"/>
                  <p:cNvSpPr/>
                  <p:nvPr/>
                </p:nvSpPr>
                <p:spPr>
                  <a:xfrm>
                    <a:off x="1948647" y="1444191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2" name="グループ化 371"/>
                <p:cNvGrpSpPr/>
                <p:nvPr/>
              </p:nvGrpSpPr>
              <p:grpSpPr>
                <a:xfrm>
                  <a:off x="4672088" y="1684930"/>
                  <a:ext cx="288032" cy="349143"/>
                  <a:chOff x="1948647" y="1268760"/>
                  <a:chExt cx="288032" cy="337365"/>
                </a:xfrm>
              </p:grpSpPr>
              <p:sp>
                <p:nvSpPr>
                  <p:cNvPr id="373" name="正方形/長方形 372"/>
                  <p:cNvSpPr/>
                  <p:nvPr/>
                </p:nvSpPr>
                <p:spPr>
                  <a:xfrm>
                    <a:off x="1948647" y="1268760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4" name="正方形/長方形 373"/>
                  <p:cNvSpPr/>
                  <p:nvPr/>
                </p:nvSpPr>
                <p:spPr>
                  <a:xfrm>
                    <a:off x="1948647" y="1444191"/>
                    <a:ext cx="288032" cy="161934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400" dirty="0">
                        <a:solidFill>
                          <a:schemeClr val="tx1"/>
                        </a:solidFill>
                      </a:rPr>
                      <a:t>E</a:t>
                    </a:r>
                    <a:endParaRPr kumimoji="1" lang="ja-JP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81" name="正方形/長方形 380"/>
              <p:cNvSpPr/>
              <p:nvPr/>
            </p:nvSpPr>
            <p:spPr>
              <a:xfrm>
                <a:off x="740144" y="-560809"/>
                <a:ext cx="317241" cy="35456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8" name="グループ化 17"/>
              <p:cNvGrpSpPr/>
              <p:nvPr/>
            </p:nvGrpSpPr>
            <p:grpSpPr>
              <a:xfrm>
                <a:off x="2438036" y="-145387"/>
                <a:ext cx="1339164" cy="354563"/>
                <a:chOff x="3632439" y="1678165"/>
                <a:chExt cx="1339164" cy="354563"/>
              </a:xfrm>
            </p:grpSpPr>
            <p:sp>
              <p:nvSpPr>
                <p:cNvPr id="382" name="正方形/長方形 381"/>
                <p:cNvSpPr/>
                <p:nvPr/>
              </p:nvSpPr>
              <p:spPr>
                <a:xfrm>
                  <a:off x="3632439" y="1678165"/>
                  <a:ext cx="317241" cy="35456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83" name="正方形/長方形 382"/>
                <p:cNvSpPr/>
                <p:nvPr/>
              </p:nvSpPr>
              <p:spPr>
                <a:xfrm>
                  <a:off x="3973080" y="1678165"/>
                  <a:ext cx="317241" cy="35456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84" name="正方形/長方形 383"/>
                <p:cNvSpPr/>
                <p:nvPr/>
              </p:nvSpPr>
              <p:spPr>
                <a:xfrm>
                  <a:off x="4313721" y="1678165"/>
                  <a:ext cx="317241" cy="35456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85" name="正方形/長方形 384"/>
                <p:cNvSpPr/>
                <p:nvPr/>
              </p:nvSpPr>
              <p:spPr>
                <a:xfrm>
                  <a:off x="4654362" y="1678165"/>
                  <a:ext cx="317241" cy="35456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386" name="グループ化 385"/>
              <p:cNvGrpSpPr/>
              <p:nvPr/>
            </p:nvGrpSpPr>
            <p:grpSpPr>
              <a:xfrm>
                <a:off x="2438489" y="212038"/>
                <a:ext cx="1339164" cy="354563"/>
                <a:chOff x="3632439" y="1678165"/>
                <a:chExt cx="1339164" cy="354563"/>
              </a:xfrm>
            </p:grpSpPr>
            <p:sp>
              <p:nvSpPr>
                <p:cNvPr id="387" name="正方形/長方形 386"/>
                <p:cNvSpPr/>
                <p:nvPr/>
              </p:nvSpPr>
              <p:spPr>
                <a:xfrm>
                  <a:off x="3632439" y="1678165"/>
                  <a:ext cx="317241" cy="35456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88" name="正方形/長方形 387"/>
                <p:cNvSpPr/>
                <p:nvPr/>
              </p:nvSpPr>
              <p:spPr>
                <a:xfrm>
                  <a:off x="3973080" y="1678165"/>
                  <a:ext cx="317241" cy="35456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89" name="正方形/長方形 388"/>
                <p:cNvSpPr/>
                <p:nvPr/>
              </p:nvSpPr>
              <p:spPr>
                <a:xfrm>
                  <a:off x="4313721" y="1678165"/>
                  <a:ext cx="317241" cy="35456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90" name="正方形/長方形 389"/>
                <p:cNvSpPr/>
                <p:nvPr/>
              </p:nvSpPr>
              <p:spPr>
                <a:xfrm>
                  <a:off x="4654362" y="1678165"/>
                  <a:ext cx="317241" cy="35456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391" name="グループ化 390"/>
              <p:cNvGrpSpPr/>
              <p:nvPr/>
            </p:nvGrpSpPr>
            <p:grpSpPr>
              <a:xfrm>
                <a:off x="2441138" y="563243"/>
                <a:ext cx="1339164" cy="354563"/>
                <a:chOff x="3632439" y="1678165"/>
                <a:chExt cx="1339164" cy="354563"/>
              </a:xfrm>
            </p:grpSpPr>
            <p:sp>
              <p:nvSpPr>
                <p:cNvPr id="392" name="正方形/長方形 391"/>
                <p:cNvSpPr/>
                <p:nvPr/>
              </p:nvSpPr>
              <p:spPr>
                <a:xfrm>
                  <a:off x="3632439" y="1678165"/>
                  <a:ext cx="317241" cy="35456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93" name="正方形/長方形 392"/>
                <p:cNvSpPr/>
                <p:nvPr/>
              </p:nvSpPr>
              <p:spPr>
                <a:xfrm>
                  <a:off x="3973080" y="1678165"/>
                  <a:ext cx="317241" cy="35456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94" name="正方形/長方形 393"/>
                <p:cNvSpPr/>
                <p:nvPr/>
              </p:nvSpPr>
              <p:spPr>
                <a:xfrm>
                  <a:off x="4313721" y="1678165"/>
                  <a:ext cx="317241" cy="35456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95" name="正方形/長方形 394"/>
                <p:cNvSpPr/>
                <p:nvPr/>
              </p:nvSpPr>
              <p:spPr>
                <a:xfrm>
                  <a:off x="4654362" y="1678165"/>
                  <a:ext cx="317241" cy="35456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396" name="グループ化 395"/>
              <p:cNvGrpSpPr/>
              <p:nvPr/>
            </p:nvGrpSpPr>
            <p:grpSpPr>
              <a:xfrm>
                <a:off x="2440832" y="920668"/>
                <a:ext cx="1339164" cy="354563"/>
                <a:chOff x="3632439" y="1678165"/>
                <a:chExt cx="1339164" cy="354563"/>
              </a:xfrm>
            </p:grpSpPr>
            <p:sp>
              <p:nvSpPr>
                <p:cNvPr id="397" name="正方形/長方形 396"/>
                <p:cNvSpPr/>
                <p:nvPr/>
              </p:nvSpPr>
              <p:spPr>
                <a:xfrm>
                  <a:off x="3632439" y="1678165"/>
                  <a:ext cx="317241" cy="35456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98" name="正方形/長方形 397"/>
                <p:cNvSpPr/>
                <p:nvPr/>
              </p:nvSpPr>
              <p:spPr>
                <a:xfrm>
                  <a:off x="3973080" y="1678165"/>
                  <a:ext cx="317241" cy="35456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99" name="正方形/長方形 398"/>
                <p:cNvSpPr/>
                <p:nvPr/>
              </p:nvSpPr>
              <p:spPr>
                <a:xfrm>
                  <a:off x="4313721" y="1678165"/>
                  <a:ext cx="317241" cy="35456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00" name="正方形/長方形 399"/>
                <p:cNvSpPr/>
                <p:nvPr/>
              </p:nvSpPr>
              <p:spPr>
                <a:xfrm>
                  <a:off x="4654362" y="1678165"/>
                  <a:ext cx="317241" cy="35456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332" name="下矢印 6"/>
              <p:cNvSpPr>
                <a:spLocks noChangeArrowheads="1"/>
              </p:cNvSpPr>
              <p:nvPr/>
            </p:nvSpPr>
            <p:spPr bwMode="auto">
              <a:xfrm rot="16200000">
                <a:off x="866254" y="359782"/>
                <a:ext cx="201612" cy="417512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333" name="下矢印 6"/>
              <p:cNvSpPr>
                <a:spLocks noChangeArrowheads="1"/>
              </p:cNvSpPr>
              <p:nvPr/>
            </p:nvSpPr>
            <p:spPr bwMode="auto">
              <a:xfrm rot="16200000">
                <a:off x="1346126" y="359782"/>
                <a:ext cx="201612" cy="417512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334" name="下矢印 6"/>
              <p:cNvSpPr>
                <a:spLocks noChangeArrowheads="1"/>
              </p:cNvSpPr>
              <p:nvPr/>
            </p:nvSpPr>
            <p:spPr bwMode="auto">
              <a:xfrm rot="16200000">
                <a:off x="1825998" y="359782"/>
                <a:ext cx="201612" cy="417512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336" name="下矢印 6"/>
              <p:cNvSpPr>
                <a:spLocks noChangeArrowheads="1"/>
              </p:cNvSpPr>
              <p:nvPr/>
            </p:nvSpPr>
            <p:spPr bwMode="auto">
              <a:xfrm rot="16200000">
                <a:off x="2553314" y="359782"/>
                <a:ext cx="201612" cy="417512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337" name="下矢印 6"/>
              <p:cNvSpPr>
                <a:spLocks noChangeArrowheads="1"/>
              </p:cNvSpPr>
              <p:nvPr/>
            </p:nvSpPr>
            <p:spPr bwMode="auto">
              <a:xfrm rot="16200000">
                <a:off x="3033186" y="359782"/>
                <a:ext cx="201612" cy="417512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338" name="下矢印 6"/>
              <p:cNvSpPr>
                <a:spLocks noChangeArrowheads="1"/>
              </p:cNvSpPr>
              <p:nvPr/>
            </p:nvSpPr>
            <p:spPr bwMode="auto">
              <a:xfrm rot="16200000">
                <a:off x="3513058" y="359782"/>
                <a:ext cx="201612" cy="417512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340" name="下矢印 6"/>
              <p:cNvSpPr>
                <a:spLocks noChangeArrowheads="1"/>
              </p:cNvSpPr>
              <p:nvPr/>
            </p:nvSpPr>
            <p:spPr bwMode="auto">
              <a:xfrm rot="16200000">
                <a:off x="4254291" y="359782"/>
                <a:ext cx="201612" cy="417512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453" name="下矢印 6"/>
              <p:cNvSpPr>
                <a:spLocks noChangeArrowheads="1"/>
              </p:cNvSpPr>
              <p:nvPr/>
            </p:nvSpPr>
            <p:spPr bwMode="auto">
              <a:xfrm rot="16200000">
                <a:off x="4731988" y="359781"/>
                <a:ext cx="201612" cy="417512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454" name="下矢印 6"/>
              <p:cNvSpPr>
                <a:spLocks noChangeArrowheads="1"/>
              </p:cNvSpPr>
              <p:nvPr/>
            </p:nvSpPr>
            <p:spPr bwMode="auto">
              <a:xfrm rot="16200000">
                <a:off x="5211864" y="359781"/>
                <a:ext cx="201612" cy="417512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</p:grpSp>
        <p:pic>
          <p:nvPicPr>
            <p:cNvPr id="761" name="Picture 11" descr="\\arch00\nakashim\vpp500-2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8" r="7361"/>
            <a:stretch/>
          </p:blipFill>
          <p:spPr bwMode="auto">
            <a:xfrm>
              <a:off x="5914178" y="-3068387"/>
              <a:ext cx="1261942" cy="1293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グループ化 22"/>
          <p:cNvGrpSpPr/>
          <p:nvPr/>
        </p:nvGrpSpPr>
        <p:grpSpPr>
          <a:xfrm>
            <a:off x="401849" y="-1442408"/>
            <a:ext cx="6689738" cy="1782003"/>
            <a:chOff x="401849" y="1665022"/>
            <a:chExt cx="6689738" cy="1782003"/>
          </a:xfrm>
        </p:grpSpPr>
        <p:sp>
          <p:nvSpPr>
            <p:cNvPr id="597" name="正方形/長方形 596"/>
            <p:cNvSpPr/>
            <p:nvPr/>
          </p:nvSpPr>
          <p:spPr>
            <a:xfrm>
              <a:off x="1757671" y="3156678"/>
              <a:ext cx="4125547" cy="290347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6" name="正方形/長方形 595"/>
            <p:cNvSpPr/>
            <p:nvPr/>
          </p:nvSpPr>
          <p:spPr>
            <a:xfrm>
              <a:off x="1418192" y="2136146"/>
              <a:ext cx="380170" cy="822314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5" name="正方形/長方形 594"/>
            <p:cNvSpPr/>
            <p:nvPr/>
          </p:nvSpPr>
          <p:spPr>
            <a:xfrm>
              <a:off x="401849" y="1733350"/>
              <a:ext cx="1077433" cy="440420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0" name="正方形/長方形 449"/>
            <p:cNvSpPr/>
            <p:nvPr/>
          </p:nvSpPr>
          <p:spPr>
            <a:xfrm>
              <a:off x="449897" y="1784553"/>
              <a:ext cx="288032" cy="3384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F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1" name="正方形/長方形 450"/>
            <p:cNvSpPr/>
            <p:nvPr/>
          </p:nvSpPr>
          <p:spPr>
            <a:xfrm>
              <a:off x="790566" y="1784553"/>
              <a:ext cx="288032" cy="33842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D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5" name="正方形/長方形 454"/>
            <p:cNvSpPr/>
            <p:nvPr/>
          </p:nvSpPr>
          <p:spPr>
            <a:xfrm>
              <a:off x="1139529" y="1784553"/>
              <a:ext cx="288032" cy="33842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D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9" name="正方形/長方形 458"/>
            <p:cNvSpPr/>
            <p:nvPr/>
          </p:nvSpPr>
          <p:spPr>
            <a:xfrm>
              <a:off x="2504769" y="3179548"/>
              <a:ext cx="292714" cy="233249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0" name="正方形/長方形 459"/>
            <p:cNvSpPr/>
            <p:nvPr/>
          </p:nvSpPr>
          <p:spPr>
            <a:xfrm>
              <a:off x="2507110" y="2167482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1" name="正方形/長方形 460"/>
            <p:cNvSpPr/>
            <p:nvPr/>
          </p:nvSpPr>
          <p:spPr>
            <a:xfrm>
              <a:off x="2507110" y="2364874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2" name="正方形/長方形 461"/>
            <p:cNvSpPr/>
            <p:nvPr/>
          </p:nvSpPr>
          <p:spPr>
            <a:xfrm>
              <a:off x="2495292" y="2149026"/>
              <a:ext cx="317241" cy="7863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3" name="正方形/長方形 462"/>
            <p:cNvSpPr/>
            <p:nvPr/>
          </p:nvSpPr>
          <p:spPr>
            <a:xfrm>
              <a:off x="2507110" y="2562266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4" name="正方形/長方形 463"/>
            <p:cNvSpPr/>
            <p:nvPr/>
          </p:nvSpPr>
          <p:spPr>
            <a:xfrm>
              <a:off x="2507110" y="2759658"/>
              <a:ext cx="288032" cy="16193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bg1"/>
                  </a:solidFill>
                </a:rPr>
                <a:t>LD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65" name="正方形/長方形 464"/>
            <p:cNvSpPr/>
            <p:nvPr/>
          </p:nvSpPr>
          <p:spPr>
            <a:xfrm>
              <a:off x="5231215" y="3181521"/>
              <a:ext cx="288032" cy="2396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bg1"/>
                  </a:solidFill>
                </a:rPr>
                <a:t>M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66" name="正方形/長方形 465"/>
            <p:cNvSpPr/>
            <p:nvPr/>
          </p:nvSpPr>
          <p:spPr>
            <a:xfrm>
              <a:off x="5569932" y="3181521"/>
              <a:ext cx="288032" cy="2396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bg1"/>
                  </a:solidFill>
                </a:rPr>
                <a:t>M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69" name="正方形/長方形 468"/>
            <p:cNvSpPr/>
            <p:nvPr/>
          </p:nvSpPr>
          <p:spPr>
            <a:xfrm>
              <a:off x="2161023" y="3179548"/>
              <a:ext cx="292714" cy="233249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C</a:t>
              </a:r>
              <a:r>
                <a:rPr lang="en-US" altLang="ja-JP" sz="1200" dirty="0">
                  <a:solidFill>
                    <a:schemeClr val="tx1"/>
                  </a:solidFill>
                </a:rPr>
                <a:t>1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0" name="正方形/長方形 469"/>
            <p:cNvSpPr/>
            <p:nvPr/>
          </p:nvSpPr>
          <p:spPr>
            <a:xfrm>
              <a:off x="2163364" y="2167482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1" name="正方形/長方形 470"/>
            <p:cNvSpPr/>
            <p:nvPr/>
          </p:nvSpPr>
          <p:spPr>
            <a:xfrm>
              <a:off x="2163364" y="2364874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2" name="正方形/長方形 471"/>
            <p:cNvSpPr/>
            <p:nvPr/>
          </p:nvSpPr>
          <p:spPr>
            <a:xfrm>
              <a:off x="2151546" y="2149026"/>
              <a:ext cx="317241" cy="7863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3" name="正方形/長方形 472"/>
            <p:cNvSpPr/>
            <p:nvPr/>
          </p:nvSpPr>
          <p:spPr>
            <a:xfrm>
              <a:off x="2163364" y="2562266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4" name="正方形/長方形 473"/>
            <p:cNvSpPr/>
            <p:nvPr/>
          </p:nvSpPr>
          <p:spPr>
            <a:xfrm>
              <a:off x="2163364" y="2759658"/>
              <a:ext cx="288032" cy="16193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bg1"/>
                  </a:solidFill>
                </a:rPr>
                <a:t>LD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75" name="正方形/長方形 474"/>
            <p:cNvSpPr/>
            <p:nvPr/>
          </p:nvSpPr>
          <p:spPr>
            <a:xfrm>
              <a:off x="1817277" y="3179548"/>
              <a:ext cx="292714" cy="233249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6" name="正方形/長方形 475"/>
            <p:cNvSpPr/>
            <p:nvPr/>
          </p:nvSpPr>
          <p:spPr>
            <a:xfrm>
              <a:off x="1819618" y="2167482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7" name="正方形/長方形 476"/>
            <p:cNvSpPr/>
            <p:nvPr/>
          </p:nvSpPr>
          <p:spPr>
            <a:xfrm>
              <a:off x="1819618" y="2364874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8" name="正方形/長方形 477"/>
            <p:cNvSpPr/>
            <p:nvPr/>
          </p:nvSpPr>
          <p:spPr>
            <a:xfrm>
              <a:off x="1807800" y="2149026"/>
              <a:ext cx="317241" cy="7863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9" name="正方形/長方形 478"/>
            <p:cNvSpPr/>
            <p:nvPr/>
          </p:nvSpPr>
          <p:spPr>
            <a:xfrm>
              <a:off x="1819618" y="2562266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0" name="正方形/長方形 479"/>
            <p:cNvSpPr/>
            <p:nvPr/>
          </p:nvSpPr>
          <p:spPr>
            <a:xfrm>
              <a:off x="1819618" y="2759658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81" name="カギ線コネクタ 480"/>
            <p:cNvCxnSpPr>
              <a:stCxn id="455" idx="3"/>
              <a:endCxn id="478" idx="0"/>
            </p:cNvCxnSpPr>
            <p:nvPr/>
          </p:nvCxnSpPr>
          <p:spPr>
            <a:xfrm>
              <a:off x="1427561" y="1953764"/>
              <a:ext cx="538860" cy="19526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カギ線コネクタ 481"/>
            <p:cNvCxnSpPr>
              <a:stCxn id="455" idx="3"/>
              <a:endCxn id="472" idx="0"/>
            </p:cNvCxnSpPr>
            <p:nvPr/>
          </p:nvCxnSpPr>
          <p:spPr>
            <a:xfrm>
              <a:off x="1427561" y="1953764"/>
              <a:ext cx="882606" cy="19526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カギ線コネクタ 482"/>
            <p:cNvCxnSpPr>
              <a:stCxn id="455" idx="3"/>
              <a:endCxn id="462" idx="0"/>
            </p:cNvCxnSpPr>
            <p:nvPr/>
          </p:nvCxnSpPr>
          <p:spPr>
            <a:xfrm>
              <a:off x="1427561" y="1953764"/>
              <a:ext cx="1226352" cy="19526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正方形/長方形 491"/>
            <p:cNvSpPr/>
            <p:nvPr/>
          </p:nvSpPr>
          <p:spPr>
            <a:xfrm>
              <a:off x="4903000" y="3184708"/>
              <a:ext cx="292714" cy="233249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3" name="正方形/長方形 492"/>
            <p:cNvSpPr/>
            <p:nvPr/>
          </p:nvSpPr>
          <p:spPr>
            <a:xfrm>
              <a:off x="1469637" y="2167235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4" name="正方形/長方形 493"/>
            <p:cNvSpPr/>
            <p:nvPr/>
          </p:nvSpPr>
          <p:spPr>
            <a:xfrm>
              <a:off x="1469637" y="2364627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5" name="正方形/長方形 494"/>
            <p:cNvSpPr/>
            <p:nvPr/>
          </p:nvSpPr>
          <p:spPr>
            <a:xfrm>
              <a:off x="1457819" y="2148779"/>
              <a:ext cx="317241" cy="7865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6" name="正方形/長方形 495"/>
            <p:cNvSpPr/>
            <p:nvPr/>
          </p:nvSpPr>
          <p:spPr>
            <a:xfrm>
              <a:off x="1469637" y="2562019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7" name="正方形/長方形 496"/>
            <p:cNvSpPr/>
            <p:nvPr/>
          </p:nvSpPr>
          <p:spPr>
            <a:xfrm>
              <a:off x="1469637" y="2759411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8" name="カギ線コネクタ 497"/>
            <p:cNvCxnSpPr>
              <a:stCxn id="455" idx="3"/>
              <a:endCxn id="495" idx="0"/>
            </p:cNvCxnSpPr>
            <p:nvPr/>
          </p:nvCxnSpPr>
          <p:spPr>
            <a:xfrm>
              <a:off x="1427561" y="1953764"/>
              <a:ext cx="188879" cy="1950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>
              <a:stCxn id="494" idx="3"/>
            </p:cNvCxnSpPr>
            <p:nvPr/>
          </p:nvCxnSpPr>
          <p:spPr>
            <a:xfrm flipV="1">
              <a:off x="1757669" y="2248202"/>
              <a:ext cx="59608" cy="1973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線矢印コネクタ 498"/>
            <p:cNvCxnSpPr>
              <a:stCxn id="497" idx="3"/>
              <a:endCxn id="475" idx="1"/>
            </p:cNvCxnSpPr>
            <p:nvPr/>
          </p:nvCxnSpPr>
          <p:spPr>
            <a:xfrm>
              <a:off x="1757669" y="2840378"/>
              <a:ext cx="59608" cy="4557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線矢印コネクタ 500"/>
            <p:cNvCxnSpPr>
              <a:stCxn id="477" idx="3"/>
              <a:endCxn id="463" idx="1"/>
            </p:cNvCxnSpPr>
            <p:nvPr/>
          </p:nvCxnSpPr>
          <p:spPr>
            <a:xfrm>
              <a:off x="2107650" y="2445841"/>
              <a:ext cx="399460" cy="1973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線矢印コネクタ 501"/>
            <p:cNvCxnSpPr>
              <a:endCxn id="460" idx="1"/>
            </p:cNvCxnSpPr>
            <p:nvPr/>
          </p:nvCxnSpPr>
          <p:spPr>
            <a:xfrm>
              <a:off x="2105309" y="2248202"/>
              <a:ext cx="401801" cy="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線矢印コネクタ 502"/>
            <p:cNvCxnSpPr>
              <a:stCxn id="554" idx="3"/>
              <a:endCxn id="492" idx="1"/>
            </p:cNvCxnSpPr>
            <p:nvPr/>
          </p:nvCxnSpPr>
          <p:spPr>
            <a:xfrm>
              <a:off x="4847733" y="2846180"/>
              <a:ext cx="55267" cy="4551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正方形/長方形 504"/>
            <p:cNvSpPr/>
            <p:nvPr/>
          </p:nvSpPr>
          <p:spPr>
            <a:xfrm>
              <a:off x="1822341" y="1665022"/>
              <a:ext cx="1094852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HW Mapper</a:t>
              </a:r>
              <a:endParaRPr lang="ja-JP" altLang="en-US" sz="1600" dirty="0"/>
            </a:p>
          </p:txBody>
        </p:sp>
        <p:cxnSp>
          <p:nvCxnSpPr>
            <p:cNvPr id="506" name="直線矢印コネクタ 505"/>
            <p:cNvCxnSpPr>
              <a:stCxn id="475" idx="3"/>
            </p:cNvCxnSpPr>
            <p:nvPr/>
          </p:nvCxnSpPr>
          <p:spPr>
            <a:xfrm flipV="1">
              <a:off x="2109991" y="2804356"/>
              <a:ext cx="41555" cy="4918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5" name="正方形/長方形 514"/>
            <p:cNvSpPr/>
            <p:nvPr/>
          </p:nvSpPr>
          <p:spPr>
            <a:xfrm>
              <a:off x="2849101" y="2172897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6" name="正方形/長方形 515"/>
            <p:cNvSpPr/>
            <p:nvPr/>
          </p:nvSpPr>
          <p:spPr>
            <a:xfrm>
              <a:off x="2849101" y="2370289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7" name="正方形/長方形 516"/>
            <p:cNvSpPr/>
            <p:nvPr/>
          </p:nvSpPr>
          <p:spPr>
            <a:xfrm>
              <a:off x="2837283" y="2154440"/>
              <a:ext cx="317241" cy="78710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8" name="正方形/長方形 517"/>
            <p:cNvSpPr/>
            <p:nvPr/>
          </p:nvSpPr>
          <p:spPr>
            <a:xfrm>
              <a:off x="2849101" y="2567681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9" name="正方形/長方形 518"/>
            <p:cNvSpPr/>
            <p:nvPr/>
          </p:nvSpPr>
          <p:spPr>
            <a:xfrm>
              <a:off x="2849101" y="2765073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2" name="正方形/長方形 521"/>
            <p:cNvSpPr/>
            <p:nvPr/>
          </p:nvSpPr>
          <p:spPr>
            <a:xfrm>
              <a:off x="3191221" y="2172925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3" name="正方形/長方形 522"/>
            <p:cNvSpPr/>
            <p:nvPr/>
          </p:nvSpPr>
          <p:spPr>
            <a:xfrm>
              <a:off x="3191221" y="2370317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4" name="正方形/長方形 523"/>
            <p:cNvSpPr/>
            <p:nvPr/>
          </p:nvSpPr>
          <p:spPr>
            <a:xfrm>
              <a:off x="3179403" y="2154468"/>
              <a:ext cx="317241" cy="78710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5" name="正方形/長方形 524"/>
            <p:cNvSpPr/>
            <p:nvPr/>
          </p:nvSpPr>
          <p:spPr>
            <a:xfrm>
              <a:off x="3191221" y="2567709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6" name="正方形/長方形 525"/>
            <p:cNvSpPr/>
            <p:nvPr/>
          </p:nvSpPr>
          <p:spPr>
            <a:xfrm>
              <a:off x="3191221" y="2765101"/>
              <a:ext cx="288032" cy="1619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bg1"/>
                  </a:solidFill>
                </a:rPr>
                <a:t>ST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29" name="正方形/長方形 528"/>
            <p:cNvSpPr/>
            <p:nvPr/>
          </p:nvSpPr>
          <p:spPr>
            <a:xfrm>
              <a:off x="3533341" y="2172953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0" name="正方形/長方形 529"/>
            <p:cNvSpPr/>
            <p:nvPr/>
          </p:nvSpPr>
          <p:spPr>
            <a:xfrm>
              <a:off x="3533341" y="2370345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1" name="正方形/長方形 530"/>
            <p:cNvSpPr/>
            <p:nvPr/>
          </p:nvSpPr>
          <p:spPr>
            <a:xfrm>
              <a:off x="3521523" y="2154496"/>
              <a:ext cx="317241" cy="78710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2" name="正方形/長方形 531"/>
            <p:cNvSpPr/>
            <p:nvPr/>
          </p:nvSpPr>
          <p:spPr>
            <a:xfrm>
              <a:off x="3533341" y="2567737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3" name="正方形/長方形 532"/>
            <p:cNvSpPr/>
            <p:nvPr/>
          </p:nvSpPr>
          <p:spPr>
            <a:xfrm>
              <a:off x="3533341" y="2765129"/>
              <a:ext cx="288032" cy="16193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bg1"/>
                  </a:solidFill>
                </a:rPr>
                <a:t>LD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36" name="正方形/長方形 535"/>
            <p:cNvSpPr/>
            <p:nvPr/>
          </p:nvSpPr>
          <p:spPr>
            <a:xfrm>
              <a:off x="3875461" y="2172981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7" name="正方形/長方形 536"/>
            <p:cNvSpPr/>
            <p:nvPr/>
          </p:nvSpPr>
          <p:spPr>
            <a:xfrm>
              <a:off x="3875461" y="2370373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8" name="正方形/長方形 537"/>
            <p:cNvSpPr/>
            <p:nvPr/>
          </p:nvSpPr>
          <p:spPr>
            <a:xfrm>
              <a:off x="3863643" y="2154524"/>
              <a:ext cx="317241" cy="78710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9" name="正方形/長方形 538"/>
            <p:cNvSpPr/>
            <p:nvPr/>
          </p:nvSpPr>
          <p:spPr>
            <a:xfrm>
              <a:off x="3875461" y="2567765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0" name="正方形/長方形 539"/>
            <p:cNvSpPr/>
            <p:nvPr/>
          </p:nvSpPr>
          <p:spPr>
            <a:xfrm>
              <a:off x="3875461" y="2765157"/>
              <a:ext cx="288032" cy="16193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bg1"/>
                  </a:solidFill>
                </a:rPr>
                <a:t>LD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43" name="正方形/長方形 542"/>
            <p:cNvSpPr/>
            <p:nvPr/>
          </p:nvSpPr>
          <p:spPr>
            <a:xfrm>
              <a:off x="4217581" y="2173009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4" name="正方形/長方形 543"/>
            <p:cNvSpPr/>
            <p:nvPr/>
          </p:nvSpPr>
          <p:spPr>
            <a:xfrm>
              <a:off x="4217581" y="2370401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5" name="正方形/長方形 544"/>
            <p:cNvSpPr/>
            <p:nvPr/>
          </p:nvSpPr>
          <p:spPr>
            <a:xfrm>
              <a:off x="4205763" y="2154552"/>
              <a:ext cx="317241" cy="78710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6" name="正方形/長方形 545"/>
            <p:cNvSpPr/>
            <p:nvPr/>
          </p:nvSpPr>
          <p:spPr>
            <a:xfrm>
              <a:off x="4217581" y="2567793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7" name="正方形/長方形 546"/>
            <p:cNvSpPr/>
            <p:nvPr/>
          </p:nvSpPr>
          <p:spPr>
            <a:xfrm>
              <a:off x="4217581" y="2765185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0" name="正方形/長方形 549"/>
            <p:cNvSpPr/>
            <p:nvPr/>
          </p:nvSpPr>
          <p:spPr>
            <a:xfrm>
              <a:off x="4559701" y="2173037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1" name="正方形/長方形 550"/>
            <p:cNvSpPr/>
            <p:nvPr/>
          </p:nvSpPr>
          <p:spPr>
            <a:xfrm>
              <a:off x="4559701" y="2370429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2" name="正方形/長方形 551"/>
            <p:cNvSpPr/>
            <p:nvPr/>
          </p:nvSpPr>
          <p:spPr>
            <a:xfrm>
              <a:off x="4547883" y="2154580"/>
              <a:ext cx="317241" cy="78710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3" name="正方形/長方形 552"/>
            <p:cNvSpPr/>
            <p:nvPr/>
          </p:nvSpPr>
          <p:spPr>
            <a:xfrm>
              <a:off x="4559701" y="2567821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4" name="正方形/長方形 553"/>
            <p:cNvSpPr/>
            <p:nvPr/>
          </p:nvSpPr>
          <p:spPr>
            <a:xfrm>
              <a:off x="4559701" y="2765213"/>
              <a:ext cx="288032" cy="1619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bg1"/>
                  </a:solidFill>
                </a:rPr>
                <a:t>ST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55" name="カギ線コネクタ 554"/>
            <p:cNvCxnSpPr>
              <a:stCxn id="455" idx="3"/>
              <a:endCxn id="517" idx="0"/>
            </p:cNvCxnSpPr>
            <p:nvPr/>
          </p:nvCxnSpPr>
          <p:spPr>
            <a:xfrm>
              <a:off x="1427561" y="1953764"/>
              <a:ext cx="1568343" cy="2006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カギ線コネクタ 555"/>
            <p:cNvCxnSpPr>
              <a:endCxn id="524" idx="0"/>
            </p:cNvCxnSpPr>
            <p:nvPr/>
          </p:nvCxnSpPr>
          <p:spPr>
            <a:xfrm>
              <a:off x="1427561" y="1953764"/>
              <a:ext cx="1910463" cy="20070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カギ線コネクタ 556"/>
            <p:cNvCxnSpPr>
              <a:endCxn id="531" idx="0"/>
            </p:cNvCxnSpPr>
            <p:nvPr/>
          </p:nvCxnSpPr>
          <p:spPr>
            <a:xfrm>
              <a:off x="1427561" y="1953764"/>
              <a:ext cx="2252583" cy="20073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カギ線コネクタ 557"/>
            <p:cNvCxnSpPr>
              <a:endCxn id="538" idx="0"/>
            </p:cNvCxnSpPr>
            <p:nvPr/>
          </p:nvCxnSpPr>
          <p:spPr>
            <a:xfrm>
              <a:off x="1427561" y="1953764"/>
              <a:ext cx="2594703" cy="2007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カギ線コネクタ 560"/>
            <p:cNvCxnSpPr>
              <a:stCxn id="455" idx="3"/>
              <a:endCxn id="545" idx="0"/>
            </p:cNvCxnSpPr>
            <p:nvPr/>
          </p:nvCxnSpPr>
          <p:spPr>
            <a:xfrm>
              <a:off x="1427561" y="1953764"/>
              <a:ext cx="2936823" cy="20078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カギ線コネクタ 561"/>
            <p:cNvCxnSpPr>
              <a:endCxn id="552" idx="0"/>
            </p:cNvCxnSpPr>
            <p:nvPr/>
          </p:nvCxnSpPr>
          <p:spPr>
            <a:xfrm>
              <a:off x="1427561" y="1953764"/>
              <a:ext cx="3278943" cy="20081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線矢印コネクタ 575"/>
            <p:cNvCxnSpPr>
              <a:stCxn id="459" idx="3"/>
              <a:endCxn id="518" idx="1"/>
            </p:cNvCxnSpPr>
            <p:nvPr/>
          </p:nvCxnSpPr>
          <p:spPr>
            <a:xfrm flipV="1">
              <a:off x="2797483" y="2648648"/>
              <a:ext cx="51618" cy="647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線矢印コネクタ 578"/>
            <p:cNvCxnSpPr>
              <a:stCxn id="518" idx="3"/>
              <a:endCxn id="532" idx="1"/>
            </p:cNvCxnSpPr>
            <p:nvPr/>
          </p:nvCxnSpPr>
          <p:spPr>
            <a:xfrm>
              <a:off x="3137133" y="2648648"/>
              <a:ext cx="396208" cy="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線矢印コネクタ 581"/>
            <p:cNvCxnSpPr>
              <a:stCxn id="532" idx="3"/>
              <a:endCxn id="537" idx="1"/>
            </p:cNvCxnSpPr>
            <p:nvPr/>
          </p:nvCxnSpPr>
          <p:spPr>
            <a:xfrm flipV="1">
              <a:off x="3821373" y="2451340"/>
              <a:ext cx="54088" cy="1973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線矢印コネクタ 584"/>
            <p:cNvCxnSpPr>
              <a:stCxn id="538" idx="3"/>
              <a:endCxn id="554" idx="1"/>
            </p:cNvCxnSpPr>
            <p:nvPr/>
          </p:nvCxnSpPr>
          <p:spPr>
            <a:xfrm>
              <a:off x="4180884" y="2548079"/>
              <a:ext cx="378817" cy="298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線矢印コネクタ 587"/>
            <p:cNvCxnSpPr>
              <a:stCxn id="460" idx="3"/>
              <a:endCxn id="523" idx="1"/>
            </p:cNvCxnSpPr>
            <p:nvPr/>
          </p:nvCxnSpPr>
          <p:spPr>
            <a:xfrm>
              <a:off x="2795142" y="2248449"/>
              <a:ext cx="396079" cy="2028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0" name="下矢印 6"/>
            <p:cNvSpPr>
              <a:spLocks noChangeArrowheads="1"/>
            </p:cNvSpPr>
            <p:nvPr/>
          </p:nvSpPr>
          <p:spPr bwMode="auto">
            <a:xfrm rot="16200000">
              <a:off x="1866728" y="2846367"/>
              <a:ext cx="201612" cy="417512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507" name="下矢印 6"/>
            <p:cNvSpPr>
              <a:spLocks noChangeArrowheads="1"/>
            </p:cNvSpPr>
            <p:nvPr/>
          </p:nvSpPr>
          <p:spPr bwMode="auto">
            <a:xfrm rot="16200000">
              <a:off x="2346604" y="2846367"/>
              <a:ext cx="201612" cy="417512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508" name="下矢印 6"/>
            <p:cNvSpPr>
              <a:spLocks noChangeArrowheads="1"/>
            </p:cNvSpPr>
            <p:nvPr/>
          </p:nvSpPr>
          <p:spPr bwMode="auto">
            <a:xfrm rot="16200000">
              <a:off x="2824301" y="2846366"/>
              <a:ext cx="201612" cy="417512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510" name="下矢印 6"/>
            <p:cNvSpPr>
              <a:spLocks noChangeArrowheads="1"/>
            </p:cNvSpPr>
            <p:nvPr/>
          </p:nvSpPr>
          <p:spPr bwMode="auto">
            <a:xfrm rot="16200000">
              <a:off x="3304177" y="2846366"/>
              <a:ext cx="201612" cy="417512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511" name="下矢印 6"/>
            <p:cNvSpPr>
              <a:spLocks noChangeArrowheads="1"/>
            </p:cNvSpPr>
            <p:nvPr/>
          </p:nvSpPr>
          <p:spPr bwMode="auto">
            <a:xfrm rot="16200000">
              <a:off x="3776542" y="2846366"/>
              <a:ext cx="201612" cy="417512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512" name="下矢印 6"/>
            <p:cNvSpPr>
              <a:spLocks noChangeArrowheads="1"/>
            </p:cNvSpPr>
            <p:nvPr/>
          </p:nvSpPr>
          <p:spPr bwMode="auto">
            <a:xfrm rot="16200000">
              <a:off x="4256418" y="2846366"/>
              <a:ext cx="201612" cy="417512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643" name="下矢印 6"/>
            <p:cNvSpPr>
              <a:spLocks noChangeArrowheads="1"/>
            </p:cNvSpPr>
            <p:nvPr/>
          </p:nvSpPr>
          <p:spPr bwMode="auto">
            <a:xfrm rot="16200000">
              <a:off x="1515634" y="2207677"/>
              <a:ext cx="201612" cy="297568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644" name="下矢印 6"/>
            <p:cNvSpPr>
              <a:spLocks noChangeArrowheads="1"/>
            </p:cNvSpPr>
            <p:nvPr/>
          </p:nvSpPr>
          <p:spPr bwMode="auto">
            <a:xfrm rot="16200000">
              <a:off x="1858974" y="2207677"/>
              <a:ext cx="201612" cy="297568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645" name="下矢印 6"/>
            <p:cNvSpPr>
              <a:spLocks noChangeArrowheads="1"/>
            </p:cNvSpPr>
            <p:nvPr/>
          </p:nvSpPr>
          <p:spPr bwMode="auto">
            <a:xfrm rot="16200000">
              <a:off x="2202314" y="2207677"/>
              <a:ext cx="201612" cy="297568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646" name="下矢印 6"/>
            <p:cNvSpPr>
              <a:spLocks noChangeArrowheads="1"/>
            </p:cNvSpPr>
            <p:nvPr/>
          </p:nvSpPr>
          <p:spPr bwMode="auto">
            <a:xfrm rot="16200000">
              <a:off x="2545654" y="2207677"/>
              <a:ext cx="201612" cy="297568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647" name="下矢印 6"/>
            <p:cNvSpPr>
              <a:spLocks noChangeArrowheads="1"/>
            </p:cNvSpPr>
            <p:nvPr/>
          </p:nvSpPr>
          <p:spPr bwMode="auto">
            <a:xfrm rot="16200000">
              <a:off x="2888994" y="2207677"/>
              <a:ext cx="201612" cy="297568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648" name="下矢印 6"/>
            <p:cNvSpPr>
              <a:spLocks noChangeArrowheads="1"/>
            </p:cNvSpPr>
            <p:nvPr/>
          </p:nvSpPr>
          <p:spPr bwMode="auto">
            <a:xfrm rot="16200000">
              <a:off x="3575674" y="2207677"/>
              <a:ext cx="201612" cy="297568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649" name="下矢印 6"/>
            <p:cNvSpPr>
              <a:spLocks noChangeArrowheads="1"/>
            </p:cNvSpPr>
            <p:nvPr/>
          </p:nvSpPr>
          <p:spPr bwMode="auto">
            <a:xfrm rot="16200000">
              <a:off x="4262354" y="2207677"/>
              <a:ext cx="201612" cy="297568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650" name="下矢印 6"/>
            <p:cNvSpPr>
              <a:spLocks noChangeArrowheads="1"/>
            </p:cNvSpPr>
            <p:nvPr/>
          </p:nvSpPr>
          <p:spPr bwMode="auto">
            <a:xfrm rot="16200000">
              <a:off x="3232334" y="2207677"/>
              <a:ext cx="201612" cy="297568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651" name="下矢印 6"/>
            <p:cNvSpPr>
              <a:spLocks noChangeArrowheads="1"/>
            </p:cNvSpPr>
            <p:nvPr/>
          </p:nvSpPr>
          <p:spPr bwMode="auto">
            <a:xfrm rot="16200000">
              <a:off x="3919014" y="2207677"/>
              <a:ext cx="201612" cy="297568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652" name="下矢印 6"/>
            <p:cNvSpPr>
              <a:spLocks noChangeArrowheads="1"/>
            </p:cNvSpPr>
            <p:nvPr/>
          </p:nvSpPr>
          <p:spPr bwMode="auto">
            <a:xfrm rot="16200000">
              <a:off x="4605698" y="2207677"/>
              <a:ext cx="201612" cy="297568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pic>
          <p:nvPicPr>
            <p:cNvPr id="763" name="Picture 2" descr="C:\Documents and Settings\owner\My Documents\DesignGaia2011\Picture\floor-plan.png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b="3728"/>
            <a:stretch/>
          </p:blipFill>
          <p:spPr bwMode="auto">
            <a:xfrm>
              <a:off x="5092555" y="1743657"/>
              <a:ext cx="1999032" cy="1332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6" name="グループ化 25"/>
          <p:cNvGrpSpPr/>
          <p:nvPr/>
        </p:nvGrpSpPr>
        <p:grpSpPr>
          <a:xfrm>
            <a:off x="7475149" y="-1899592"/>
            <a:ext cx="6670802" cy="1717882"/>
            <a:chOff x="407368" y="3931300"/>
            <a:chExt cx="6670802" cy="1717882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407368" y="4149439"/>
              <a:ext cx="4752030" cy="1382759"/>
              <a:chOff x="6384032" y="1182145"/>
              <a:chExt cx="4752030" cy="1382759"/>
            </a:xfrm>
          </p:grpSpPr>
          <p:sp>
            <p:nvSpPr>
              <p:cNvPr id="290" name="正方形/長方形 289"/>
              <p:cNvSpPr/>
              <p:nvPr/>
            </p:nvSpPr>
            <p:spPr>
              <a:xfrm>
                <a:off x="6384032" y="2318924"/>
                <a:ext cx="4535975" cy="245980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HOST AXI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正方形/長方形 294"/>
              <p:cNvSpPr/>
              <p:nvPr/>
            </p:nvSpPr>
            <p:spPr>
              <a:xfrm>
                <a:off x="8561993" y="1509450"/>
                <a:ext cx="288032" cy="1619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LM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正方形/長方形 295"/>
              <p:cNvSpPr/>
              <p:nvPr/>
            </p:nvSpPr>
            <p:spPr>
              <a:xfrm>
                <a:off x="8561993" y="1706842"/>
                <a:ext cx="288032" cy="1619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LM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正方形/長方形 296"/>
              <p:cNvSpPr/>
              <p:nvPr/>
            </p:nvSpPr>
            <p:spPr>
              <a:xfrm>
                <a:off x="8550175" y="1490994"/>
                <a:ext cx="317241" cy="7863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8" name="正方形/長方形 297"/>
              <p:cNvSpPr/>
              <p:nvPr/>
            </p:nvSpPr>
            <p:spPr>
              <a:xfrm>
                <a:off x="8561993" y="1904234"/>
                <a:ext cx="288032" cy="1619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LM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正方形/長方形 298"/>
              <p:cNvSpPr/>
              <p:nvPr/>
            </p:nvSpPr>
            <p:spPr>
              <a:xfrm>
                <a:off x="8561993" y="2101626"/>
                <a:ext cx="288032" cy="1619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LM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正方形/長方形 303"/>
              <p:cNvSpPr/>
              <p:nvPr/>
            </p:nvSpPr>
            <p:spPr>
              <a:xfrm>
                <a:off x="8218247" y="1509450"/>
                <a:ext cx="288032" cy="161934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正方形/長方形 304"/>
              <p:cNvSpPr/>
              <p:nvPr/>
            </p:nvSpPr>
            <p:spPr>
              <a:xfrm>
                <a:off x="8218247" y="1706842"/>
                <a:ext cx="288032" cy="161934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正方形/長方形 305"/>
              <p:cNvSpPr/>
              <p:nvPr/>
            </p:nvSpPr>
            <p:spPr>
              <a:xfrm>
                <a:off x="8206429" y="1490994"/>
                <a:ext cx="317241" cy="7863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7" name="正方形/長方形 306"/>
              <p:cNvSpPr/>
              <p:nvPr/>
            </p:nvSpPr>
            <p:spPr>
              <a:xfrm>
                <a:off x="8218247" y="1904234"/>
                <a:ext cx="288032" cy="161934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正方形/長方形 307"/>
              <p:cNvSpPr/>
              <p:nvPr/>
            </p:nvSpPr>
            <p:spPr>
              <a:xfrm>
                <a:off x="8218247" y="2101626"/>
                <a:ext cx="288032" cy="161934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正方形/長方形 309"/>
              <p:cNvSpPr/>
              <p:nvPr/>
            </p:nvSpPr>
            <p:spPr>
              <a:xfrm>
                <a:off x="7874501" y="1509450"/>
                <a:ext cx="288032" cy="1619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LM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正方形/長方形 310"/>
              <p:cNvSpPr/>
              <p:nvPr/>
            </p:nvSpPr>
            <p:spPr>
              <a:xfrm>
                <a:off x="7874501" y="1706842"/>
                <a:ext cx="288032" cy="1619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LM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正方形/長方形 311"/>
              <p:cNvSpPr/>
              <p:nvPr/>
            </p:nvSpPr>
            <p:spPr>
              <a:xfrm>
                <a:off x="7862683" y="1490994"/>
                <a:ext cx="317241" cy="7863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3" name="正方形/長方形 312"/>
              <p:cNvSpPr/>
              <p:nvPr/>
            </p:nvSpPr>
            <p:spPr>
              <a:xfrm>
                <a:off x="7874501" y="1904234"/>
                <a:ext cx="288032" cy="1619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LM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正方形/長方形 313"/>
              <p:cNvSpPr/>
              <p:nvPr/>
            </p:nvSpPr>
            <p:spPr>
              <a:xfrm>
                <a:off x="7874501" y="2101626"/>
                <a:ext cx="288032" cy="1619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LM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正方形/長方形 318"/>
              <p:cNvSpPr/>
              <p:nvPr/>
            </p:nvSpPr>
            <p:spPr>
              <a:xfrm>
                <a:off x="7524520" y="1509203"/>
                <a:ext cx="288032" cy="161934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正方形/長方形 319"/>
              <p:cNvSpPr/>
              <p:nvPr/>
            </p:nvSpPr>
            <p:spPr>
              <a:xfrm>
                <a:off x="7524520" y="1706595"/>
                <a:ext cx="288032" cy="161934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正方形/長方形 320"/>
              <p:cNvSpPr/>
              <p:nvPr/>
            </p:nvSpPr>
            <p:spPr>
              <a:xfrm>
                <a:off x="7512702" y="1490747"/>
                <a:ext cx="317241" cy="7865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2" name="正方形/長方形 321"/>
              <p:cNvSpPr/>
              <p:nvPr/>
            </p:nvSpPr>
            <p:spPr>
              <a:xfrm>
                <a:off x="7524520" y="1903987"/>
                <a:ext cx="288032" cy="161934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正方形/長方形 322"/>
              <p:cNvSpPr/>
              <p:nvPr/>
            </p:nvSpPr>
            <p:spPr>
              <a:xfrm>
                <a:off x="7524520" y="2101379"/>
                <a:ext cx="288032" cy="161934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正方形/長方形 340"/>
              <p:cNvSpPr/>
              <p:nvPr/>
            </p:nvSpPr>
            <p:spPr>
              <a:xfrm>
                <a:off x="8903984" y="1514865"/>
                <a:ext cx="288032" cy="161934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正方形/長方形 408"/>
              <p:cNvSpPr/>
              <p:nvPr/>
            </p:nvSpPr>
            <p:spPr>
              <a:xfrm>
                <a:off x="8903984" y="1712257"/>
                <a:ext cx="288032" cy="161934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正方形/長方形 409"/>
              <p:cNvSpPr/>
              <p:nvPr/>
            </p:nvSpPr>
            <p:spPr>
              <a:xfrm>
                <a:off x="8892166" y="1496408"/>
                <a:ext cx="317241" cy="7871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1" name="正方形/長方形 410"/>
              <p:cNvSpPr/>
              <p:nvPr/>
            </p:nvSpPr>
            <p:spPr>
              <a:xfrm>
                <a:off x="8903984" y="1909649"/>
                <a:ext cx="288032" cy="161934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正方形/長方形 411"/>
              <p:cNvSpPr/>
              <p:nvPr/>
            </p:nvSpPr>
            <p:spPr>
              <a:xfrm>
                <a:off x="8903984" y="2107041"/>
                <a:ext cx="288032" cy="161934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正方形/長方形 412"/>
              <p:cNvSpPr/>
              <p:nvPr/>
            </p:nvSpPr>
            <p:spPr>
              <a:xfrm>
                <a:off x="9246104" y="1514893"/>
                <a:ext cx="288032" cy="1619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LM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正方形/長方形 413"/>
              <p:cNvSpPr/>
              <p:nvPr/>
            </p:nvSpPr>
            <p:spPr>
              <a:xfrm>
                <a:off x="9246104" y="1712285"/>
                <a:ext cx="288032" cy="1619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LM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正方形/長方形 414"/>
              <p:cNvSpPr/>
              <p:nvPr/>
            </p:nvSpPr>
            <p:spPr>
              <a:xfrm>
                <a:off x="9234286" y="1496436"/>
                <a:ext cx="317241" cy="7871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6" name="正方形/長方形 415"/>
              <p:cNvSpPr/>
              <p:nvPr/>
            </p:nvSpPr>
            <p:spPr>
              <a:xfrm>
                <a:off x="9246104" y="1909677"/>
                <a:ext cx="288032" cy="1619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LM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正方形/長方形 416"/>
              <p:cNvSpPr/>
              <p:nvPr/>
            </p:nvSpPr>
            <p:spPr>
              <a:xfrm>
                <a:off x="9246104" y="2107069"/>
                <a:ext cx="288032" cy="1619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LM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正方形/長方形 421"/>
              <p:cNvSpPr/>
              <p:nvPr/>
            </p:nvSpPr>
            <p:spPr>
              <a:xfrm>
                <a:off x="9588224" y="1514921"/>
                <a:ext cx="288032" cy="161934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正方形/長方形 422"/>
              <p:cNvSpPr/>
              <p:nvPr/>
            </p:nvSpPr>
            <p:spPr>
              <a:xfrm>
                <a:off x="9588224" y="1712313"/>
                <a:ext cx="288032" cy="161934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4" name="正方形/長方形 423"/>
              <p:cNvSpPr/>
              <p:nvPr/>
            </p:nvSpPr>
            <p:spPr>
              <a:xfrm>
                <a:off x="9576406" y="1496464"/>
                <a:ext cx="317241" cy="7871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5" name="正方形/長方形 424"/>
              <p:cNvSpPr/>
              <p:nvPr/>
            </p:nvSpPr>
            <p:spPr>
              <a:xfrm>
                <a:off x="9588224" y="1909705"/>
                <a:ext cx="288032" cy="161934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正方形/長方形 425"/>
              <p:cNvSpPr/>
              <p:nvPr/>
            </p:nvSpPr>
            <p:spPr>
              <a:xfrm>
                <a:off x="9588224" y="2107097"/>
                <a:ext cx="288032" cy="161934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正方形/長方形 433"/>
              <p:cNvSpPr/>
              <p:nvPr/>
            </p:nvSpPr>
            <p:spPr>
              <a:xfrm>
                <a:off x="9930344" y="1514949"/>
                <a:ext cx="288032" cy="1619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LM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1" name="正方形/長方形 440"/>
              <p:cNvSpPr/>
              <p:nvPr/>
            </p:nvSpPr>
            <p:spPr>
              <a:xfrm>
                <a:off x="9930344" y="1712341"/>
                <a:ext cx="288032" cy="1619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LM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正方形/長方形 447"/>
              <p:cNvSpPr/>
              <p:nvPr/>
            </p:nvSpPr>
            <p:spPr>
              <a:xfrm>
                <a:off x="9918526" y="1496492"/>
                <a:ext cx="317241" cy="7871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9" name="正方形/長方形 448"/>
              <p:cNvSpPr/>
              <p:nvPr/>
            </p:nvSpPr>
            <p:spPr>
              <a:xfrm>
                <a:off x="9930344" y="1909733"/>
                <a:ext cx="288032" cy="1619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LM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正方形/長方形 451"/>
              <p:cNvSpPr/>
              <p:nvPr/>
            </p:nvSpPr>
            <p:spPr>
              <a:xfrm>
                <a:off x="9930344" y="2107125"/>
                <a:ext cx="288032" cy="1619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LM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8" name="正方形/長方形 467"/>
              <p:cNvSpPr/>
              <p:nvPr/>
            </p:nvSpPr>
            <p:spPr>
              <a:xfrm>
                <a:off x="10272464" y="1514977"/>
                <a:ext cx="288032" cy="161934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正方形/長方形 483"/>
              <p:cNvSpPr/>
              <p:nvPr/>
            </p:nvSpPr>
            <p:spPr>
              <a:xfrm>
                <a:off x="10272464" y="1712369"/>
                <a:ext cx="288032" cy="161934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正方形/長方形 508"/>
              <p:cNvSpPr/>
              <p:nvPr/>
            </p:nvSpPr>
            <p:spPr>
              <a:xfrm>
                <a:off x="10260646" y="1496520"/>
                <a:ext cx="317241" cy="7871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3" name="正方形/長方形 512"/>
              <p:cNvSpPr/>
              <p:nvPr/>
            </p:nvSpPr>
            <p:spPr>
              <a:xfrm>
                <a:off x="10272464" y="1909761"/>
                <a:ext cx="288032" cy="161934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正方形/長方形 513"/>
              <p:cNvSpPr/>
              <p:nvPr/>
            </p:nvSpPr>
            <p:spPr>
              <a:xfrm>
                <a:off x="10272464" y="2107153"/>
                <a:ext cx="288032" cy="161934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正方形/長方形 519"/>
              <p:cNvSpPr/>
              <p:nvPr/>
            </p:nvSpPr>
            <p:spPr>
              <a:xfrm>
                <a:off x="10614584" y="1515005"/>
                <a:ext cx="288032" cy="1619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LM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正方形/長方形 520"/>
              <p:cNvSpPr/>
              <p:nvPr/>
            </p:nvSpPr>
            <p:spPr>
              <a:xfrm>
                <a:off x="10614584" y="1712397"/>
                <a:ext cx="288032" cy="1619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LM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正方形/長方形 526"/>
              <p:cNvSpPr/>
              <p:nvPr/>
            </p:nvSpPr>
            <p:spPr>
              <a:xfrm>
                <a:off x="10602766" y="1496548"/>
                <a:ext cx="317241" cy="7871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28" name="正方形/長方形 527"/>
              <p:cNvSpPr/>
              <p:nvPr/>
            </p:nvSpPr>
            <p:spPr>
              <a:xfrm>
                <a:off x="10614584" y="1909789"/>
                <a:ext cx="288032" cy="1619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LM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正方形/長方形 533"/>
              <p:cNvSpPr/>
              <p:nvPr/>
            </p:nvSpPr>
            <p:spPr>
              <a:xfrm>
                <a:off x="10614584" y="2107181"/>
                <a:ext cx="288032" cy="1619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LM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7" name="下矢印 6"/>
              <p:cNvSpPr>
                <a:spLocks noChangeArrowheads="1"/>
              </p:cNvSpPr>
              <p:nvPr/>
            </p:nvSpPr>
            <p:spPr bwMode="auto">
              <a:xfrm rot="16200000">
                <a:off x="7572498" y="1218865"/>
                <a:ext cx="201612" cy="29756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568" name="下矢印 6"/>
              <p:cNvSpPr>
                <a:spLocks noChangeArrowheads="1"/>
              </p:cNvSpPr>
              <p:nvPr/>
            </p:nvSpPr>
            <p:spPr bwMode="auto">
              <a:xfrm rot="16200000">
                <a:off x="7915838" y="1218865"/>
                <a:ext cx="201612" cy="29756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569" name="下矢印 6"/>
              <p:cNvSpPr>
                <a:spLocks noChangeArrowheads="1"/>
              </p:cNvSpPr>
              <p:nvPr/>
            </p:nvSpPr>
            <p:spPr bwMode="auto">
              <a:xfrm rot="16200000">
                <a:off x="8259178" y="1218865"/>
                <a:ext cx="201612" cy="29756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570" name="下矢印 6"/>
              <p:cNvSpPr>
                <a:spLocks noChangeArrowheads="1"/>
              </p:cNvSpPr>
              <p:nvPr/>
            </p:nvSpPr>
            <p:spPr bwMode="auto">
              <a:xfrm rot="16200000">
                <a:off x="8602518" y="1218865"/>
                <a:ext cx="201612" cy="29756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571" name="下矢印 6"/>
              <p:cNvSpPr>
                <a:spLocks noChangeArrowheads="1"/>
              </p:cNvSpPr>
              <p:nvPr/>
            </p:nvSpPr>
            <p:spPr bwMode="auto">
              <a:xfrm rot="16200000">
                <a:off x="8945858" y="1218865"/>
                <a:ext cx="201612" cy="29756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572" name="下矢印 6"/>
              <p:cNvSpPr>
                <a:spLocks noChangeArrowheads="1"/>
              </p:cNvSpPr>
              <p:nvPr/>
            </p:nvSpPr>
            <p:spPr bwMode="auto">
              <a:xfrm rot="16200000">
                <a:off x="9632538" y="1218865"/>
                <a:ext cx="201612" cy="29756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573" name="下矢印 6"/>
              <p:cNvSpPr>
                <a:spLocks noChangeArrowheads="1"/>
              </p:cNvSpPr>
              <p:nvPr/>
            </p:nvSpPr>
            <p:spPr bwMode="auto">
              <a:xfrm rot="16200000">
                <a:off x="10319218" y="1218865"/>
                <a:ext cx="201612" cy="29756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583" name="下矢印 6"/>
              <p:cNvSpPr>
                <a:spLocks noChangeArrowheads="1"/>
              </p:cNvSpPr>
              <p:nvPr/>
            </p:nvSpPr>
            <p:spPr bwMode="auto">
              <a:xfrm rot="16200000">
                <a:off x="9289198" y="1218865"/>
                <a:ext cx="201612" cy="29756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584" name="下矢印 6"/>
              <p:cNvSpPr>
                <a:spLocks noChangeArrowheads="1"/>
              </p:cNvSpPr>
              <p:nvPr/>
            </p:nvSpPr>
            <p:spPr bwMode="auto">
              <a:xfrm rot="16200000">
                <a:off x="9975878" y="1218865"/>
                <a:ext cx="201612" cy="29756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586" name="下矢印 6"/>
              <p:cNvSpPr>
                <a:spLocks noChangeArrowheads="1"/>
              </p:cNvSpPr>
              <p:nvPr/>
            </p:nvSpPr>
            <p:spPr bwMode="auto">
              <a:xfrm rot="16200000">
                <a:off x="10662562" y="1218865"/>
                <a:ext cx="201612" cy="29756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587" name="下矢印 6"/>
              <p:cNvSpPr>
                <a:spLocks noChangeArrowheads="1"/>
              </p:cNvSpPr>
              <p:nvPr/>
            </p:nvSpPr>
            <p:spPr bwMode="auto">
              <a:xfrm rot="16200000">
                <a:off x="7738834" y="2109971"/>
                <a:ext cx="201612" cy="66388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590" name="下矢印 6"/>
              <p:cNvSpPr>
                <a:spLocks noChangeArrowheads="1"/>
              </p:cNvSpPr>
              <p:nvPr/>
            </p:nvSpPr>
            <p:spPr bwMode="auto">
              <a:xfrm rot="16200000">
                <a:off x="8425514" y="2109970"/>
                <a:ext cx="201612" cy="66388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594" name="下矢印 6"/>
              <p:cNvSpPr>
                <a:spLocks noChangeArrowheads="1"/>
              </p:cNvSpPr>
              <p:nvPr/>
            </p:nvSpPr>
            <p:spPr bwMode="auto">
              <a:xfrm rot="16200000">
                <a:off x="9112194" y="2109970"/>
                <a:ext cx="201612" cy="66388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598" name="下矢印 6"/>
              <p:cNvSpPr>
                <a:spLocks noChangeArrowheads="1"/>
              </p:cNvSpPr>
              <p:nvPr/>
            </p:nvSpPr>
            <p:spPr bwMode="auto">
              <a:xfrm rot="16200000">
                <a:off x="9798874" y="2109970"/>
                <a:ext cx="201612" cy="66388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599" name="下矢印 6"/>
              <p:cNvSpPr>
                <a:spLocks noChangeArrowheads="1"/>
              </p:cNvSpPr>
              <p:nvPr/>
            </p:nvSpPr>
            <p:spPr bwMode="auto">
              <a:xfrm rot="16200000">
                <a:off x="10485554" y="2109970"/>
                <a:ext cx="201612" cy="66388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2" name="円弧 1"/>
              <p:cNvSpPr/>
              <p:nvPr/>
            </p:nvSpPr>
            <p:spPr>
              <a:xfrm>
                <a:off x="7332510" y="1182145"/>
                <a:ext cx="3803552" cy="244454"/>
              </a:xfrm>
              <a:prstGeom prst="arc">
                <a:avLst>
                  <a:gd name="adj1" fmla="val 10698274"/>
                  <a:gd name="adj2" fmla="val 112786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764" name="図 7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5071" y="3931300"/>
              <a:ext cx="1713099" cy="171788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2" name="グループ化 21"/>
          <p:cNvGrpSpPr/>
          <p:nvPr/>
        </p:nvGrpSpPr>
        <p:grpSpPr>
          <a:xfrm>
            <a:off x="7522233" y="-4280696"/>
            <a:ext cx="6649659" cy="1651141"/>
            <a:chOff x="454452" y="-688533"/>
            <a:chExt cx="6649659" cy="1651141"/>
          </a:xfrm>
        </p:grpSpPr>
        <p:sp>
          <p:nvSpPr>
            <p:cNvPr id="140" name="正方形/長方形 139"/>
            <p:cNvSpPr/>
            <p:nvPr/>
          </p:nvSpPr>
          <p:spPr>
            <a:xfrm>
              <a:off x="454452" y="-571592"/>
              <a:ext cx="288032" cy="3384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F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795121" y="-571592"/>
              <a:ext cx="288032" cy="33842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D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795659" y="26405"/>
              <a:ext cx="288032" cy="3384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F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1134376" y="26405"/>
              <a:ext cx="288032" cy="33842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D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7" name="正方形/長方形 196"/>
            <p:cNvSpPr/>
            <p:nvPr/>
          </p:nvSpPr>
          <p:spPr>
            <a:xfrm>
              <a:off x="1144084" y="-571592"/>
              <a:ext cx="288032" cy="33842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D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2" name="正方形/長方形 201"/>
            <p:cNvSpPr/>
            <p:nvPr/>
          </p:nvSpPr>
          <p:spPr>
            <a:xfrm>
              <a:off x="4529206" y="31848"/>
              <a:ext cx="288032" cy="338422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W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6" name="正方形/長方形 195"/>
            <p:cNvSpPr/>
            <p:nvPr/>
          </p:nvSpPr>
          <p:spPr>
            <a:xfrm>
              <a:off x="4194280" y="601470"/>
              <a:ext cx="292714" cy="233249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C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2" name="正方形/長方形 401"/>
            <p:cNvSpPr/>
            <p:nvPr/>
          </p:nvSpPr>
          <p:spPr>
            <a:xfrm>
              <a:off x="4196621" y="-183220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正方形/長方形 402"/>
            <p:cNvSpPr/>
            <p:nvPr/>
          </p:nvSpPr>
          <p:spPr>
            <a:xfrm>
              <a:off x="4196621" y="14172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正方形/長方形 403"/>
            <p:cNvSpPr/>
            <p:nvPr/>
          </p:nvSpPr>
          <p:spPr>
            <a:xfrm>
              <a:off x="4184803" y="-201677"/>
              <a:ext cx="317241" cy="105431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6" name="正方形/長方形 405"/>
            <p:cNvSpPr/>
            <p:nvPr/>
          </p:nvSpPr>
          <p:spPr>
            <a:xfrm>
              <a:off x="4196621" y="211564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7" name="正方形/長方形 406"/>
            <p:cNvSpPr/>
            <p:nvPr/>
          </p:nvSpPr>
          <p:spPr>
            <a:xfrm>
              <a:off x="4196621" y="408956"/>
              <a:ext cx="288032" cy="1619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8" name="正方形/長方形 417"/>
            <p:cNvSpPr/>
            <p:nvPr/>
          </p:nvSpPr>
          <p:spPr>
            <a:xfrm>
              <a:off x="4526431" y="598283"/>
              <a:ext cx="288032" cy="2396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bg1"/>
                  </a:solidFill>
                </a:rPr>
                <a:t>M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19" name="正方形/長方形 418"/>
            <p:cNvSpPr/>
            <p:nvPr/>
          </p:nvSpPr>
          <p:spPr>
            <a:xfrm>
              <a:off x="4865148" y="598283"/>
              <a:ext cx="288032" cy="2396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bg1"/>
                  </a:solidFill>
                </a:rPr>
                <a:t>M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20" name="正方形/長方形 419"/>
            <p:cNvSpPr/>
            <p:nvPr/>
          </p:nvSpPr>
          <p:spPr>
            <a:xfrm>
              <a:off x="5203865" y="598283"/>
              <a:ext cx="288032" cy="2396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bg1"/>
                  </a:solidFill>
                </a:rPr>
                <a:t>M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3841057" y="-197592"/>
              <a:ext cx="317241" cy="1054313"/>
              <a:chOff x="3865981" y="2844317"/>
              <a:chExt cx="317241" cy="1054313"/>
            </a:xfrm>
          </p:grpSpPr>
          <p:sp>
            <p:nvSpPr>
              <p:cNvPr id="435" name="正方形/長方形 434"/>
              <p:cNvSpPr/>
              <p:nvPr/>
            </p:nvSpPr>
            <p:spPr>
              <a:xfrm>
                <a:off x="3875458" y="3647464"/>
                <a:ext cx="292714" cy="2332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正方形/長方形 435"/>
              <p:cNvSpPr/>
              <p:nvPr/>
            </p:nvSpPr>
            <p:spPr>
              <a:xfrm>
                <a:off x="3877799" y="2862774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正方形/長方形 436"/>
              <p:cNvSpPr/>
              <p:nvPr/>
            </p:nvSpPr>
            <p:spPr>
              <a:xfrm>
                <a:off x="3877799" y="3060166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正方形/長方形 437"/>
              <p:cNvSpPr/>
              <p:nvPr/>
            </p:nvSpPr>
            <p:spPr>
              <a:xfrm>
                <a:off x="3865981" y="2844317"/>
                <a:ext cx="317241" cy="10543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9" name="正方形/長方形 438"/>
              <p:cNvSpPr/>
              <p:nvPr/>
            </p:nvSpPr>
            <p:spPr>
              <a:xfrm>
                <a:off x="3877799" y="3257558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正方形/長方形 439"/>
              <p:cNvSpPr/>
              <p:nvPr/>
            </p:nvSpPr>
            <p:spPr>
              <a:xfrm>
                <a:off x="3877799" y="3454950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1793557" y="-197592"/>
              <a:ext cx="317241" cy="1054313"/>
              <a:chOff x="1818481" y="2844317"/>
              <a:chExt cx="317241" cy="1054313"/>
            </a:xfrm>
          </p:grpSpPr>
          <p:sp>
            <p:nvSpPr>
              <p:cNvPr id="442" name="正方形/長方形 441"/>
              <p:cNvSpPr/>
              <p:nvPr/>
            </p:nvSpPr>
            <p:spPr>
              <a:xfrm>
                <a:off x="1827958" y="3647464"/>
                <a:ext cx="292714" cy="2332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正方形/長方形 442"/>
              <p:cNvSpPr/>
              <p:nvPr/>
            </p:nvSpPr>
            <p:spPr>
              <a:xfrm>
                <a:off x="1830299" y="2862774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4" name="正方形/長方形 443"/>
              <p:cNvSpPr/>
              <p:nvPr/>
            </p:nvSpPr>
            <p:spPr>
              <a:xfrm>
                <a:off x="1830299" y="3060166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正方形/長方形 444"/>
              <p:cNvSpPr/>
              <p:nvPr/>
            </p:nvSpPr>
            <p:spPr>
              <a:xfrm>
                <a:off x="1818481" y="2844317"/>
                <a:ext cx="317241" cy="10543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6" name="正方形/長方形 445"/>
              <p:cNvSpPr/>
              <p:nvPr/>
            </p:nvSpPr>
            <p:spPr>
              <a:xfrm>
                <a:off x="1830299" y="3257558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正方形/長方形 446"/>
              <p:cNvSpPr/>
              <p:nvPr/>
            </p:nvSpPr>
            <p:spPr>
              <a:xfrm>
                <a:off x="1830299" y="3454950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1454441" y="-197592"/>
              <a:ext cx="317241" cy="1054313"/>
              <a:chOff x="1479365" y="2846486"/>
              <a:chExt cx="317241" cy="1054313"/>
            </a:xfrm>
          </p:grpSpPr>
          <p:sp>
            <p:nvSpPr>
              <p:cNvPr id="485" name="正方形/長方形 484"/>
              <p:cNvSpPr/>
              <p:nvPr/>
            </p:nvSpPr>
            <p:spPr>
              <a:xfrm>
                <a:off x="1488842" y="3649633"/>
                <a:ext cx="292714" cy="2332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正方形/長方形 485"/>
              <p:cNvSpPr/>
              <p:nvPr/>
            </p:nvSpPr>
            <p:spPr>
              <a:xfrm>
                <a:off x="1491183" y="2864943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正方形/長方形 486"/>
              <p:cNvSpPr/>
              <p:nvPr/>
            </p:nvSpPr>
            <p:spPr>
              <a:xfrm>
                <a:off x="1491183" y="3062335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正方形/長方形 487"/>
              <p:cNvSpPr/>
              <p:nvPr/>
            </p:nvSpPr>
            <p:spPr>
              <a:xfrm>
                <a:off x="1479365" y="2846486"/>
                <a:ext cx="317241" cy="10543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89" name="正方形/長方形 488"/>
              <p:cNvSpPr/>
              <p:nvPr/>
            </p:nvSpPr>
            <p:spPr>
              <a:xfrm>
                <a:off x="1491183" y="3259727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正方形/長方形 489"/>
              <p:cNvSpPr/>
              <p:nvPr/>
            </p:nvSpPr>
            <p:spPr>
              <a:xfrm>
                <a:off x="1491183" y="3457119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4" name="正方形/長方形 503"/>
            <p:cNvSpPr/>
            <p:nvPr/>
          </p:nvSpPr>
          <p:spPr>
            <a:xfrm>
              <a:off x="1806296" y="-688533"/>
              <a:ext cx="1094852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HW Mapper</a:t>
              </a:r>
              <a:endParaRPr lang="ja-JP" altLang="en-US" sz="1600" dirty="0"/>
            </a:p>
          </p:txBody>
        </p:sp>
        <p:grpSp>
          <p:nvGrpSpPr>
            <p:cNvPr id="268" name="グループ化 201"/>
            <p:cNvGrpSpPr/>
            <p:nvPr/>
          </p:nvGrpSpPr>
          <p:grpSpPr>
            <a:xfrm flipH="1">
              <a:off x="4097098" y="469314"/>
              <a:ext cx="500425" cy="493294"/>
              <a:chOff x="5500694" y="785794"/>
              <a:chExt cx="1214446" cy="1214446"/>
            </a:xfrm>
            <a:solidFill>
              <a:srgbClr val="FFC000"/>
            </a:solidFill>
          </p:grpSpPr>
          <p:sp>
            <p:nvSpPr>
              <p:cNvPr id="269" name="環状矢印 268"/>
              <p:cNvSpPr/>
              <p:nvPr/>
            </p:nvSpPr>
            <p:spPr bwMode="auto">
              <a:xfrm>
                <a:off x="5500694" y="785794"/>
                <a:ext cx="1214446" cy="1214446"/>
              </a:xfrm>
              <a:prstGeom prst="circularArrow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kumimoji="0" lang="ja-JP" altLang="en-US" dirty="0">
                  <a:ea typeface="ＭＳ Ｐゴシック" pitchFamily="50" charset="-128"/>
                </a:endParaRPr>
              </a:p>
            </p:txBody>
          </p:sp>
          <p:sp>
            <p:nvSpPr>
              <p:cNvPr id="270" name="環状矢印 269"/>
              <p:cNvSpPr/>
              <p:nvPr/>
            </p:nvSpPr>
            <p:spPr bwMode="auto">
              <a:xfrm rot="10800000">
                <a:off x="5500694" y="785794"/>
                <a:ext cx="1214446" cy="1214446"/>
              </a:xfrm>
              <a:prstGeom prst="circularArrow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kumimoji="0" lang="ja-JP" altLang="en-US" dirty="0">
                  <a:ea typeface="ＭＳ Ｐゴシック" pitchFamily="50" charset="-128"/>
                </a:endParaRPr>
              </a:p>
            </p:txBody>
          </p:sp>
        </p:grpSp>
        <p:sp>
          <p:nvSpPr>
            <p:cNvPr id="456" name="下矢印 6"/>
            <p:cNvSpPr>
              <a:spLocks noChangeArrowheads="1"/>
            </p:cNvSpPr>
            <p:nvPr/>
          </p:nvSpPr>
          <p:spPr bwMode="auto">
            <a:xfrm rot="16200000">
              <a:off x="4634188" y="275520"/>
              <a:ext cx="201612" cy="417512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458" name="下矢印 6"/>
            <p:cNvSpPr>
              <a:spLocks noChangeArrowheads="1"/>
            </p:cNvSpPr>
            <p:nvPr/>
          </p:nvSpPr>
          <p:spPr bwMode="auto">
            <a:xfrm rot="16200000">
              <a:off x="5114064" y="275520"/>
              <a:ext cx="201612" cy="417512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2134987" y="-197592"/>
              <a:ext cx="317241" cy="1054313"/>
              <a:chOff x="2159911" y="2847493"/>
              <a:chExt cx="317241" cy="1054313"/>
            </a:xfrm>
          </p:grpSpPr>
          <p:sp>
            <p:nvSpPr>
              <p:cNvPr id="603" name="正方形/長方形 602"/>
              <p:cNvSpPr/>
              <p:nvPr/>
            </p:nvSpPr>
            <p:spPr>
              <a:xfrm>
                <a:off x="2169388" y="3650640"/>
                <a:ext cx="292714" cy="2332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4" name="正方形/長方形 603"/>
              <p:cNvSpPr/>
              <p:nvPr/>
            </p:nvSpPr>
            <p:spPr>
              <a:xfrm>
                <a:off x="2171729" y="2865950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正方形/長方形 604"/>
              <p:cNvSpPr/>
              <p:nvPr/>
            </p:nvSpPr>
            <p:spPr>
              <a:xfrm>
                <a:off x="2171729" y="3063342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正方形/長方形 605"/>
              <p:cNvSpPr/>
              <p:nvPr/>
            </p:nvSpPr>
            <p:spPr>
              <a:xfrm>
                <a:off x="2159911" y="2847493"/>
                <a:ext cx="317241" cy="10543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07" name="正方形/長方形 606"/>
              <p:cNvSpPr/>
              <p:nvPr/>
            </p:nvSpPr>
            <p:spPr>
              <a:xfrm>
                <a:off x="2171729" y="3260734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8" name="正方形/長方形 607"/>
              <p:cNvSpPr/>
              <p:nvPr/>
            </p:nvSpPr>
            <p:spPr>
              <a:xfrm>
                <a:off x="2171729" y="3458126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9" name="正方形/長方形 608"/>
            <p:cNvSpPr/>
            <p:nvPr/>
          </p:nvSpPr>
          <p:spPr>
            <a:xfrm>
              <a:off x="2485894" y="602379"/>
              <a:ext cx="292714" cy="233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B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0" name="正方形/長方形 609"/>
            <p:cNvSpPr/>
            <p:nvPr/>
          </p:nvSpPr>
          <p:spPr>
            <a:xfrm>
              <a:off x="2488235" y="-182311"/>
              <a:ext cx="288032" cy="1619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B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11" name="正方形/長方形 610"/>
            <p:cNvSpPr/>
            <p:nvPr/>
          </p:nvSpPr>
          <p:spPr>
            <a:xfrm>
              <a:off x="2488235" y="15081"/>
              <a:ext cx="288032" cy="1619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B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12" name="正方形/長方形 611"/>
            <p:cNvSpPr/>
            <p:nvPr/>
          </p:nvSpPr>
          <p:spPr>
            <a:xfrm>
              <a:off x="2476417" y="-197592"/>
              <a:ext cx="317241" cy="105431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3" name="正方形/長方形 612"/>
            <p:cNvSpPr/>
            <p:nvPr/>
          </p:nvSpPr>
          <p:spPr>
            <a:xfrm>
              <a:off x="2488235" y="212473"/>
              <a:ext cx="288032" cy="1619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B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14" name="正方形/長方形 613"/>
            <p:cNvSpPr/>
            <p:nvPr/>
          </p:nvSpPr>
          <p:spPr>
            <a:xfrm>
              <a:off x="2488235" y="409865"/>
              <a:ext cx="288032" cy="1619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B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グループ化 2"/>
            <p:cNvGrpSpPr/>
            <p:nvPr/>
          </p:nvGrpSpPr>
          <p:grpSpPr>
            <a:xfrm>
              <a:off x="2817847" y="-197592"/>
              <a:ext cx="317241" cy="1054313"/>
              <a:chOff x="2842771" y="2853845"/>
              <a:chExt cx="317241" cy="1054313"/>
            </a:xfrm>
          </p:grpSpPr>
          <p:sp>
            <p:nvSpPr>
              <p:cNvPr id="615" name="正方形/長方形 614"/>
              <p:cNvSpPr/>
              <p:nvPr/>
            </p:nvSpPr>
            <p:spPr>
              <a:xfrm>
                <a:off x="2852248" y="3656992"/>
                <a:ext cx="292714" cy="2332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6" name="正方形/長方形 615"/>
              <p:cNvSpPr/>
              <p:nvPr/>
            </p:nvSpPr>
            <p:spPr>
              <a:xfrm>
                <a:off x="2854589" y="2872302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7" name="正方形/長方形 616"/>
              <p:cNvSpPr/>
              <p:nvPr/>
            </p:nvSpPr>
            <p:spPr>
              <a:xfrm>
                <a:off x="2854589" y="3069694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8" name="正方形/長方形 617"/>
              <p:cNvSpPr/>
              <p:nvPr/>
            </p:nvSpPr>
            <p:spPr>
              <a:xfrm>
                <a:off x="2842771" y="2853845"/>
                <a:ext cx="317241" cy="10543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19" name="正方形/長方形 618"/>
              <p:cNvSpPr/>
              <p:nvPr/>
            </p:nvSpPr>
            <p:spPr>
              <a:xfrm>
                <a:off x="2854589" y="3267086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0" name="正方形/長方形 619"/>
              <p:cNvSpPr/>
              <p:nvPr/>
            </p:nvSpPr>
            <p:spPr>
              <a:xfrm>
                <a:off x="2854589" y="3464478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グループ化 3"/>
            <p:cNvGrpSpPr/>
            <p:nvPr/>
          </p:nvGrpSpPr>
          <p:grpSpPr>
            <a:xfrm>
              <a:off x="3158098" y="-197592"/>
              <a:ext cx="317241" cy="1054313"/>
              <a:chOff x="3183022" y="2847493"/>
              <a:chExt cx="317241" cy="1054313"/>
            </a:xfrm>
          </p:grpSpPr>
          <p:sp>
            <p:nvSpPr>
              <p:cNvPr id="621" name="正方形/長方形 620"/>
              <p:cNvSpPr/>
              <p:nvPr/>
            </p:nvSpPr>
            <p:spPr>
              <a:xfrm>
                <a:off x="3192499" y="3650640"/>
                <a:ext cx="292714" cy="2332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2" name="正方形/長方形 621"/>
              <p:cNvSpPr/>
              <p:nvPr/>
            </p:nvSpPr>
            <p:spPr>
              <a:xfrm>
                <a:off x="3194840" y="2865950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3" name="正方形/長方形 622"/>
              <p:cNvSpPr/>
              <p:nvPr/>
            </p:nvSpPr>
            <p:spPr>
              <a:xfrm>
                <a:off x="3194840" y="3063342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4" name="正方形/長方形 623"/>
              <p:cNvSpPr/>
              <p:nvPr/>
            </p:nvSpPr>
            <p:spPr>
              <a:xfrm>
                <a:off x="3183022" y="2847493"/>
                <a:ext cx="317241" cy="10543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25" name="正方形/長方形 624"/>
              <p:cNvSpPr/>
              <p:nvPr/>
            </p:nvSpPr>
            <p:spPr>
              <a:xfrm>
                <a:off x="3194840" y="3260734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6" name="正方形/長方形 625"/>
              <p:cNvSpPr/>
              <p:nvPr/>
            </p:nvSpPr>
            <p:spPr>
              <a:xfrm>
                <a:off x="3194840" y="3458126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3499528" y="-197592"/>
              <a:ext cx="317241" cy="1054313"/>
              <a:chOff x="3524452" y="2850669"/>
              <a:chExt cx="317241" cy="1054313"/>
            </a:xfrm>
          </p:grpSpPr>
          <p:sp>
            <p:nvSpPr>
              <p:cNvPr id="627" name="正方形/長方形 626"/>
              <p:cNvSpPr/>
              <p:nvPr/>
            </p:nvSpPr>
            <p:spPr>
              <a:xfrm>
                <a:off x="3533929" y="3653816"/>
                <a:ext cx="292714" cy="2332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8" name="正方形/長方形 627"/>
              <p:cNvSpPr/>
              <p:nvPr/>
            </p:nvSpPr>
            <p:spPr>
              <a:xfrm>
                <a:off x="3536270" y="2869126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9" name="正方形/長方形 628"/>
              <p:cNvSpPr/>
              <p:nvPr/>
            </p:nvSpPr>
            <p:spPr>
              <a:xfrm>
                <a:off x="3536270" y="3066518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0" name="正方形/長方形 629"/>
              <p:cNvSpPr/>
              <p:nvPr/>
            </p:nvSpPr>
            <p:spPr>
              <a:xfrm>
                <a:off x="3524452" y="2850669"/>
                <a:ext cx="317241" cy="10543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1" name="正方形/長方形 630"/>
              <p:cNvSpPr/>
              <p:nvPr/>
            </p:nvSpPr>
            <p:spPr>
              <a:xfrm>
                <a:off x="3536270" y="3263910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2" name="正方形/長方形 631"/>
              <p:cNvSpPr/>
              <p:nvPr/>
            </p:nvSpPr>
            <p:spPr>
              <a:xfrm>
                <a:off x="3536270" y="3461302"/>
                <a:ext cx="288032" cy="161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3" name="下矢印 6"/>
            <p:cNvSpPr>
              <a:spLocks noChangeArrowheads="1"/>
            </p:cNvSpPr>
            <p:nvPr/>
          </p:nvSpPr>
          <p:spPr bwMode="auto">
            <a:xfrm rot="16200000">
              <a:off x="1515358" y="-151300"/>
              <a:ext cx="201612" cy="297568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634" name="下矢印 6"/>
            <p:cNvSpPr>
              <a:spLocks noChangeArrowheads="1"/>
            </p:cNvSpPr>
            <p:nvPr/>
          </p:nvSpPr>
          <p:spPr bwMode="auto">
            <a:xfrm rot="16200000">
              <a:off x="1858698" y="-151300"/>
              <a:ext cx="201612" cy="297568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635" name="下矢印 6"/>
            <p:cNvSpPr>
              <a:spLocks noChangeArrowheads="1"/>
            </p:cNvSpPr>
            <p:nvPr/>
          </p:nvSpPr>
          <p:spPr bwMode="auto">
            <a:xfrm rot="16200000">
              <a:off x="2202038" y="-151300"/>
              <a:ext cx="201612" cy="297568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636" name="下矢印 6"/>
            <p:cNvSpPr>
              <a:spLocks noChangeArrowheads="1"/>
            </p:cNvSpPr>
            <p:nvPr/>
          </p:nvSpPr>
          <p:spPr bwMode="auto">
            <a:xfrm rot="16200000">
              <a:off x="2545378" y="-151300"/>
              <a:ext cx="201612" cy="297568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637" name="下矢印 6"/>
            <p:cNvSpPr>
              <a:spLocks noChangeArrowheads="1"/>
            </p:cNvSpPr>
            <p:nvPr/>
          </p:nvSpPr>
          <p:spPr bwMode="auto">
            <a:xfrm rot="16200000">
              <a:off x="2888718" y="-151300"/>
              <a:ext cx="201612" cy="297568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638" name="下矢印 6"/>
            <p:cNvSpPr>
              <a:spLocks noChangeArrowheads="1"/>
            </p:cNvSpPr>
            <p:nvPr/>
          </p:nvSpPr>
          <p:spPr bwMode="auto">
            <a:xfrm rot="16200000">
              <a:off x="3575398" y="-151300"/>
              <a:ext cx="201612" cy="297568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639" name="下矢印 6"/>
            <p:cNvSpPr>
              <a:spLocks noChangeArrowheads="1"/>
            </p:cNvSpPr>
            <p:nvPr/>
          </p:nvSpPr>
          <p:spPr bwMode="auto">
            <a:xfrm rot="16200000">
              <a:off x="4262078" y="-151300"/>
              <a:ext cx="201612" cy="297568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640" name="下矢印 6"/>
            <p:cNvSpPr>
              <a:spLocks noChangeArrowheads="1"/>
            </p:cNvSpPr>
            <p:nvPr/>
          </p:nvSpPr>
          <p:spPr bwMode="auto">
            <a:xfrm rot="16200000">
              <a:off x="3232058" y="-151300"/>
              <a:ext cx="201612" cy="297568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sp>
          <p:nvSpPr>
            <p:cNvPr id="641" name="下矢印 6"/>
            <p:cNvSpPr>
              <a:spLocks noChangeArrowheads="1"/>
            </p:cNvSpPr>
            <p:nvPr/>
          </p:nvSpPr>
          <p:spPr bwMode="auto">
            <a:xfrm rot="16200000">
              <a:off x="3918738" y="-151300"/>
              <a:ext cx="201612" cy="297568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dirty="0"/>
            </a:p>
          </p:txBody>
        </p:sp>
        <p:pic>
          <p:nvPicPr>
            <p:cNvPr id="762" name="Picture 9" descr="\\arch00\nakashim\LSI-orochi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7330" y="-567696"/>
              <a:ext cx="1476781" cy="147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8" name="カギ線コネクタ 767"/>
            <p:cNvCxnSpPr/>
            <p:nvPr/>
          </p:nvCxnSpPr>
          <p:spPr>
            <a:xfrm>
              <a:off x="1432313" y="-408205"/>
              <a:ext cx="538860" cy="19526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カギ線コネクタ 768"/>
            <p:cNvCxnSpPr/>
            <p:nvPr/>
          </p:nvCxnSpPr>
          <p:spPr>
            <a:xfrm>
              <a:off x="1432313" y="-408205"/>
              <a:ext cx="882606" cy="19526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カギ線コネクタ 769"/>
            <p:cNvCxnSpPr/>
            <p:nvPr/>
          </p:nvCxnSpPr>
          <p:spPr>
            <a:xfrm>
              <a:off x="1432313" y="-408205"/>
              <a:ext cx="1226352" cy="19526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カギ線コネクタ 770"/>
            <p:cNvCxnSpPr/>
            <p:nvPr/>
          </p:nvCxnSpPr>
          <p:spPr>
            <a:xfrm>
              <a:off x="1432313" y="-408205"/>
              <a:ext cx="188879" cy="1950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カギ線コネクタ 771"/>
            <p:cNvCxnSpPr/>
            <p:nvPr/>
          </p:nvCxnSpPr>
          <p:spPr>
            <a:xfrm>
              <a:off x="1432313" y="-408205"/>
              <a:ext cx="1568343" cy="2006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カギ線コネクタ 772"/>
            <p:cNvCxnSpPr/>
            <p:nvPr/>
          </p:nvCxnSpPr>
          <p:spPr>
            <a:xfrm>
              <a:off x="1432313" y="-408205"/>
              <a:ext cx="1910463" cy="20070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カギ線コネクタ 773"/>
            <p:cNvCxnSpPr/>
            <p:nvPr/>
          </p:nvCxnSpPr>
          <p:spPr>
            <a:xfrm>
              <a:off x="1432313" y="-408205"/>
              <a:ext cx="2252583" cy="20073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カギ線コネクタ 774"/>
            <p:cNvCxnSpPr/>
            <p:nvPr/>
          </p:nvCxnSpPr>
          <p:spPr>
            <a:xfrm>
              <a:off x="1432313" y="-408205"/>
              <a:ext cx="2594703" cy="2007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/>
          <p:cNvGrpSpPr/>
          <p:nvPr/>
        </p:nvGrpSpPr>
        <p:grpSpPr>
          <a:xfrm>
            <a:off x="407368" y="1316150"/>
            <a:ext cx="6684219" cy="956218"/>
            <a:chOff x="407368" y="6175909"/>
            <a:chExt cx="6684219" cy="956218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407368" y="6234612"/>
              <a:ext cx="4238761" cy="897515"/>
              <a:chOff x="6880972" y="3284984"/>
              <a:chExt cx="4238761" cy="897515"/>
            </a:xfrm>
          </p:grpSpPr>
          <p:sp>
            <p:nvSpPr>
              <p:cNvPr id="654" name="正方形/長方形 653"/>
              <p:cNvSpPr/>
              <p:nvPr/>
            </p:nvSpPr>
            <p:spPr>
              <a:xfrm>
                <a:off x="6880972" y="3936519"/>
                <a:ext cx="4039035" cy="245980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HOST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7" name="正方形/長方形 656"/>
              <p:cNvSpPr/>
              <p:nvPr/>
            </p:nvSpPr>
            <p:spPr>
              <a:xfrm>
                <a:off x="8550175" y="3634637"/>
                <a:ext cx="317241" cy="2602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59" name="正方形/長方形 658"/>
              <p:cNvSpPr/>
              <p:nvPr/>
            </p:nvSpPr>
            <p:spPr>
              <a:xfrm>
                <a:off x="8561993" y="3649717"/>
                <a:ext cx="288032" cy="23143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LM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2" name="正方形/長方形 661"/>
              <p:cNvSpPr/>
              <p:nvPr/>
            </p:nvSpPr>
            <p:spPr>
              <a:xfrm>
                <a:off x="8206429" y="3634637"/>
                <a:ext cx="317241" cy="2602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4" name="正方形/長方形 663"/>
              <p:cNvSpPr/>
              <p:nvPr/>
            </p:nvSpPr>
            <p:spPr>
              <a:xfrm>
                <a:off x="8218247" y="3649717"/>
                <a:ext cx="288032" cy="23143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7" name="正方形/長方形 666"/>
              <p:cNvSpPr/>
              <p:nvPr/>
            </p:nvSpPr>
            <p:spPr>
              <a:xfrm>
                <a:off x="7862683" y="3634637"/>
                <a:ext cx="317241" cy="2602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9" name="正方形/長方形 668"/>
              <p:cNvSpPr/>
              <p:nvPr/>
            </p:nvSpPr>
            <p:spPr>
              <a:xfrm>
                <a:off x="7874501" y="3649717"/>
                <a:ext cx="288032" cy="23143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LM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2" name="正方形/長方形 671"/>
              <p:cNvSpPr/>
              <p:nvPr/>
            </p:nvSpPr>
            <p:spPr>
              <a:xfrm>
                <a:off x="7512702" y="3634554"/>
                <a:ext cx="317241" cy="26033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74" name="正方形/長方形 673"/>
              <p:cNvSpPr/>
              <p:nvPr/>
            </p:nvSpPr>
            <p:spPr>
              <a:xfrm>
                <a:off x="7524520" y="3649470"/>
                <a:ext cx="288032" cy="23143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7" name="正方形/長方形 676"/>
              <p:cNvSpPr/>
              <p:nvPr/>
            </p:nvSpPr>
            <p:spPr>
              <a:xfrm>
                <a:off x="8892166" y="3640590"/>
                <a:ext cx="317241" cy="2605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79" name="正方形/長方形 678"/>
              <p:cNvSpPr/>
              <p:nvPr/>
            </p:nvSpPr>
            <p:spPr>
              <a:xfrm>
                <a:off x="8903984" y="3655132"/>
                <a:ext cx="288032" cy="23143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2" name="正方形/長方形 681"/>
              <p:cNvSpPr/>
              <p:nvPr/>
            </p:nvSpPr>
            <p:spPr>
              <a:xfrm>
                <a:off x="9234286" y="3640618"/>
                <a:ext cx="317241" cy="2605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84" name="正方形/長方形 683"/>
              <p:cNvSpPr/>
              <p:nvPr/>
            </p:nvSpPr>
            <p:spPr>
              <a:xfrm>
                <a:off x="9246104" y="3655160"/>
                <a:ext cx="288032" cy="23143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LM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7" name="正方形/長方形 686"/>
              <p:cNvSpPr/>
              <p:nvPr/>
            </p:nvSpPr>
            <p:spPr>
              <a:xfrm>
                <a:off x="9576406" y="3640646"/>
                <a:ext cx="317241" cy="2605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89" name="正方形/長方形 688"/>
              <p:cNvSpPr/>
              <p:nvPr/>
            </p:nvSpPr>
            <p:spPr>
              <a:xfrm>
                <a:off x="9588224" y="3655188"/>
                <a:ext cx="288032" cy="23143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2" name="正方形/長方形 691"/>
              <p:cNvSpPr/>
              <p:nvPr/>
            </p:nvSpPr>
            <p:spPr>
              <a:xfrm>
                <a:off x="9918526" y="3640674"/>
                <a:ext cx="317241" cy="2605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94" name="正方形/長方形 693"/>
              <p:cNvSpPr/>
              <p:nvPr/>
            </p:nvSpPr>
            <p:spPr>
              <a:xfrm>
                <a:off x="9930344" y="3655216"/>
                <a:ext cx="288032" cy="23143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LM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7" name="正方形/長方形 696"/>
              <p:cNvSpPr/>
              <p:nvPr/>
            </p:nvSpPr>
            <p:spPr>
              <a:xfrm>
                <a:off x="10260646" y="3640702"/>
                <a:ext cx="317241" cy="2605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99" name="正方形/長方形 698"/>
              <p:cNvSpPr/>
              <p:nvPr/>
            </p:nvSpPr>
            <p:spPr>
              <a:xfrm>
                <a:off x="10272464" y="3655244"/>
                <a:ext cx="288032" cy="23143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E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2" name="正方形/長方形 701"/>
              <p:cNvSpPr/>
              <p:nvPr/>
            </p:nvSpPr>
            <p:spPr>
              <a:xfrm>
                <a:off x="10602766" y="3640730"/>
                <a:ext cx="317241" cy="2605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04" name="正方形/長方形 703"/>
              <p:cNvSpPr/>
              <p:nvPr/>
            </p:nvSpPr>
            <p:spPr>
              <a:xfrm>
                <a:off x="10614584" y="3655272"/>
                <a:ext cx="288032" cy="23143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LM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5" name="下矢印 6"/>
              <p:cNvSpPr>
                <a:spLocks noChangeArrowheads="1"/>
              </p:cNvSpPr>
              <p:nvPr/>
            </p:nvSpPr>
            <p:spPr bwMode="auto">
              <a:xfrm rot="16200000">
                <a:off x="7452349" y="3434839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06" name="下矢印 6"/>
              <p:cNvSpPr>
                <a:spLocks noChangeArrowheads="1"/>
              </p:cNvSpPr>
              <p:nvPr/>
            </p:nvSpPr>
            <p:spPr bwMode="auto">
              <a:xfrm rot="16200000">
                <a:off x="7708204" y="3434839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07" name="下矢印 6"/>
              <p:cNvSpPr>
                <a:spLocks noChangeArrowheads="1"/>
              </p:cNvSpPr>
              <p:nvPr/>
            </p:nvSpPr>
            <p:spPr bwMode="auto">
              <a:xfrm rot="16200000">
                <a:off x="8049344" y="3434839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08" name="下矢印 6"/>
              <p:cNvSpPr>
                <a:spLocks noChangeArrowheads="1"/>
              </p:cNvSpPr>
              <p:nvPr/>
            </p:nvSpPr>
            <p:spPr bwMode="auto">
              <a:xfrm rot="16200000">
                <a:off x="8390484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09" name="下矢印 6"/>
              <p:cNvSpPr>
                <a:spLocks noChangeArrowheads="1"/>
              </p:cNvSpPr>
              <p:nvPr/>
            </p:nvSpPr>
            <p:spPr bwMode="auto">
              <a:xfrm rot="16200000">
                <a:off x="8731624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10" name="下矢印 6"/>
              <p:cNvSpPr>
                <a:spLocks noChangeArrowheads="1"/>
              </p:cNvSpPr>
              <p:nvPr/>
            </p:nvSpPr>
            <p:spPr bwMode="auto">
              <a:xfrm rot="16200000">
                <a:off x="9413904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11" name="下矢印 6"/>
              <p:cNvSpPr>
                <a:spLocks noChangeArrowheads="1"/>
              </p:cNvSpPr>
              <p:nvPr/>
            </p:nvSpPr>
            <p:spPr bwMode="auto">
              <a:xfrm rot="16200000">
                <a:off x="10096184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12" name="下矢印 6"/>
              <p:cNvSpPr>
                <a:spLocks noChangeArrowheads="1"/>
              </p:cNvSpPr>
              <p:nvPr/>
            </p:nvSpPr>
            <p:spPr bwMode="auto">
              <a:xfrm rot="16200000">
                <a:off x="9072764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13" name="下矢印 6"/>
              <p:cNvSpPr>
                <a:spLocks noChangeArrowheads="1"/>
              </p:cNvSpPr>
              <p:nvPr/>
            </p:nvSpPr>
            <p:spPr bwMode="auto">
              <a:xfrm rot="16200000">
                <a:off x="9755044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14" name="下矢印 6"/>
              <p:cNvSpPr>
                <a:spLocks noChangeArrowheads="1"/>
              </p:cNvSpPr>
              <p:nvPr/>
            </p:nvSpPr>
            <p:spPr bwMode="auto">
              <a:xfrm rot="16200000">
                <a:off x="10437324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15" name="下矢印 6"/>
              <p:cNvSpPr>
                <a:spLocks noChangeArrowheads="1"/>
              </p:cNvSpPr>
              <p:nvPr/>
            </p:nvSpPr>
            <p:spPr bwMode="auto">
              <a:xfrm rot="16200000">
                <a:off x="7738834" y="3727566"/>
                <a:ext cx="201612" cy="66388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16" name="下矢印 6"/>
              <p:cNvSpPr>
                <a:spLocks noChangeArrowheads="1"/>
              </p:cNvSpPr>
              <p:nvPr/>
            </p:nvSpPr>
            <p:spPr bwMode="auto">
              <a:xfrm rot="16200000">
                <a:off x="8425514" y="3727565"/>
                <a:ext cx="201612" cy="66388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17" name="下矢印 6"/>
              <p:cNvSpPr>
                <a:spLocks noChangeArrowheads="1"/>
              </p:cNvSpPr>
              <p:nvPr/>
            </p:nvSpPr>
            <p:spPr bwMode="auto">
              <a:xfrm rot="16200000">
                <a:off x="9112194" y="3727565"/>
                <a:ext cx="201612" cy="66388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18" name="下矢印 6"/>
              <p:cNvSpPr>
                <a:spLocks noChangeArrowheads="1"/>
              </p:cNvSpPr>
              <p:nvPr/>
            </p:nvSpPr>
            <p:spPr bwMode="auto">
              <a:xfrm rot="16200000">
                <a:off x="9798874" y="3727565"/>
                <a:ext cx="201612" cy="66388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19" name="下矢印 6"/>
              <p:cNvSpPr>
                <a:spLocks noChangeArrowheads="1"/>
              </p:cNvSpPr>
              <p:nvPr/>
            </p:nvSpPr>
            <p:spPr bwMode="auto">
              <a:xfrm rot="16200000">
                <a:off x="10485554" y="3727565"/>
                <a:ext cx="201612" cy="66388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20" name="円弧 719"/>
              <p:cNvSpPr/>
              <p:nvPr/>
            </p:nvSpPr>
            <p:spPr>
              <a:xfrm>
                <a:off x="7316181" y="3284984"/>
                <a:ext cx="3803552" cy="244454"/>
              </a:xfrm>
              <a:prstGeom prst="arc">
                <a:avLst>
                  <a:gd name="adj1" fmla="val 10698274"/>
                  <a:gd name="adj2" fmla="val 112786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1" name="下矢印 6"/>
              <p:cNvSpPr>
                <a:spLocks noChangeArrowheads="1"/>
              </p:cNvSpPr>
              <p:nvPr/>
            </p:nvSpPr>
            <p:spPr bwMode="auto">
              <a:xfrm rot="16200000">
                <a:off x="7537634" y="3434839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22" name="下矢印 6"/>
              <p:cNvSpPr>
                <a:spLocks noChangeArrowheads="1"/>
              </p:cNvSpPr>
              <p:nvPr/>
            </p:nvSpPr>
            <p:spPr bwMode="auto">
              <a:xfrm rot="16200000">
                <a:off x="7878774" y="3434839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23" name="下矢印 6"/>
              <p:cNvSpPr>
                <a:spLocks noChangeArrowheads="1"/>
              </p:cNvSpPr>
              <p:nvPr/>
            </p:nvSpPr>
            <p:spPr bwMode="auto">
              <a:xfrm rot="16200000">
                <a:off x="8219914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24" name="下矢印 6"/>
              <p:cNvSpPr>
                <a:spLocks noChangeArrowheads="1"/>
              </p:cNvSpPr>
              <p:nvPr/>
            </p:nvSpPr>
            <p:spPr bwMode="auto">
              <a:xfrm rot="16200000">
                <a:off x="8561054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25" name="下矢印 6"/>
              <p:cNvSpPr>
                <a:spLocks noChangeArrowheads="1"/>
              </p:cNvSpPr>
              <p:nvPr/>
            </p:nvSpPr>
            <p:spPr bwMode="auto">
              <a:xfrm rot="16200000">
                <a:off x="8902194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26" name="下矢印 6"/>
              <p:cNvSpPr>
                <a:spLocks noChangeArrowheads="1"/>
              </p:cNvSpPr>
              <p:nvPr/>
            </p:nvSpPr>
            <p:spPr bwMode="auto">
              <a:xfrm rot="16200000">
                <a:off x="9584474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27" name="下矢印 6"/>
              <p:cNvSpPr>
                <a:spLocks noChangeArrowheads="1"/>
              </p:cNvSpPr>
              <p:nvPr/>
            </p:nvSpPr>
            <p:spPr bwMode="auto">
              <a:xfrm rot="16200000">
                <a:off x="10266754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28" name="下矢印 6"/>
              <p:cNvSpPr>
                <a:spLocks noChangeArrowheads="1"/>
              </p:cNvSpPr>
              <p:nvPr/>
            </p:nvSpPr>
            <p:spPr bwMode="auto">
              <a:xfrm rot="16200000">
                <a:off x="9243334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29" name="下矢印 6"/>
              <p:cNvSpPr>
                <a:spLocks noChangeArrowheads="1"/>
              </p:cNvSpPr>
              <p:nvPr/>
            </p:nvSpPr>
            <p:spPr bwMode="auto">
              <a:xfrm rot="16200000">
                <a:off x="9925614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30" name="下矢印 6"/>
              <p:cNvSpPr>
                <a:spLocks noChangeArrowheads="1"/>
              </p:cNvSpPr>
              <p:nvPr/>
            </p:nvSpPr>
            <p:spPr bwMode="auto">
              <a:xfrm rot="16200000">
                <a:off x="10607894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41" name="下矢印 6"/>
              <p:cNvSpPr>
                <a:spLocks noChangeArrowheads="1"/>
              </p:cNvSpPr>
              <p:nvPr/>
            </p:nvSpPr>
            <p:spPr bwMode="auto">
              <a:xfrm rot="16200000">
                <a:off x="7622919" y="3434839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42" name="下矢印 6"/>
              <p:cNvSpPr>
                <a:spLocks noChangeArrowheads="1"/>
              </p:cNvSpPr>
              <p:nvPr/>
            </p:nvSpPr>
            <p:spPr bwMode="auto">
              <a:xfrm rot="16200000">
                <a:off x="7964059" y="3434839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43" name="下矢印 6"/>
              <p:cNvSpPr>
                <a:spLocks noChangeArrowheads="1"/>
              </p:cNvSpPr>
              <p:nvPr/>
            </p:nvSpPr>
            <p:spPr bwMode="auto">
              <a:xfrm rot="16200000">
                <a:off x="8305199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44" name="下矢印 6"/>
              <p:cNvSpPr>
                <a:spLocks noChangeArrowheads="1"/>
              </p:cNvSpPr>
              <p:nvPr/>
            </p:nvSpPr>
            <p:spPr bwMode="auto">
              <a:xfrm rot="16200000">
                <a:off x="8646339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45" name="下矢印 6"/>
              <p:cNvSpPr>
                <a:spLocks noChangeArrowheads="1"/>
              </p:cNvSpPr>
              <p:nvPr/>
            </p:nvSpPr>
            <p:spPr bwMode="auto">
              <a:xfrm rot="16200000">
                <a:off x="8987479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46" name="下矢印 6"/>
              <p:cNvSpPr>
                <a:spLocks noChangeArrowheads="1"/>
              </p:cNvSpPr>
              <p:nvPr/>
            </p:nvSpPr>
            <p:spPr bwMode="auto">
              <a:xfrm rot="16200000">
                <a:off x="9669759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47" name="下矢印 6"/>
              <p:cNvSpPr>
                <a:spLocks noChangeArrowheads="1"/>
              </p:cNvSpPr>
              <p:nvPr/>
            </p:nvSpPr>
            <p:spPr bwMode="auto">
              <a:xfrm rot="16200000">
                <a:off x="10352039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48" name="下矢印 6"/>
              <p:cNvSpPr>
                <a:spLocks noChangeArrowheads="1"/>
              </p:cNvSpPr>
              <p:nvPr/>
            </p:nvSpPr>
            <p:spPr bwMode="auto">
              <a:xfrm rot="16200000">
                <a:off x="9328619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49" name="下矢印 6"/>
              <p:cNvSpPr>
                <a:spLocks noChangeArrowheads="1"/>
              </p:cNvSpPr>
              <p:nvPr/>
            </p:nvSpPr>
            <p:spPr bwMode="auto">
              <a:xfrm rot="16200000">
                <a:off x="10010899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50" name="下矢印 6"/>
              <p:cNvSpPr>
                <a:spLocks noChangeArrowheads="1"/>
              </p:cNvSpPr>
              <p:nvPr/>
            </p:nvSpPr>
            <p:spPr bwMode="auto">
              <a:xfrm rot="16200000">
                <a:off x="10778461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51" name="下矢印 6"/>
              <p:cNvSpPr>
                <a:spLocks noChangeArrowheads="1"/>
              </p:cNvSpPr>
              <p:nvPr/>
            </p:nvSpPr>
            <p:spPr bwMode="auto">
              <a:xfrm rot="16200000">
                <a:off x="7793489" y="3434839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52" name="下矢印 6"/>
              <p:cNvSpPr>
                <a:spLocks noChangeArrowheads="1"/>
              </p:cNvSpPr>
              <p:nvPr/>
            </p:nvSpPr>
            <p:spPr bwMode="auto">
              <a:xfrm rot="16200000">
                <a:off x="8134629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53" name="下矢印 6"/>
              <p:cNvSpPr>
                <a:spLocks noChangeArrowheads="1"/>
              </p:cNvSpPr>
              <p:nvPr/>
            </p:nvSpPr>
            <p:spPr bwMode="auto">
              <a:xfrm rot="16200000">
                <a:off x="8475769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54" name="下矢印 6"/>
              <p:cNvSpPr>
                <a:spLocks noChangeArrowheads="1"/>
              </p:cNvSpPr>
              <p:nvPr/>
            </p:nvSpPr>
            <p:spPr bwMode="auto">
              <a:xfrm rot="16200000">
                <a:off x="8816909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55" name="下矢印 6"/>
              <p:cNvSpPr>
                <a:spLocks noChangeArrowheads="1"/>
              </p:cNvSpPr>
              <p:nvPr/>
            </p:nvSpPr>
            <p:spPr bwMode="auto">
              <a:xfrm rot="16200000">
                <a:off x="9158049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56" name="下矢印 6"/>
              <p:cNvSpPr>
                <a:spLocks noChangeArrowheads="1"/>
              </p:cNvSpPr>
              <p:nvPr/>
            </p:nvSpPr>
            <p:spPr bwMode="auto">
              <a:xfrm rot="16200000">
                <a:off x="9840329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57" name="下矢印 6"/>
              <p:cNvSpPr>
                <a:spLocks noChangeArrowheads="1"/>
              </p:cNvSpPr>
              <p:nvPr/>
            </p:nvSpPr>
            <p:spPr bwMode="auto">
              <a:xfrm rot="16200000">
                <a:off x="10522609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58" name="下矢印 6"/>
              <p:cNvSpPr>
                <a:spLocks noChangeArrowheads="1"/>
              </p:cNvSpPr>
              <p:nvPr/>
            </p:nvSpPr>
            <p:spPr bwMode="auto">
              <a:xfrm rot="16200000">
                <a:off x="9499189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59" name="下矢印 6"/>
              <p:cNvSpPr>
                <a:spLocks noChangeArrowheads="1"/>
              </p:cNvSpPr>
              <p:nvPr/>
            </p:nvSpPr>
            <p:spPr bwMode="auto">
              <a:xfrm rot="16200000">
                <a:off x="10181469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  <p:sp>
            <p:nvSpPr>
              <p:cNvPr id="760" name="下矢印 6"/>
              <p:cNvSpPr>
                <a:spLocks noChangeArrowheads="1"/>
              </p:cNvSpPr>
              <p:nvPr/>
            </p:nvSpPr>
            <p:spPr bwMode="auto">
              <a:xfrm rot="16200000">
                <a:off x="10693179" y="3434838"/>
                <a:ext cx="201612" cy="89928"/>
              </a:xfrm>
              <a:prstGeom prst="downArrow">
                <a:avLst>
                  <a:gd name="adj1" fmla="val 50000"/>
                  <a:gd name="adj2" fmla="val 50132"/>
                </a:avLst>
              </a:prstGeom>
              <a:solidFill>
                <a:srgbClr val="54FF47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ja-JP" altLang="en-US" dirty="0"/>
              </a:p>
            </p:txBody>
          </p:sp>
        </p:grpSp>
        <p:pic>
          <p:nvPicPr>
            <p:cNvPr id="766" name="図 76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4" t="7883" r="21108" b="46951"/>
            <a:stretch/>
          </p:blipFill>
          <p:spPr>
            <a:xfrm rot="10800000">
              <a:off x="4703894" y="6175909"/>
              <a:ext cx="2387693" cy="956218"/>
            </a:xfrm>
            <a:prstGeom prst="rect">
              <a:avLst/>
            </a:prstGeom>
          </p:spPr>
        </p:pic>
        <p:grpSp>
          <p:nvGrpSpPr>
            <p:cNvPr id="778" name="グループ化 201"/>
            <p:cNvGrpSpPr/>
            <p:nvPr/>
          </p:nvGrpSpPr>
          <p:grpSpPr>
            <a:xfrm flipH="1">
              <a:off x="947028" y="6466213"/>
              <a:ext cx="500425" cy="493294"/>
              <a:chOff x="5500694" y="785794"/>
              <a:chExt cx="1214446" cy="1214446"/>
            </a:xfrm>
            <a:solidFill>
              <a:srgbClr val="99FF99"/>
            </a:solidFill>
          </p:grpSpPr>
          <p:sp>
            <p:nvSpPr>
              <p:cNvPr id="779" name="環状矢印 778"/>
              <p:cNvSpPr/>
              <p:nvPr/>
            </p:nvSpPr>
            <p:spPr bwMode="auto">
              <a:xfrm>
                <a:off x="5500694" y="785794"/>
                <a:ext cx="1214446" cy="1214446"/>
              </a:xfrm>
              <a:prstGeom prst="circularArrow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kumimoji="0" lang="ja-JP" altLang="en-US" dirty="0">
                  <a:ea typeface="ＭＳ Ｐゴシック" pitchFamily="50" charset="-128"/>
                </a:endParaRPr>
              </a:p>
            </p:txBody>
          </p:sp>
          <p:sp>
            <p:nvSpPr>
              <p:cNvPr id="780" name="環状矢印 779"/>
              <p:cNvSpPr/>
              <p:nvPr/>
            </p:nvSpPr>
            <p:spPr bwMode="auto">
              <a:xfrm rot="10800000">
                <a:off x="5500694" y="785794"/>
                <a:ext cx="1214446" cy="1214446"/>
              </a:xfrm>
              <a:prstGeom prst="circularArrow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kumimoji="0" lang="ja-JP" altLang="en-US" dirty="0">
                  <a:ea typeface="ＭＳ Ｐゴシック" pitchFamily="50" charset="-128"/>
                </a:endParaRPr>
              </a:p>
            </p:txBody>
          </p:sp>
        </p:grpSp>
        <p:grpSp>
          <p:nvGrpSpPr>
            <p:cNvPr id="781" name="グループ化 201"/>
            <p:cNvGrpSpPr/>
            <p:nvPr/>
          </p:nvGrpSpPr>
          <p:grpSpPr>
            <a:xfrm flipH="1">
              <a:off x="1633267" y="6466213"/>
              <a:ext cx="500425" cy="493294"/>
              <a:chOff x="5500694" y="785794"/>
              <a:chExt cx="1214446" cy="1214446"/>
            </a:xfrm>
            <a:solidFill>
              <a:srgbClr val="99FF99"/>
            </a:solidFill>
          </p:grpSpPr>
          <p:sp>
            <p:nvSpPr>
              <p:cNvPr id="782" name="環状矢印 781"/>
              <p:cNvSpPr/>
              <p:nvPr/>
            </p:nvSpPr>
            <p:spPr bwMode="auto">
              <a:xfrm>
                <a:off x="5500694" y="785794"/>
                <a:ext cx="1214446" cy="1214446"/>
              </a:xfrm>
              <a:prstGeom prst="circularArrow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kumimoji="0" lang="ja-JP" altLang="en-US" dirty="0">
                  <a:ea typeface="ＭＳ Ｐゴシック" pitchFamily="50" charset="-128"/>
                </a:endParaRPr>
              </a:p>
            </p:txBody>
          </p:sp>
          <p:sp>
            <p:nvSpPr>
              <p:cNvPr id="783" name="環状矢印 782"/>
              <p:cNvSpPr/>
              <p:nvPr/>
            </p:nvSpPr>
            <p:spPr bwMode="auto">
              <a:xfrm rot="10800000">
                <a:off x="5500694" y="785794"/>
                <a:ext cx="1214446" cy="1214446"/>
              </a:xfrm>
              <a:prstGeom prst="circularArrow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kumimoji="0" lang="ja-JP" altLang="en-US" dirty="0">
                  <a:ea typeface="ＭＳ Ｐゴシック" pitchFamily="50" charset="-128"/>
                </a:endParaRPr>
              </a:p>
            </p:txBody>
          </p:sp>
        </p:grpSp>
        <p:grpSp>
          <p:nvGrpSpPr>
            <p:cNvPr id="784" name="グループ化 201"/>
            <p:cNvGrpSpPr/>
            <p:nvPr/>
          </p:nvGrpSpPr>
          <p:grpSpPr>
            <a:xfrm flipH="1">
              <a:off x="2319506" y="6466213"/>
              <a:ext cx="500425" cy="493294"/>
              <a:chOff x="5500694" y="785794"/>
              <a:chExt cx="1214446" cy="1214446"/>
            </a:xfrm>
            <a:solidFill>
              <a:srgbClr val="99FF99"/>
            </a:solidFill>
          </p:grpSpPr>
          <p:sp>
            <p:nvSpPr>
              <p:cNvPr id="785" name="環状矢印 784"/>
              <p:cNvSpPr/>
              <p:nvPr/>
            </p:nvSpPr>
            <p:spPr bwMode="auto">
              <a:xfrm>
                <a:off x="5500694" y="785794"/>
                <a:ext cx="1214446" cy="1214446"/>
              </a:xfrm>
              <a:prstGeom prst="circularArrow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kumimoji="0" lang="ja-JP" altLang="en-US" dirty="0">
                  <a:ea typeface="ＭＳ Ｐゴシック" pitchFamily="50" charset="-128"/>
                </a:endParaRPr>
              </a:p>
            </p:txBody>
          </p:sp>
          <p:sp>
            <p:nvSpPr>
              <p:cNvPr id="786" name="環状矢印 785"/>
              <p:cNvSpPr/>
              <p:nvPr/>
            </p:nvSpPr>
            <p:spPr bwMode="auto">
              <a:xfrm rot="10800000">
                <a:off x="5500694" y="785794"/>
                <a:ext cx="1214446" cy="1214446"/>
              </a:xfrm>
              <a:prstGeom prst="circularArrow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kumimoji="0" lang="ja-JP" altLang="en-US" dirty="0">
                  <a:ea typeface="ＭＳ Ｐゴシック" pitchFamily="50" charset="-128"/>
                </a:endParaRPr>
              </a:p>
            </p:txBody>
          </p:sp>
        </p:grpSp>
        <p:grpSp>
          <p:nvGrpSpPr>
            <p:cNvPr id="787" name="グループ化 201"/>
            <p:cNvGrpSpPr/>
            <p:nvPr/>
          </p:nvGrpSpPr>
          <p:grpSpPr>
            <a:xfrm flipH="1">
              <a:off x="3005745" y="6466213"/>
              <a:ext cx="500425" cy="493294"/>
              <a:chOff x="5500694" y="785794"/>
              <a:chExt cx="1214446" cy="1214446"/>
            </a:xfrm>
            <a:solidFill>
              <a:srgbClr val="99FF99"/>
            </a:solidFill>
          </p:grpSpPr>
          <p:sp>
            <p:nvSpPr>
              <p:cNvPr id="788" name="環状矢印 787"/>
              <p:cNvSpPr/>
              <p:nvPr/>
            </p:nvSpPr>
            <p:spPr bwMode="auto">
              <a:xfrm>
                <a:off x="5500694" y="785794"/>
                <a:ext cx="1214446" cy="1214446"/>
              </a:xfrm>
              <a:prstGeom prst="circularArrow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kumimoji="0" lang="ja-JP" altLang="en-US" dirty="0">
                  <a:ea typeface="ＭＳ Ｐゴシック" pitchFamily="50" charset="-128"/>
                </a:endParaRPr>
              </a:p>
            </p:txBody>
          </p:sp>
          <p:sp>
            <p:nvSpPr>
              <p:cNvPr id="789" name="環状矢印 788"/>
              <p:cNvSpPr/>
              <p:nvPr/>
            </p:nvSpPr>
            <p:spPr bwMode="auto">
              <a:xfrm rot="10800000">
                <a:off x="5500694" y="785794"/>
                <a:ext cx="1214446" cy="1214446"/>
              </a:xfrm>
              <a:prstGeom prst="circularArrow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kumimoji="0" lang="ja-JP" altLang="en-US" dirty="0">
                  <a:ea typeface="ＭＳ Ｐゴシック" pitchFamily="50" charset="-128"/>
                </a:endParaRPr>
              </a:p>
            </p:txBody>
          </p:sp>
        </p:grpSp>
        <p:grpSp>
          <p:nvGrpSpPr>
            <p:cNvPr id="790" name="グループ化 201"/>
            <p:cNvGrpSpPr/>
            <p:nvPr/>
          </p:nvGrpSpPr>
          <p:grpSpPr>
            <a:xfrm flipH="1">
              <a:off x="3691985" y="6466213"/>
              <a:ext cx="500425" cy="493294"/>
              <a:chOff x="5500694" y="785794"/>
              <a:chExt cx="1214446" cy="1214446"/>
            </a:xfrm>
            <a:solidFill>
              <a:srgbClr val="99FF99"/>
            </a:solidFill>
          </p:grpSpPr>
          <p:sp>
            <p:nvSpPr>
              <p:cNvPr id="791" name="環状矢印 790"/>
              <p:cNvSpPr/>
              <p:nvPr/>
            </p:nvSpPr>
            <p:spPr bwMode="auto">
              <a:xfrm>
                <a:off x="5500694" y="785794"/>
                <a:ext cx="1214446" cy="1214446"/>
              </a:xfrm>
              <a:prstGeom prst="circularArrow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kumimoji="0" lang="ja-JP" altLang="en-US" dirty="0">
                  <a:ea typeface="ＭＳ Ｐゴシック" pitchFamily="50" charset="-128"/>
                </a:endParaRPr>
              </a:p>
            </p:txBody>
          </p:sp>
          <p:sp>
            <p:nvSpPr>
              <p:cNvPr id="792" name="環状矢印 791"/>
              <p:cNvSpPr/>
              <p:nvPr/>
            </p:nvSpPr>
            <p:spPr bwMode="auto">
              <a:xfrm rot="10800000">
                <a:off x="5500694" y="785794"/>
                <a:ext cx="1214446" cy="1214446"/>
              </a:xfrm>
              <a:prstGeom prst="circularArrow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kumimoji="0" lang="ja-JP" altLang="en-US" dirty="0">
                  <a:ea typeface="ＭＳ Ｐゴシック" pitchFamily="50" charset="-128"/>
                </a:endParaRPr>
              </a:p>
            </p:txBody>
          </p:sp>
        </p:grpSp>
      </p:grpSp>
      <p:grpSp>
        <p:nvGrpSpPr>
          <p:cNvPr id="42" name="グループ化 41"/>
          <p:cNvGrpSpPr/>
          <p:nvPr/>
        </p:nvGrpSpPr>
        <p:grpSpPr>
          <a:xfrm>
            <a:off x="7763181" y="591518"/>
            <a:ext cx="2897125" cy="1297125"/>
            <a:chOff x="551384" y="3644043"/>
            <a:chExt cx="2897125" cy="1297125"/>
          </a:xfrm>
        </p:grpSpPr>
        <p:sp>
          <p:nvSpPr>
            <p:cNvPr id="600" name="正方形/長方形 599"/>
            <p:cNvSpPr/>
            <p:nvPr/>
          </p:nvSpPr>
          <p:spPr>
            <a:xfrm>
              <a:off x="692196" y="4198482"/>
              <a:ext cx="2508904" cy="174404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1" name="正方形/長方形 600"/>
            <p:cNvSpPr/>
            <p:nvPr/>
          </p:nvSpPr>
          <p:spPr>
            <a:xfrm>
              <a:off x="1458679" y="3891953"/>
              <a:ext cx="233252" cy="184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602" name="正方形/長方形 601"/>
            <p:cNvSpPr/>
            <p:nvPr/>
          </p:nvSpPr>
          <p:spPr>
            <a:xfrm>
              <a:off x="1467368" y="3902645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LM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2" name="正方形/長方形 641"/>
            <p:cNvSpPr/>
            <p:nvPr/>
          </p:nvSpPr>
          <p:spPr>
            <a:xfrm>
              <a:off x="1205939" y="3891953"/>
              <a:ext cx="233252" cy="184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655" name="正方形/長方形 654"/>
            <p:cNvSpPr/>
            <p:nvPr/>
          </p:nvSpPr>
          <p:spPr>
            <a:xfrm>
              <a:off x="1214629" y="3902645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6" name="正方形/長方形 655"/>
            <p:cNvSpPr/>
            <p:nvPr/>
          </p:nvSpPr>
          <p:spPr>
            <a:xfrm>
              <a:off x="953200" y="3891953"/>
              <a:ext cx="233252" cy="184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658" name="正方形/長方形 657"/>
            <p:cNvSpPr/>
            <p:nvPr/>
          </p:nvSpPr>
          <p:spPr>
            <a:xfrm>
              <a:off x="961889" y="3902645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LM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0" name="正方形/長方形 659"/>
            <p:cNvSpPr/>
            <p:nvPr/>
          </p:nvSpPr>
          <p:spPr>
            <a:xfrm>
              <a:off x="695876" y="3891894"/>
              <a:ext cx="233252" cy="18458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661" name="正方形/長方形 660"/>
            <p:cNvSpPr/>
            <p:nvPr/>
          </p:nvSpPr>
          <p:spPr>
            <a:xfrm>
              <a:off x="704565" y="3902470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3" name="正方形/長方形 662"/>
            <p:cNvSpPr/>
            <p:nvPr/>
          </p:nvSpPr>
          <p:spPr>
            <a:xfrm>
              <a:off x="1710128" y="3896174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665" name="正方形/長方形 664"/>
            <p:cNvSpPr/>
            <p:nvPr/>
          </p:nvSpPr>
          <p:spPr>
            <a:xfrm>
              <a:off x="1718817" y="3906484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6" name="正方形/長方形 665"/>
            <p:cNvSpPr/>
            <p:nvPr/>
          </p:nvSpPr>
          <p:spPr>
            <a:xfrm>
              <a:off x="1961672" y="389619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668" name="正方形/長方形 667"/>
            <p:cNvSpPr/>
            <p:nvPr/>
          </p:nvSpPr>
          <p:spPr>
            <a:xfrm>
              <a:off x="1970361" y="3906504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LM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0" name="正方形/長方形 669"/>
            <p:cNvSpPr/>
            <p:nvPr/>
          </p:nvSpPr>
          <p:spPr>
            <a:xfrm>
              <a:off x="2213216" y="389621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671" name="正方形/長方形 670"/>
            <p:cNvSpPr/>
            <p:nvPr/>
          </p:nvSpPr>
          <p:spPr>
            <a:xfrm>
              <a:off x="2221905" y="3906524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3" name="正方形/長方形 672"/>
            <p:cNvSpPr/>
            <p:nvPr/>
          </p:nvSpPr>
          <p:spPr>
            <a:xfrm>
              <a:off x="2464760" y="389623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675" name="正方形/長方形 674"/>
            <p:cNvSpPr/>
            <p:nvPr/>
          </p:nvSpPr>
          <p:spPr>
            <a:xfrm>
              <a:off x="2473449" y="3906544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LM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6" name="正方形/長方形 675"/>
            <p:cNvSpPr/>
            <p:nvPr/>
          </p:nvSpPr>
          <p:spPr>
            <a:xfrm>
              <a:off x="2716304" y="389625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678" name="正方形/長方形 677"/>
            <p:cNvSpPr/>
            <p:nvPr/>
          </p:nvSpPr>
          <p:spPr>
            <a:xfrm>
              <a:off x="2724993" y="3906563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0" name="正方形/長方形 679"/>
            <p:cNvSpPr/>
            <p:nvPr/>
          </p:nvSpPr>
          <p:spPr>
            <a:xfrm>
              <a:off x="2967848" y="389627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681" name="正方形/長方形 680"/>
            <p:cNvSpPr/>
            <p:nvPr/>
          </p:nvSpPr>
          <p:spPr>
            <a:xfrm>
              <a:off x="2976537" y="3906583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LM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3" name="下矢印 6"/>
            <p:cNvSpPr>
              <a:spLocks noChangeArrowheads="1"/>
            </p:cNvSpPr>
            <p:nvPr/>
          </p:nvSpPr>
          <p:spPr bwMode="auto">
            <a:xfrm rot="16200000">
              <a:off x="654146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685" name="下矢印 6"/>
            <p:cNvSpPr>
              <a:spLocks noChangeArrowheads="1"/>
            </p:cNvSpPr>
            <p:nvPr/>
          </p:nvSpPr>
          <p:spPr bwMode="auto">
            <a:xfrm rot="16200000">
              <a:off x="842264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686" name="下矢印 6"/>
            <p:cNvSpPr>
              <a:spLocks noChangeArrowheads="1"/>
            </p:cNvSpPr>
            <p:nvPr/>
          </p:nvSpPr>
          <p:spPr bwMode="auto">
            <a:xfrm rot="16200000">
              <a:off x="1093087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688" name="下矢印 6"/>
            <p:cNvSpPr>
              <a:spLocks noChangeArrowheads="1"/>
            </p:cNvSpPr>
            <p:nvPr/>
          </p:nvSpPr>
          <p:spPr bwMode="auto">
            <a:xfrm rot="16200000">
              <a:off x="1343911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690" name="下矢印 6"/>
            <p:cNvSpPr>
              <a:spLocks noChangeArrowheads="1"/>
            </p:cNvSpPr>
            <p:nvPr/>
          </p:nvSpPr>
          <p:spPr bwMode="auto">
            <a:xfrm rot="16200000">
              <a:off x="1594734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691" name="下矢印 6"/>
            <p:cNvSpPr>
              <a:spLocks noChangeArrowheads="1"/>
            </p:cNvSpPr>
            <p:nvPr/>
          </p:nvSpPr>
          <p:spPr bwMode="auto">
            <a:xfrm rot="16200000">
              <a:off x="2096381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693" name="下矢印 6"/>
            <p:cNvSpPr>
              <a:spLocks noChangeArrowheads="1"/>
            </p:cNvSpPr>
            <p:nvPr/>
          </p:nvSpPr>
          <p:spPr bwMode="auto">
            <a:xfrm rot="16200000">
              <a:off x="2598028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695" name="下矢印 6"/>
            <p:cNvSpPr>
              <a:spLocks noChangeArrowheads="1"/>
            </p:cNvSpPr>
            <p:nvPr/>
          </p:nvSpPr>
          <p:spPr bwMode="auto">
            <a:xfrm rot="16200000">
              <a:off x="1845557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696" name="下矢印 6"/>
            <p:cNvSpPr>
              <a:spLocks noChangeArrowheads="1"/>
            </p:cNvSpPr>
            <p:nvPr/>
          </p:nvSpPr>
          <p:spPr bwMode="auto">
            <a:xfrm rot="16200000">
              <a:off x="2347204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698" name="下矢印 6"/>
            <p:cNvSpPr>
              <a:spLocks noChangeArrowheads="1"/>
            </p:cNvSpPr>
            <p:nvPr/>
          </p:nvSpPr>
          <p:spPr bwMode="auto">
            <a:xfrm rot="16200000">
              <a:off x="2848851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00" name="下矢印 6"/>
            <p:cNvSpPr>
              <a:spLocks noChangeArrowheads="1"/>
            </p:cNvSpPr>
            <p:nvPr/>
          </p:nvSpPr>
          <p:spPr bwMode="auto">
            <a:xfrm rot="16200000">
              <a:off x="864784" y="4041619"/>
              <a:ext cx="142946" cy="488124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01" name="下矢印 6"/>
            <p:cNvSpPr>
              <a:spLocks noChangeArrowheads="1"/>
            </p:cNvSpPr>
            <p:nvPr/>
          </p:nvSpPr>
          <p:spPr bwMode="auto">
            <a:xfrm rot="16200000">
              <a:off x="1369666" y="4041618"/>
              <a:ext cx="142946" cy="488124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03" name="下矢印 6"/>
            <p:cNvSpPr>
              <a:spLocks noChangeArrowheads="1"/>
            </p:cNvSpPr>
            <p:nvPr/>
          </p:nvSpPr>
          <p:spPr bwMode="auto">
            <a:xfrm rot="16200000">
              <a:off x="1874548" y="4041618"/>
              <a:ext cx="142946" cy="488124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31" name="下矢印 6"/>
            <p:cNvSpPr>
              <a:spLocks noChangeArrowheads="1"/>
            </p:cNvSpPr>
            <p:nvPr/>
          </p:nvSpPr>
          <p:spPr bwMode="auto">
            <a:xfrm rot="16200000">
              <a:off x="2379430" y="4041618"/>
              <a:ext cx="142946" cy="488124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32" name="下矢印 6"/>
            <p:cNvSpPr>
              <a:spLocks noChangeArrowheads="1"/>
            </p:cNvSpPr>
            <p:nvPr/>
          </p:nvSpPr>
          <p:spPr bwMode="auto">
            <a:xfrm rot="16200000">
              <a:off x="2884312" y="4041618"/>
              <a:ext cx="142946" cy="488124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33" name="円弧 732"/>
            <p:cNvSpPr/>
            <p:nvPr/>
          </p:nvSpPr>
          <p:spPr>
            <a:xfrm>
              <a:off x="551384" y="3644043"/>
              <a:ext cx="2796564" cy="173322"/>
            </a:xfrm>
            <a:prstGeom prst="arc">
              <a:avLst>
                <a:gd name="adj1" fmla="val 10698274"/>
                <a:gd name="adj2" fmla="val 112786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34" name="下矢印 6"/>
            <p:cNvSpPr>
              <a:spLocks noChangeArrowheads="1"/>
            </p:cNvSpPr>
            <p:nvPr/>
          </p:nvSpPr>
          <p:spPr bwMode="auto">
            <a:xfrm rot="16200000">
              <a:off x="716852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35" name="下矢印 6"/>
            <p:cNvSpPr>
              <a:spLocks noChangeArrowheads="1"/>
            </p:cNvSpPr>
            <p:nvPr/>
          </p:nvSpPr>
          <p:spPr bwMode="auto">
            <a:xfrm rot="16200000">
              <a:off x="967675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36" name="下矢印 6"/>
            <p:cNvSpPr>
              <a:spLocks noChangeArrowheads="1"/>
            </p:cNvSpPr>
            <p:nvPr/>
          </p:nvSpPr>
          <p:spPr bwMode="auto">
            <a:xfrm rot="16200000">
              <a:off x="1218499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37" name="下矢印 6"/>
            <p:cNvSpPr>
              <a:spLocks noChangeArrowheads="1"/>
            </p:cNvSpPr>
            <p:nvPr/>
          </p:nvSpPr>
          <p:spPr bwMode="auto">
            <a:xfrm rot="16200000">
              <a:off x="1469322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38" name="下矢印 6"/>
            <p:cNvSpPr>
              <a:spLocks noChangeArrowheads="1"/>
            </p:cNvSpPr>
            <p:nvPr/>
          </p:nvSpPr>
          <p:spPr bwMode="auto">
            <a:xfrm rot="16200000">
              <a:off x="1720146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39" name="下矢印 6"/>
            <p:cNvSpPr>
              <a:spLocks noChangeArrowheads="1"/>
            </p:cNvSpPr>
            <p:nvPr/>
          </p:nvSpPr>
          <p:spPr bwMode="auto">
            <a:xfrm rot="16200000">
              <a:off x="2221792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40" name="下矢印 6"/>
            <p:cNvSpPr>
              <a:spLocks noChangeArrowheads="1"/>
            </p:cNvSpPr>
            <p:nvPr/>
          </p:nvSpPr>
          <p:spPr bwMode="auto">
            <a:xfrm rot="16200000">
              <a:off x="2723439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65" name="下矢印 6"/>
            <p:cNvSpPr>
              <a:spLocks noChangeArrowheads="1"/>
            </p:cNvSpPr>
            <p:nvPr/>
          </p:nvSpPr>
          <p:spPr bwMode="auto">
            <a:xfrm rot="16200000">
              <a:off x="1970969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67" name="下矢印 6"/>
            <p:cNvSpPr>
              <a:spLocks noChangeArrowheads="1"/>
            </p:cNvSpPr>
            <p:nvPr/>
          </p:nvSpPr>
          <p:spPr bwMode="auto">
            <a:xfrm rot="16200000">
              <a:off x="2472616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76" name="下矢印 6"/>
            <p:cNvSpPr>
              <a:spLocks noChangeArrowheads="1"/>
            </p:cNvSpPr>
            <p:nvPr/>
          </p:nvSpPr>
          <p:spPr bwMode="auto">
            <a:xfrm rot="16200000">
              <a:off x="2974263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77" name="下矢印 6"/>
            <p:cNvSpPr>
              <a:spLocks noChangeArrowheads="1"/>
            </p:cNvSpPr>
            <p:nvPr/>
          </p:nvSpPr>
          <p:spPr bwMode="auto">
            <a:xfrm rot="16200000">
              <a:off x="779558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93" name="下矢印 6"/>
            <p:cNvSpPr>
              <a:spLocks noChangeArrowheads="1"/>
            </p:cNvSpPr>
            <p:nvPr/>
          </p:nvSpPr>
          <p:spPr bwMode="auto">
            <a:xfrm rot="16200000">
              <a:off x="1030381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94" name="下矢印 6"/>
            <p:cNvSpPr>
              <a:spLocks noChangeArrowheads="1"/>
            </p:cNvSpPr>
            <p:nvPr/>
          </p:nvSpPr>
          <p:spPr bwMode="auto">
            <a:xfrm rot="16200000">
              <a:off x="1281205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95" name="下矢印 6"/>
            <p:cNvSpPr>
              <a:spLocks noChangeArrowheads="1"/>
            </p:cNvSpPr>
            <p:nvPr/>
          </p:nvSpPr>
          <p:spPr bwMode="auto">
            <a:xfrm rot="16200000">
              <a:off x="1532028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96" name="下矢印 6"/>
            <p:cNvSpPr>
              <a:spLocks noChangeArrowheads="1"/>
            </p:cNvSpPr>
            <p:nvPr/>
          </p:nvSpPr>
          <p:spPr bwMode="auto">
            <a:xfrm rot="16200000">
              <a:off x="1782851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97" name="下矢印 6"/>
            <p:cNvSpPr>
              <a:spLocks noChangeArrowheads="1"/>
            </p:cNvSpPr>
            <p:nvPr/>
          </p:nvSpPr>
          <p:spPr bwMode="auto">
            <a:xfrm rot="16200000">
              <a:off x="2284498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98" name="下矢印 6"/>
            <p:cNvSpPr>
              <a:spLocks noChangeArrowheads="1"/>
            </p:cNvSpPr>
            <p:nvPr/>
          </p:nvSpPr>
          <p:spPr bwMode="auto">
            <a:xfrm rot="16200000">
              <a:off x="2786145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799" name="下矢印 6"/>
            <p:cNvSpPr>
              <a:spLocks noChangeArrowheads="1"/>
            </p:cNvSpPr>
            <p:nvPr/>
          </p:nvSpPr>
          <p:spPr bwMode="auto">
            <a:xfrm rot="16200000">
              <a:off x="2033675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800" name="下矢印 6"/>
            <p:cNvSpPr>
              <a:spLocks noChangeArrowheads="1"/>
            </p:cNvSpPr>
            <p:nvPr/>
          </p:nvSpPr>
          <p:spPr bwMode="auto">
            <a:xfrm rot="16200000">
              <a:off x="2535322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801" name="下矢印 6"/>
            <p:cNvSpPr>
              <a:spLocks noChangeArrowheads="1"/>
            </p:cNvSpPr>
            <p:nvPr/>
          </p:nvSpPr>
          <p:spPr bwMode="auto">
            <a:xfrm rot="16200000">
              <a:off x="3099672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802" name="下矢印 6"/>
            <p:cNvSpPr>
              <a:spLocks noChangeArrowheads="1"/>
            </p:cNvSpPr>
            <p:nvPr/>
          </p:nvSpPr>
          <p:spPr bwMode="auto">
            <a:xfrm rot="16200000">
              <a:off x="904970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803" name="下矢印 6"/>
            <p:cNvSpPr>
              <a:spLocks noChangeArrowheads="1"/>
            </p:cNvSpPr>
            <p:nvPr/>
          </p:nvSpPr>
          <p:spPr bwMode="auto">
            <a:xfrm rot="16200000">
              <a:off x="1155793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804" name="下矢印 6"/>
            <p:cNvSpPr>
              <a:spLocks noChangeArrowheads="1"/>
            </p:cNvSpPr>
            <p:nvPr/>
          </p:nvSpPr>
          <p:spPr bwMode="auto">
            <a:xfrm rot="16200000">
              <a:off x="1406616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805" name="下矢印 6"/>
            <p:cNvSpPr>
              <a:spLocks noChangeArrowheads="1"/>
            </p:cNvSpPr>
            <p:nvPr/>
          </p:nvSpPr>
          <p:spPr bwMode="auto">
            <a:xfrm rot="16200000">
              <a:off x="1657440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806" name="下矢印 6"/>
            <p:cNvSpPr>
              <a:spLocks noChangeArrowheads="1"/>
            </p:cNvSpPr>
            <p:nvPr/>
          </p:nvSpPr>
          <p:spPr bwMode="auto">
            <a:xfrm rot="16200000">
              <a:off x="1908263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807" name="下矢印 6"/>
            <p:cNvSpPr>
              <a:spLocks noChangeArrowheads="1"/>
            </p:cNvSpPr>
            <p:nvPr/>
          </p:nvSpPr>
          <p:spPr bwMode="auto">
            <a:xfrm rot="16200000">
              <a:off x="2409910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808" name="下矢印 6"/>
            <p:cNvSpPr>
              <a:spLocks noChangeArrowheads="1"/>
            </p:cNvSpPr>
            <p:nvPr/>
          </p:nvSpPr>
          <p:spPr bwMode="auto">
            <a:xfrm rot="16200000">
              <a:off x="2911557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809" name="下矢印 6"/>
            <p:cNvSpPr>
              <a:spLocks noChangeArrowheads="1"/>
            </p:cNvSpPr>
            <p:nvPr/>
          </p:nvSpPr>
          <p:spPr bwMode="auto">
            <a:xfrm rot="16200000">
              <a:off x="2159087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810" name="下矢印 6"/>
            <p:cNvSpPr>
              <a:spLocks noChangeArrowheads="1"/>
            </p:cNvSpPr>
            <p:nvPr/>
          </p:nvSpPr>
          <p:spPr bwMode="auto">
            <a:xfrm rot="16200000">
              <a:off x="2660733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811" name="下矢印 6"/>
            <p:cNvSpPr>
              <a:spLocks noChangeArrowheads="1"/>
            </p:cNvSpPr>
            <p:nvPr/>
          </p:nvSpPr>
          <p:spPr bwMode="auto">
            <a:xfrm rot="16200000">
              <a:off x="3036968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980" name="正方形/長方形 979"/>
            <p:cNvSpPr/>
            <p:nvPr/>
          </p:nvSpPr>
          <p:spPr>
            <a:xfrm>
              <a:off x="3223220" y="3682331"/>
              <a:ext cx="225289" cy="39855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TB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9" name="環状矢印 588"/>
            <p:cNvSpPr/>
            <p:nvPr/>
          </p:nvSpPr>
          <p:spPr bwMode="auto">
            <a:xfrm flipH="1">
              <a:off x="628182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1600" dirty="0">
                <a:ea typeface="ＭＳ Ｐゴシック" pitchFamily="50" charset="-128"/>
              </a:endParaRPr>
            </a:p>
          </p:txBody>
        </p:sp>
        <p:sp>
          <p:nvSpPr>
            <p:cNvPr id="591" name="環状矢印 590"/>
            <p:cNvSpPr/>
            <p:nvPr/>
          </p:nvSpPr>
          <p:spPr bwMode="auto">
            <a:xfrm rot="10800000" flipH="1">
              <a:off x="628182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1600" dirty="0">
                <a:ea typeface="ＭＳ Ｐゴシック" pitchFamily="50" charset="-128"/>
              </a:endParaRPr>
            </a:p>
          </p:txBody>
        </p:sp>
        <p:sp>
          <p:nvSpPr>
            <p:cNvPr id="580" name="環状矢印 579"/>
            <p:cNvSpPr/>
            <p:nvPr/>
          </p:nvSpPr>
          <p:spPr bwMode="auto">
            <a:xfrm flipH="1">
              <a:off x="1132739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1600" dirty="0">
                <a:ea typeface="ＭＳ Ｐゴシック" pitchFamily="50" charset="-128"/>
              </a:endParaRPr>
            </a:p>
          </p:txBody>
        </p:sp>
        <p:sp>
          <p:nvSpPr>
            <p:cNvPr id="581" name="環状矢印 580"/>
            <p:cNvSpPr/>
            <p:nvPr/>
          </p:nvSpPr>
          <p:spPr bwMode="auto">
            <a:xfrm rot="10800000" flipH="1">
              <a:off x="1132739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1600" dirty="0">
                <a:ea typeface="ＭＳ Ｐゴシック" pitchFamily="50" charset="-128"/>
              </a:endParaRPr>
            </a:p>
          </p:txBody>
        </p:sp>
        <p:sp>
          <p:nvSpPr>
            <p:cNvPr id="577" name="環状矢印 576"/>
            <p:cNvSpPr/>
            <p:nvPr/>
          </p:nvSpPr>
          <p:spPr bwMode="auto">
            <a:xfrm flipH="1">
              <a:off x="1637297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1600" dirty="0">
                <a:ea typeface="ＭＳ Ｐゴシック" pitchFamily="50" charset="-128"/>
              </a:endParaRPr>
            </a:p>
          </p:txBody>
        </p:sp>
        <p:sp>
          <p:nvSpPr>
            <p:cNvPr id="578" name="環状矢印 577"/>
            <p:cNvSpPr/>
            <p:nvPr/>
          </p:nvSpPr>
          <p:spPr bwMode="auto">
            <a:xfrm rot="10800000" flipH="1">
              <a:off x="1637297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1600" dirty="0">
                <a:ea typeface="ＭＳ Ｐゴシック" pitchFamily="50" charset="-128"/>
              </a:endParaRPr>
            </a:p>
          </p:txBody>
        </p:sp>
        <p:sp>
          <p:nvSpPr>
            <p:cNvPr id="574" name="環状矢印 573"/>
            <p:cNvSpPr/>
            <p:nvPr/>
          </p:nvSpPr>
          <p:spPr bwMode="auto">
            <a:xfrm flipH="1">
              <a:off x="2141855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1600" dirty="0">
                <a:ea typeface="ＭＳ Ｐゴシック" pitchFamily="50" charset="-128"/>
              </a:endParaRPr>
            </a:p>
          </p:txBody>
        </p:sp>
        <p:sp>
          <p:nvSpPr>
            <p:cNvPr id="575" name="環状矢印 574"/>
            <p:cNvSpPr/>
            <p:nvPr/>
          </p:nvSpPr>
          <p:spPr bwMode="auto">
            <a:xfrm rot="10800000" flipH="1">
              <a:off x="2141855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1600" dirty="0">
                <a:ea typeface="ＭＳ Ｐゴシック" pitchFamily="50" charset="-128"/>
              </a:endParaRPr>
            </a:p>
          </p:txBody>
        </p:sp>
        <p:sp>
          <p:nvSpPr>
            <p:cNvPr id="565" name="環状矢印 564"/>
            <p:cNvSpPr/>
            <p:nvPr/>
          </p:nvSpPr>
          <p:spPr bwMode="auto">
            <a:xfrm flipH="1">
              <a:off x="2646413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1600" dirty="0">
                <a:ea typeface="ＭＳ Ｐゴシック" pitchFamily="50" charset="-128"/>
              </a:endParaRPr>
            </a:p>
          </p:txBody>
        </p:sp>
        <p:sp>
          <p:nvSpPr>
            <p:cNvPr id="566" name="環状矢印 565"/>
            <p:cNvSpPr/>
            <p:nvPr/>
          </p:nvSpPr>
          <p:spPr bwMode="auto">
            <a:xfrm rot="10800000" flipH="1">
              <a:off x="2646413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1600" dirty="0">
                <a:ea typeface="ＭＳ Ｐゴシック" pitchFamily="50" charset="-128"/>
              </a:endParaRPr>
            </a:p>
          </p:txBody>
        </p:sp>
        <p:sp>
          <p:nvSpPr>
            <p:cNvPr id="999" name="正方形/長方形 998"/>
            <p:cNvSpPr/>
            <p:nvPr/>
          </p:nvSpPr>
          <p:spPr>
            <a:xfrm flipV="1">
              <a:off x="1458679" y="4508732"/>
              <a:ext cx="233252" cy="184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1000" name="正方形/長方形 999"/>
            <p:cNvSpPr/>
            <p:nvPr/>
          </p:nvSpPr>
          <p:spPr>
            <a:xfrm flipV="1">
              <a:off x="1467368" y="4518473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LM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1" name="正方形/長方形 1000"/>
            <p:cNvSpPr/>
            <p:nvPr/>
          </p:nvSpPr>
          <p:spPr>
            <a:xfrm flipV="1">
              <a:off x="1205939" y="4508732"/>
              <a:ext cx="233252" cy="184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1002" name="正方形/長方形 1001"/>
            <p:cNvSpPr/>
            <p:nvPr/>
          </p:nvSpPr>
          <p:spPr>
            <a:xfrm flipV="1">
              <a:off x="1214629" y="4518473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3" name="正方形/長方形 1002"/>
            <p:cNvSpPr/>
            <p:nvPr/>
          </p:nvSpPr>
          <p:spPr>
            <a:xfrm flipV="1">
              <a:off x="953200" y="4508732"/>
              <a:ext cx="233252" cy="184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1004" name="正方形/長方形 1003"/>
            <p:cNvSpPr/>
            <p:nvPr/>
          </p:nvSpPr>
          <p:spPr>
            <a:xfrm flipV="1">
              <a:off x="961889" y="4518473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LM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5" name="正方形/長方形 1004"/>
            <p:cNvSpPr/>
            <p:nvPr/>
          </p:nvSpPr>
          <p:spPr>
            <a:xfrm flipV="1">
              <a:off x="695876" y="4508734"/>
              <a:ext cx="233252" cy="18458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1006" name="正方形/長方形 1005"/>
            <p:cNvSpPr/>
            <p:nvPr/>
          </p:nvSpPr>
          <p:spPr>
            <a:xfrm flipV="1">
              <a:off x="704565" y="4518648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7" name="正方形/長方形 1006"/>
            <p:cNvSpPr/>
            <p:nvPr/>
          </p:nvSpPr>
          <p:spPr>
            <a:xfrm flipV="1">
              <a:off x="1710128" y="450432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1008" name="正方形/長方形 1007"/>
            <p:cNvSpPr/>
            <p:nvPr/>
          </p:nvSpPr>
          <p:spPr>
            <a:xfrm flipV="1">
              <a:off x="1718817" y="4514634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9" name="正方形/長方形 1008"/>
            <p:cNvSpPr/>
            <p:nvPr/>
          </p:nvSpPr>
          <p:spPr>
            <a:xfrm flipV="1">
              <a:off x="1961672" y="450430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1010" name="正方形/長方形 1009"/>
            <p:cNvSpPr/>
            <p:nvPr/>
          </p:nvSpPr>
          <p:spPr>
            <a:xfrm flipV="1">
              <a:off x="1970361" y="4514614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LM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1" name="正方形/長方形 1010"/>
            <p:cNvSpPr/>
            <p:nvPr/>
          </p:nvSpPr>
          <p:spPr>
            <a:xfrm flipV="1">
              <a:off x="2213216" y="450428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1012" name="正方形/長方形 1011"/>
            <p:cNvSpPr/>
            <p:nvPr/>
          </p:nvSpPr>
          <p:spPr>
            <a:xfrm flipV="1">
              <a:off x="2221905" y="4514594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3" name="正方形/長方形 1012"/>
            <p:cNvSpPr/>
            <p:nvPr/>
          </p:nvSpPr>
          <p:spPr>
            <a:xfrm flipV="1">
              <a:off x="2464760" y="450426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1014" name="正方形/長方形 1013"/>
            <p:cNvSpPr/>
            <p:nvPr/>
          </p:nvSpPr>
          <p:spPr>
            <a:xfrm flipV="1">
              <a:off x="2473449" y="4514574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LM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5" name="正方形/長方形 1014"/>
            <p:cNvSpPr/>
            <p:nvPr/>
          </p:nvSpPr>
          <p:spPr>
            <a:xfrm flipV="1">
              <a:off x="2716304" y="4504244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1016" name="正方形/長方形 1015"/>
            <p:cNvSpPr/>
            <p:nvPr/>
          </p:nvSpPr>
          <p:spPr>
            <a:xfrm flipV="1">
              <a:off x="2724993" y="4514554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7" name="正方形/長方形 1016"/>
            <p:cNvSpPr/>
            <p:nvPr/>
          </p:nvSpPr>
          <p:spPr>
            <a:xfrm flipV="1">
              <a:off x="2967848" y="4504224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1018" name="正方形/長方形 1017"/>
            <p:cNvSpPr/>
            <p:nvPr/>
          </p:nvSpPr>
          <p:spPr>
            <a:xfrm flipV="1">
              <a:off x="2976537" y="4514534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LM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9" name="下矢印 6"/>
            <p:cNvSpPr>
              <a:spLocks noChangeArrowheads="1"/>
            </p:cNvSpPr>
            <p:nvPr/>
          </p:nvSpPr>
          <p:spPr bwMode="auto">
            <a:xfrm rot="5400000" flipV="1">
              <a:off x="654146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20" name="下矢印 6"/>
            <p:cNvSpPr>
              <a:spLocks noChangeArrowheads="1"/>
            </p:cNvSpPr>
            <p:nvPr/>
          </p:nvSpPr>
          <p:spPr bwMode="auto">
            <a:xfrm rot="5400000" flipV="1">
              <a:off x="842264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21" name="下矢印 6"/>
            <p:cNvSpPr>
              <a:spLocks noChangeArrowheads="1"/>
            </p:cNvSpPr>
            <p:nvPr/>
          </p:nvSpPr>
          <p:spPr bwMode="auto">
            <a:xfrm rot="5400000" flipV="1">
              <a:off x="1093087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22" name="下矢印 6"/>
            <p:cNvSpPr>
              <a:spLocks noChangeArrowheads="1"/>
            </p:cNvSpPr>
            <p:nvPr/>
          </p:nvSpPr>
          <p:spPr bwMode="auto">
            <a:xfrm rot="5400000" flipV="1">
              <a:off x="1343911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23" name="下矢印 6"/>
            <p:cNvSpPr>
              <a:spLocks noChangeArrowheads="1"/>
            </p:cNvSpPr>
            <p:nvPr/>
          </p:nvSpPr>
          <p:spPr bwMode="auto">
            <a:xfrm rot="5400000" flipV="1">
              <a:off x="1594734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24" name="下矢印 6"/>
            <p:cNvSpPr>
              <a:spLocks noChangeArrowheads="1"/>
            </p:cNvSpPr>
            <p:nvPr/>
          </p:nvSpPr>
          <p:spPr bwMode="auto">
            <a:xfrm rot="5400000" flipV="1">
              <a:off x="2096381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25" name="下矢印 6"/>
            <p:cNvSpPr>
              <a:spLocks noChangeArrowheads="1"/>
            </p:cNvSpPr>
            <p:nvPr/>
          </p:nvSpPr>
          <p:spPr bwMode="auto">
            <a:xfrm rot="5400000" flipV="1">
              <a:off x="2598028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26" name="下矢印 6"/>
            <p:cNvSpPr>
              <a:spLocks noChangeArrowheads="1"/>
            </p:cNvSpPr>
            <p:nvPr/>
          </p:nvSpPr>
          <p:spPr bwMode="auto">
            <a:xfrm rot="5400000" flipV="1">
              <a:off x="1845557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27" name="下矢印 6"/>
            <p:cNvSpPr>
              <a:spLocks noChangeArrowheads="1"/>
            </p:cNvSpPr>
            <p:nvPr/>
          </p:nvSpPr>
          <p:spPr bwMode="auto">
            <a:xfrm rot="5400000" flipV="1">
              <a:off x="2347204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28" name="下矢印 6"/>
            <p:cNvSpPr>
              <a:spLocks noChangeArrowheads="1"/>
            </p:cNvSpPr>
            <p:nvPr/>
          </p:nvSpPr>
          <p:spPr bwMode="auto">
            <a:xfrm rot="5400000" flipV="1">
              <a:off x="2848851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34" name="円弧 1033"/>
            <p:cNvSpPr/>
            <p:nvPr/>
          </p:nvSpPr>
          <p:spPr>
            <a:xfrm flipV="1">
              <a:off x="551384" y="4767846"/>
              <a:ext cx="2796564" cy="173322"/>
            </a:xfrm>
            <a:prstGeom prst="arc">
              <a:avLst>
                <a:gd name="adj1" fmla="val 10698274"/>
                <a:gd name="adj2" fmla="val 112786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035" name="下矢印 6"/>
            <p:cNvSpPr>
              <a:spLocks noChangeArrowheads="1"/>
            </p:cNvSpPr>
            <p:nvPr/>
          </p:nvSpPr>
          <p:spPr bwMode="auto">
            <a:xfrm rot="5400000" flipV="1">
              <a:off x="716852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36" name="下矢印 6"/>
            <p:cNvSpPr>
              <a:spLocks noChangeArrowheads="1"/>
            </p:cNvSpPr>
            <p:nvPr/>
          </p:nvSpPr>
          <p:spPr bwMode="auto">
            <a:xfrm rot="5400000" flipV="1">
              <a:off x="967675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37" name="下矢印 6"/>
            <p:cNvSpPr>
              <a:spLocks noChangeArrowheads="1"/>
            </p:cNvSpPr>
            <p:nvPr/>
          </p:nvSpPr>
          <p:spPr bwMode="auto">
            <a:xfrm rot="5400000" flipV="1">
              <a:off x="1218499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38" name="下矢印 6"/>
            <p:cNvSpPr>
              <a:spLocks noChangeArrowheads="1"/>
            </p:cNvSpPr>
            <p:nvPr/>
          </p:nvSpPr>
          <p:spPr bwMode="auto">
            <a:xfrm rot="5400000" flipV="1">
              <a:off x="1469322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39" name="下矢印 6"/>
            <p:cNvSpPr>
              <a:spLocks noChangeArrowheads="1"/>
            </p:cNvSpPr>
            <p:nvPr/>
          </p:nvSpPr>
          <p:spPr bwMode="auto">
            <a:xfrm rot="5400000" flipV="1">
              <a:off x="1720146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40" name="下矢印 6"/>
            <p:cNvSpPr>
              <a:spLocks noChangeArrowheads="1"/>
            </p:cNvSpPr>
            <p:nvPr/>
          </p:nvSpPr>
          <p:spPr bwMode="auto">
            <a:xfrm rot="5400000" flipV="1">
              <a:off x="2221792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41" name="下矢印 6"/>
            <p:cNvSpPr>
              <a:spLocks noChangeArrowheads="1"/>
            </p:cNvSpPr>
            <p:nvPr/>
          </p:nvSpPr>
          <p:spPr bwMode="auto">
            <a:xfrm rot="5400000" flipV="1">
              <a:off x="2723439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42" name="下矢印 6"/>
            <p:cNvSpPr>
              <a:spLocks noChangeArrowheads="1"/>
            </p:cNvSpPr>
            <p:nvPr/>
          </p:nvSpPr>
          <p:spPr bwMode="auto">
            <a:xfrm rot="5400000" flipV="1">
              <a:off x="1970969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43" name="下矢印 6"/>
            <p:cNvSpPr>
              <a:spLocks noChangeArrowheads="1"/>
            </p:cNvSpPr>
            <p:nvPr/>
          </p:nvSpPr>
          <p:spPr bwMode="auto">
            <a:xfrm rot="5400000" flipV="1">
              <a:off x="2472616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44" name="下矢印 6"/>
            <p:cNvSpPr>
              <a:spLocks noChangeArrowheads="1"/>
            </p:cNvSpPr>
            <p:nvPr/>
          </p:nvSpPr>
          <p:spPr bwMode="auto">
            <a:xfrm rot="5400000" flipV="1">
              <a:off x="2974263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45" name="下矢印 6"/>
            <p:cNvSpPr>
              <a:spLocks noChangeArrowheads="1"/>
            </p:cNvSpPr>
            <p:nvPr/>
          </p:nvSpPr>
          <p:spPr bwMode="auto">
            <a:xfrm rot="5400000" flipV="1">
              <a:off x="779558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46" name="下矢印 6"/>
            <p:cNvSpPr>
              <a:spLocks noChangeArrowheads="1"/>
            </p:cNvSpPr>
            <p:nvPr/>
          </p:nvSpPr>
          <p:spPr bwMode="auto">
            <a:xfrm rot="5400000" flipV="1">
              <a:off x="1030381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47" name="下矢印 6"/>
            <p:cNvSpPr>
              <a:spLocks noChangeArrowheads="1"/>
            </p:cNvSpPr>
            <p:nvPr/>
          </p:nvSpPr>
          <p:spPr bwMode="auto">
            <a:xfrm rot="5400000" flipV="1">
              <a:off x="1281205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48" name="下矢印 6"/>
            <p:cNvSpPr>
              <a:spLocks noChangeArrowheads="1"/>
            </p:cNvSpPr>
            <p:nvPr/>
          </p:nvSpPr>
          <p:spPr bwMode="auto">
            <a:xfrm rot="5400000" flipV="1">
              <a:off x="1532028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49" name="下矢印 6"/>
            <p:cNvSpPr>
              <a:spLocks noChangeArrowheads="1"/>
            </p:cNvSpPr>
            <p:nvPr/>
          </p:nvSpPr>
          <p:spPr bwMode="auto">
            <a:xfrm rot="5400000" flipV="1">
              <a:off x="1782851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50" name="下矢印 6"/>
            <p:cNvSpPr>
              <a:spLocks noChangeArrowheads="1"/>
            </p:cNvSpPr>
            <p:nvPr/>
          </p:nvSpPr>
          <p:spPr bwMode="auto">
            <a:xfrm rot="5400000" flipV="1">
              <a:off x="2284498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51" name="下矢印 6"/>
            <p:cNvSpPr>
              <a:spLocks noChangeArrowheads="1"/>
            </p:cNvSpPr>
            <p:nvPr/>
          </p:nvSpPr>
          <p:spPr bwMode="auto">
            <a:xfrm rot="5400000" flipV="1">
              <a:off x="2786145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52" name="下矢印 6"/>
            <p:cNvSpPr>
              <a:spLocks noChangeArrowheads="1"/>
            </p:cNvSpPr>
            <p:nvPr/>
          </p:nvSpPr>
          <p:spPr bwMode="auto">
            <a:xfrm rot="5400000" flipV="1">
              <a:off x="2033675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53" name="下矢印 6"/>
            <p:cNvSpPr>
              <a:spLocks noChangeArrowheads="1"/>
            </p:cNvSpPr>
            <p:nvPr/>
          </p:nvSpPr>
          <p:spPr bwMode="auto">
            <a:xfrm rot="5400000" flipV="1">
              <a:off x="2535322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54" name="下矢印 6"/>
            <p:cNvSpPr>
              <a:spLocks noChangeArrowheads="1"/>
            </p:cNvSpPr>
            <p:nvPr/>
          </p:nvSpPr>
          <p:spPr bwMode="auto">
            <a:xfrm rot="5400000" flipV="1">
              <a:off x="3099672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55" name="下矢印 6"/>
            <p:cNvSpPr>
              <a:spLocks noChangeArrowheads="1"/>
            </p:cNvSpPr>
            <p:nvPr/>
          </p:nvSpPr>
          <p:spPr bwMode="auto">
            <a:xfrm rot="5400000" flipV="1">
              <a:off x="904970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56" name="下矢印 6"/>
            <p:cNvSpPr>
              <a:spLocks noChangeArrowheads="1"/>
            </p:cNvSpPr>
            <p:nvPr/>
          </p:nvSpPr>
          <p:spPr bwMode="auto">
            <a:xfrm rot="5400000" flipV="1">
              <a:off x="1155793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57" name="下矢印 6"/>
            <p:cNvSpPr>
              <a:spLocks noChangeArrowheads="1"/>
            </p:cNvSpPr>
            <p:nvPr/>
          </p:nvSpPr>
          <p:spPr bwMode="auto">
            <a:xfrm rot="5400000" flipV="1">
              <a:off x="1406616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58" name="下矢印 6"/>
            <p:cNvSpPr>
              <a:spLocks noChangeArrowheads="1"/>
            </p:cNvSpPr>
            <p:nvPr/>
          </p:nvSpPr>
          <p:spPr bwMode="auto">
            <a:xfrm rot="5400000" flipV="1">
              <a:off x="1657440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59" name="下矢印 6"/>
            <p:cNvSpPr>
              <a:spLocks noChangeArrowheads="1"/>
            </p:cNvSpPr>
            <p:nvPr/>
          </p:nvSpPr>
          <p:spPr bwMode="auto">
            <a:xfrm rot="5400000" flipV="1">
              <a:off x="1908263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60" name="下矢印 6"/>
            <p:cNvSpPr>
              <a:spLocks noChangeArrowheads="1"/>
            </p:cNvSpPr>
            <p:nvPr/>
          </p:nvSpPr>
          <p:spPr bwMode="auto">
            <a:xfrm rot="5400000" flipV="1">
              <a:off x="2409910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61" name="下矢印 6"/>
            <p:cNvSpPr>
              <a:spLocks noChangeArrowheads="1"/>
            </p:cNvSpPr>
            <p:nvPr/>
          </p:nvSpPr>
          <p:spPr bwMode="auto">
            <a:xfrm rot="5400000" flipV="1">
              <a:off x="2911557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62" name="下矢印 6"/>
            <p:cNvSpPr>
              <a:spLocks noChangeArrowheads="1"/>
            </p:cNvSpPr>
            <p:nvPr/>
          </p:nvSpPr>
          <p:spPr bwMode="auto">
            <a:xfrm rot="5400000" flipV="1">
              <a:off x="2159087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63" name="下矢印 6"/>
            <p:cNvSpPr>
              <a:spLocks noChangeArrowheads="1"/>
            </p:cNvSpPr>
            <p:nvPr/>
          </p:nvSpPr>
          <p:spPr bwMode="auto">
            <a:xfrm rot="5400000" flipV="1">
              <a:off x="2660733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64" name="下矢印 6"/>
            <p:cNvSpPr>
              <a:spLocks noChangeArrowheads="1"/>
            </p:cNvSpPr>
            <p:nvPr/>
          </p:nvSpPr>
          <p:spPr bwMode="auto">
            <a:xfrm rot="5400000" flipV="1">
              <a:off x="3036968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1600" dirty="0"/>
            </a:p>
          </p:txBody>
        </p:sp>
        <p:sp>
          <p:nvSpPr>
            <p:cNvPr id="1065" name="正方形/長方形 1064"/>
            <p:cNvSpPr/>
            <p:nvPr/>
          </p:nvSpPr>
          <p:spPr>
            <a:xfrm flipV="1">
              <a:off x="3223220" y="4504224"/>
              <a:ext cx="225289" cy="39865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TB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6" name="環状矢印 995"/>
            <p:cNvSpPr/>
            <p:nvPr/>
          </p:nvSpPr>
          <p:spPr bwMode="auto">
            <a:xfrm flipH="1" flipV="1">
              <a:off x="628182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1600" dirty="0">
                <a:ea typeface="ＭＳ Ｐゴシック" pitchFamily="50" charset="-128"/>
              </a:endParaRPr>
            </a:p>
          </p:txBody>
        </p:sp>
        <p:sp>
          <p:nvSpPr>
            <p:cNvPr id="997" name="環状矢印 996"/>
            <p:cNvSpPr/>
            <p:nvPr/>
          </p:nvSpPr>
          <p:spPr bwMode="auto">
            <a:xfrm rot="10800000" flipH="1" flipV="1">
              <a:off x="628182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1600" dirty="0">
                <a:ea typeface="ＭＳ Ｐゴシック" pitchFamily="50" charset="-128"/>
              </a:endParaRPr>
            </a:p>
          </p:txBody>
        </p:sp>
        <p:sp>
          <p:nvSpPr>
            <p:cNvPr id="994" name="環状矢印 993"/>
            <p:cNvSpPr/>
            <p:nvPr/>
          </p:nvSpPr>
          <p:spPr bwMode="auto">
            <a:xfrm flipH="1" flipV="1">
              <a:off x="1132739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1600" dirty="0">
                <a:ea typeface="ＭＳ Ｐゴシック" pitchFamily="50" charset="-128"/>
              </a:endParaRPr>
            </a:p>
          </p:txBody>
        </p:sp>
        <p:sp>
          <p:nvSpPr>
            <p:cNvPr id="995" name="環状矢印 994"/>
            <p:cNvSpPr/>
            <p:nvPr/>
          </p:nvSpPr>
          <p:spPr bwMode="auto">
            <a:xfrm rot="10800000" flipH="1" flipV="1">
              <a:off x="1132739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1600" dirty="0">
                <a:ea typeface="ＭＳ Ｐゴシック" pitchFamily="50" charset="-128"/>
              </a:endParaRPr>
            </a:p>
          </p:txBody>
        </p:sp>
        <p:sp>
          <p:nvSpPr>
            <p:cNvPr id="992" name="環状矢印 991"/>
            <p:cNvSpPr/>
            <p:nvPr/>
          </p:nvSpPr>
          <p:spPr bwMode="auto">
            <a:xfrm flipH="1" flipV="1">
              <a:off x="1637297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1600" dirty="0">
                <a:ea typeface="ＭＳ Ｐゴシック" pitchFamily="50" charset="-128"/>
              </a:endParaRPr>
            </a:p>
          </p:txBody>
        </p:sp>
        <p:sp>
          <p:nvSpPr>
            <p:cNvPr id="993" name="環状矢印 992"/>
            <p:cNvSpPr/>
            <p:nvPr/>
          </p:nvSpPr>
          <p:spPr bwMode="auto">
            <a:xfrm rot="10800000" flipH="1" flipV="1">
              <a:off x="1637297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1600" dirty="0">
                <a:ea typeface="ＭＳ Ｐゴシック" pitchFamily="50" charset="-128"/>
              </a:endParaRPr>
            </a:p>
          </p:txBody>
        </p:sp>
        <p:sp>
          <p:nvSpPr>
            <p:cNvPr id="990" name="環状矢印 989"/>
            <p:cNvSpPr/>
            <p:nvPr/>
          </p:nvSpPr>
          <p:spPr bwMode="auto">
            <a:xfrm flipH="1" flipV="1">
              <a:off x="2141855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1600" dirty="0">
                <a:ea typeface="ＭＳ Ｐゴシック" pitchFamily="50" charset="-128"/>
              </a:endParaRPr>
            </a:p>
          </p:txBody>
        </p:sp>
        <p:sp>
          <p:nvSpPr>
            <p:cNvPr id="991" name="環状矢印 990"/>
            <p:cNvSpPr/>
            <p:nvPr/>
          </p:nvSpPr>
          <p:spPr bwMode="auto">
            <a:xfrm rot="10800000" flipH="1" flipV="1">
              <a:off x="2141855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1600" dirty="0">
                <a:ea typeface="ＭＳ Ｐゴシック" pitchFamily="50" charset="-128"/>
              </a:endParaRPr>
            </a:p>
          </p:txBody>
        </p:sp>
        <p:sp>
          <p:nvSpPr>
            <p:cNvPr id="988" name="環状矢印 987"/>
            <p:cNvSpPr/>
            <p:nvPr/>
          </p:nvSpPr>
          <p:spPr bwMode="auto">
            <a:xfrm flipH="1" flipV="1">
              <a:off x="2646413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1600" dirty="0">
                <a:ea typeface="ＭＳ Ｐゴシック" pitchFamily="50" charset="-128"/>
              </a:endParaRPr>
            </a:p>
          </p:txBody>
        </p:sp>
        <p:sp>
          <p:nvSpPr>
            <p:cNvPr id="989" name="環状矢印 988"/>
            <p:cNvSpPr/>
            <p:nvPr/>
          </p:nvSpPr>
          <p:spPr bwMode="auto">
            <a:xfrm rot="10800000" flipH="1" flipV="1">
              <a:off x="2646413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1600" dirty="0">
                <a:ea typeface="ＭＳ Ｐゴシック" pitchFamily="50" charset="-128"/>
              </a:endParaRPr>
            </a:p>
          </p:txBody>
        </p:sp>
        <p:cxnSp>
          <p:nvCxnSpPr>
            <p:cNvPr id="8" name="曲線コネクタ 7"/>
            <p:cNvCxnSpPr>
              <a:stCxn id="980" idx="3"/>
              <a:endCxn id="1006" idx="1"/>
            </p:cNvCxnSpPr>
            <p:nvPr/>
          </p:nvCxnSpPr>
          <p:spPr>
            <a:xfrm flipH="1">
              <a:off x="704565" y="3881610"/>
              <a:ext cx="2743944" cy="719084"/>
            </a:xfrm>
            <a:prstGeom prst="curvedConnector5">
              <a:avLst>
                <a:gd name="adj1" fmla="val -8331"/>
                <a:gd name="adj2" fmla="val 39901"/>
                <a:gd name="adj3" fmla="val 10833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曲線コネクタ 1065"/>
            <p:cNvCxnSpPr>
              <a:stCxn id="1065" idx="3"/>
              <a:endCxn id="661" idx="1"/>
            </p:cNvCxnSpPr>
            <p:nvPr/>
          </p:nvCxnSpPr>
          <p:spPr>
            <a:xfrm flipH="1" flipV="1">
              <a:off x="704565" y="3984517"/>
              <a:ext cx="2743944" cy="719035"/>
            </a:xfrm>
            <a:prstGeom prst="curvedConnector5">
              <a:avLst>
                <a:gd name="adj1" fmla="val -8331"/>
                <a:gd name="adj2" fmla="val 42847"/>
                <a:gd name="adj3" fmla="val 108331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正方形/長方形 32"/>
          <p:cNvSpPr/>
          <p:nvPr/>
        </p:nvSpPr>
        <p:spPr>
          <a:xfrm>
            <a:off x="10792017" y="647551"/>
            <a:ext cx="1752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 smtClean="0"/>
              <a:t>Tandem Buffer</a:t>
            </a:r>
            <a:endParaRPr lang="ja-JP" altLang="en-US" sz="2000" b="1" dirty="0"/>
          </a:p>
        </p:txBody>
      </p:sp>
      <p:grpSp>
        <p:nvGrpSpPr>
          <p:cNvPr id="1414" name="グループ化 1413"/>
          <p:cNvGrpSpPr/>
          <p:nvPr/>
        </p:nvGrpSpPr>
        <p:grpSpPr>
          <a:xfrm>
            <a:off x="11222451" y="1168563"/>
            <a:ext cx="1391245" cy="653530"/>
            <a:chOff x="551384" y="3644043"/>
            <a:chExt cx="3183334" cy="1297125"/>
          </a:xfrm>
        </p:grpSpPr>
        <p:sp>
          <p:nvSpPr>
            <p:cNvPr id="1415" name="正方形/長方形 1414"/>
            <p:cNvSpPr/>
            <p:nvPr/>
          </p:nvSpPr>
          <p:spPr>
            <a:xfrm>
              <a:off x="692197" y="4198482"/>
              <a:ext cx="3042521" cy="174404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416" name="正方形/長方形 1415"/>
            <p:cNvSpPr/>
            <p:nvPr/>
          </p:nvSpPr>
          <p:spPr>
            <a:xfrm>
              <a:off x="1458679" y="3891953"/>
              <a:ext cx="233252" cy="184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417" name="正方形/長方形 1416"/>
            <p:cNvSpPr/>
            <p:nvPr/>
          </p:nvSpPr>
          <p:spPr>
            <a:xfrm>
              <a:off x="1467368" y="3902645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</a:rPr>
                <a:t>LM</a:t>
              </a:r>
              <a:endParaRPr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418" name="正方形/長方形 1417"/>
            <p:cNvSpPr/>
            <p:nvPr/>
          </p:nvSpPr>
          <p:spPr>
            <a:xfrm>
              <a:off x="1205939" y="3891953"/>
              <a:ext cx="233252" cy="184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419" name="正方形/長方形 1418"/>
            <p:cNvSpPr/>
            <p:nvPr/>
          </p:nvSpPr>
          <p:spPr>
            <a:xfrm>
              <a:off x="1214629" y="3902645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420" name="正方形/長方形 1419"/>
            <p:cNvSpPr/>
            <p:nvPr/>
          </p:nvSpPr>
          <p:spPr>
            <a:xfrm>
              <a:off x="953200" y="3891953"/>
              <a:ext cx="233252" cy="184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421" name="正方形/長方形 1420"/>
            <p:cNvSpPr/>
            <p:nvPr/>
          </p:nvSpPr>
          <p:spPr>
            <a:xfrm>
              <a:off x="961889" y="3902645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LM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422" name="正方形/長方形 1421"/>
            <p:cNvSpPr/>
            <p:nvPr/>
          </p:nvSpPr>
          <p:spPr>
            <a:xfrm>
              <a:off x="695876" y="3891894"/>
              <a:ext cx="233252" cy="18458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423" name="正方形/長方形 1422"/>
            <p:cNvSpPr/>
            <p:nvPr/>
          </p:nvSpPr>
          <p:spPr>
            <a:xfrm>
              <a:off x="704565" y="3902470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424" name="正方形/長方形 1423"/>
            <p:cNvSpPr/>
            <p:nvPr/>
          </p:nvSpPr>
          <p:spPr>
            <a:xfrm>
              <a:off x="1710128" y="3896174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425" name="正方形/長方形 1424"/>
            <p:cNvSpPr/>
            <p:nvPr/>
          </p:nvSpPr>
          <p:spPr>
            <a:xfrm>
              <a:off x="1718817" y="3906484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426" name="正方形/長方形 1425"/>
            <p:cNvSpPr/>
            <p:nvPr/>
          </p:nvSpPr>
          <p:spPr>
            <a:xfrm>
              <a:off x="1961672" y="389619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427" name="正方形/長方形 1426"/>
            <p:cNvSpPr/>
            <p:nvPr/>
          </p:nvSpPr>
          <p:spPr>
            <a:xfrm>
              <a:off x="1970361" y="3906504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</a:rPr>
                <a:t>LM</a:t>
              </a:r>
              <a:endParaRPr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428" name="正方形/長方形 1427"/>
            <p:cNvSpPr/>
            <p:nvPr/>
          </p:nvSpPr>
          <p:spPr>
            <a:xfrm>
              <a:off x="2213216" y="389621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429" name="正方形/長方形 1428"/>
            <p:cNvSpPr/>
            <p:nvPr/>
          </p:nvSpPr>
          <p:spPr>
            <a:xfrm>
              <a:off x="2221905" y="3906524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430" name="正方形/長方形 1429"/>
            <p:cNvSpPr/>
            <p:nvPr/>
          </p:nvSpPr>
          <p:spPr>
            <a:xfrm>
              <a:off x="2464760" y="389623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431" name="正方形/長方形 1430"/>
            <p:cNvSpPr/>
            <p:nvPr/>
          </p:nvSpPr>
          <p:spPr>
            <a:xfrm>
              <a:off x="2473449" y="3906544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</a:rPr>
                <a:t>LM</a:t>
              </a:r>
              <a:endParaRPr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432" name="正方形/長方形 1431"/>
            <p:cNvSpPr/>
            <p:nvPr/>
          </p:nvSpPr>
          <p:spPr>
            <a:xfrm>
              <a:off x="2716304" y="389625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433" name="正方形/長方形 1432"/>
            <p:cNvSpPr/>
            <p:nvPr/>
          </p:nvSpPr>
          <p:spPr>
            <a:xfrm>
              <a:off x="2724993" y="3906563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</a:rPr>
                <a:t>E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434" name="正方形/長方形 1433"/>
            <p:cNvSpPr/>
            <p:nvPr/>
          </p:nvSpPr>
          <p:spPr>
            <a:xfrm>
              <a:off x="2967848" y="389627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435" name="正方形/長方形 1434"/>
            <p:cNvSpPr/>
            <p:nvPr/>
          </p:nvSpPr>
          <p:spPr>
            <a:xfrm>
              <a:off x="2976537" y="3906583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</a:rPr>
                <a:t>LM</a:t>
              </a:r>
              <a:endParaRPr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436" name="下矢印 6"/>
            <p:cNvSpPr>
              <a:spLocks noChangeArrowheads="1"/>
            </p:cNvSpPr>
            <p:nvPr/>
          </p:nvSpPr>
          <p:spPr bwMode="auto">
            <a:xfrm rot="16200000">
              <a:off x="654146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37" name="下矢印 6"/>
            <p:cNvSpPr>
              <a:spLocks noChangeArrowheads="1"/>
            </p:cNvSpPr>
            <p:nvPr/>
          </p:nvSpPr>
          <p:spPr bwMode="auto">
            <a:xfrm rot="16200000">
              <a:off x="842264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38" name="下矢印 6"/>
            <p:cNvSpPr>
              <a:spLocks noChangeArrowheads="1"/>
            </p:cNvSpPr>
            <p:nvPr/>
          </p:nvSpPr>
          <p:spPr bwMode="auto">
            <a:xfrm rot="16200000">
              <a:off x="1093087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39" name="下矢印 6"/>
            <p:cNvSpPr>
              <a:spLocks noChangeArrowheads="1"/>
            </p:cNvSpPr>
            <p:nvPr/>
          </p:nvSpPr>
          <p:spPr bwMode="auto">
            <a:xfrm rot="16200000">
              <a:off x="1343911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40" name="下矢印 6"/>
            <p:cNvSpPr>
              <a:spLocks noChangeArrowheads="1"/>
            </p:cNvSpPr>
            <p:nvPr/>
          </p:nvSpPr>
          <p:spPr bwMode="auto">
            <a:xfrm rot="16200000">
              <a:off x="1594734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41" name="下矢印 6"/>
            <p:cNvSpPr>
              <a:spLocks noChangeArrowheads="1"/>
            </p:cNvSpPr>
            <p:nvPr/>
          </p:nvSpPr>
          <p:spPr bwMode="auto">
            <a:xfrm rot="16200000">
              <a:off x="2096381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42" name="下矢印 6"/>
            <p:cNvSpPr>
              <a:spLocks noChangeArrowheads="1"/>
            </p:cNvSpPr>
            <p:nvPr/>
          </p:nvSpPr>
          <p:spPr bwMode="auto">
            <a:xfrm rot="16200000">
              <a:off x="2598028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43" name="下矢印 6"/>
            <p:cNvSpPr>
              <a:spLocks noChangeArrowheads="1"/>
            </p:cNvSpPr>
            <p:nvPr/>
          </p:nvSpPr>
          <p:spPr bwMode="auto">
            <a:xfrm rot="16200000">
              <a:off x="1845557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44" name="下矢印 6"/>
            <p:cNvSpPr>
              <a:spLocks noChangeArrowheads="1"/>
            </p:cNvSpPr>
            <p:nvPr/>
          </p:nvSpPr>
          <p:spPr bwMode="auto">
            <a:xfrm rot="16200000">
              <a:off x="2347204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45" name="下矢印 6"/>
            <p:cNvSpPr>
              <a:spLocks noChangeArrowheads="1"/>
            </p:cNvSpPr>
            <p:nvPr/>
          </p:nvSpPr>
          <p:spPr bwMode="auto">
            <a:xfrm rot="16200000">
              <a:off x="2848851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46" name="下矢印 6"/>
            <p:cNvSpPr>
              <a:spLocks noChangeArrowheads="1"/>
            </p:cNvSpPr>
            <p:nvPr/>
          </p:nvSpPr>
          <p:spPr bwMode="auto">
            <a:xfrm rot="16200000">
              <a:off x="864784" y="4041619"/>
              <a:ext cx="142946" cy="488124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47" name="下矢印 6"/>
            <p:cNvSpPr>
              <a:spLocks noChangeArrowheads="1"/>
            </p:cNvSpPr>
            <p:nvPr/>
          </p:nvSpPr>
          <p:spPr bwMode="auto">
            <a:xfrm rot="16200000">
              <a:off x="1369666" y="4041618"/>
              <a:ext cx="142946" cy="488124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48" name="下矢印 6"/>
            <p:cNvSpPr>
              <a:spLocks noChangeArrowheads="1"/>
            </p:cNvSpPr>
            <p:nvPr/>
          </p:nvSpPr>
          <p:spPr bwMode="auto">
            <a:xfrm rot="16200000">
              <a:off x="1874548" y="4041618"/>
              <a:ext cx="142946" cy="488124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49" name="下矢印 6"/>
            <p:cNvSpPr>
              <a:spLocks noChangeArrowheads="1"/>
            </p:cNvSpPr>
            <p:nvPr/>
          </p:nvSpPr>
          <p:spPr bwMode="auto">
            <a:xfrm rot="16200000">
              <a:off x="2379430" y="4041618"/>
              <a:ext cx="142946" cy="488124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50" name="下矢印 6"/>
            <p:cNvSpPr>
              <a:spLocks noChangeArrowheads="1"/>
            </p:cNvSpPr>
            <p:nvPr/>
          </p:nvSpPr>
          <p:spPr bwMode="auto">
            <a:xfrm rot="16200000">
              <a:off x="2884312" y="4041618"/>
              <a:ext cx="142946" cy="488124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51" name="円弧 1450"/>
            <p:cNvSpPr/>
            <p:nvPr/>
          </p:nvSpPr>
          <p:spPr>
            <a:xfrm>
              <a:off x="551384" y="3644043"/>
              <a:ext cx="2796564" cy="173322"/>
            </a:xfrm>
            <a:prstGeom prst="arc">
              <a:avLst>
                <a:gd name="adj1" fmla="val 10698274"/>
                <a:gd name="adj2" fmla="val 112786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700"/>
            </a:p>
          </p:txBody>
        </p:sp>
        <p:sp>
          <p:nvSpPr>
            <p:cNvPr id="1452" name="下矢印 6"/>
            <p:cNvSpPr>
              <a:spLocks noChangeArrowheads="1"/>
            </p:cNvSpPr>
            <p:nvPr/>
          </p:nvSpPr>
          <p:spPr bwMode="auto">
            <a:xfrm rot="16200000">
              <a:off x="716852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53" name="下矢印 6"/>
            <p:cNvSpPr>
              <a:spLocks noChangeArrowheads="1"/>
            </p:cNvSpPr>
            <p:nvPr/>
          </p:nvSpPr>
          <p:spPr bwMode="auto">
            <a:xfrm rot="16200000">
              <a:off x="967675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54" name="下矢印 6"/>
            <p:cNvSpPr>
              <a:spLocks noChangeArrowheads="1"/>
            </p:cNvSpPr>
            <p:nvPr/>
          </p:nvSpPr>
          <p:spPr bwMode="auto">
            <a:xfrm rot="16200000">
              <a:off x="1218499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55" name="下矢印 6"/>
            <p:cNvSpPr>
              <a:spLocks noChangeArrowheads="1"/>
            </p:cNvSpPr>
            <p:nvPr/>
          </p:nvSpPr>
          <p:spPr bwMode="auto">
            <a:xfrm rot="16200000">
              <a:off x="1469322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56" name="下矢印 6"/>
            <p:cNvSpPr>
              <a:spLocks noChangeArrowheads="1"/>
            </p:cNvSpPr>
            <p:nvPr/>
          </p:nvSpPr>
          <p:spPr bwMode="auto">
            <a:xfrm rot="16200000">
              <a:off x="1720146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57" name="下矢印 6"/>
            <p:cNvSpPr>
              <a:spLocks noChangeArrowheads="1"/>
            </p:cNvSpPr>
            <p:nvPr/>
          </p:nvSpPr>
          <p:spPr bwMode="auto">
            <a:xfrm rot="16200000">
              <a:off x="2221792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58" name="下矢印 6"/>
            <p:cNvSpPr>
              <a:spLocks noChangeArrowheads="1"/>
            </p:cNvSpPr>
            <p:nvPr/>
          </p:nvSpPr>
          <p:spPr bwMode="auto">
            <a:xfrm rot="16200000">
              <a:off x="2723439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59" name="下矢印 6"/>
            <p:cNvSpPr>
              <a:spLocks noChangeArrowheads="1"/>
            </p:cNvSpPr>
            <p:nvPr/>
          </p:nvSpPr>
          <p:spPr bwMode="auto">
            <a:xfrm rot="16200000">
              <a:off x="1970969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60" name="下矢印 6"/>
            <p:cNvSpPr>
              <a:spLocks noChangeArrowheads="1"/>
            </p:cNvSpPr>
            <p:nvPr/>
          </p:nvSpPr>
          <p:spPr bwMode="auto">
            <a:xfrm rot="16200000">
              <a:off x="2472616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61" name="下矢印 6"/>
            <p:cNvSpPr>
              <a:spLocks noChangeArrowheads="1"/>
            </p:cNvSpPr>
            <p:nvPr/>
          </p:nvSpPr>
          <p:spPr bwMode="auto">
            <a:xfrm rot="16200000">
              <a:off x="2974263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62" name="下矢印 6"/>
            <p:cNvSpPr>
              <a:spLocks noChangeArrowheads="1"/>
            </p:cNvSpPr>
            <p:nvPr/>
          </p:nvSpPr>
          <p:spPr bwMode="auto">
            <a:xfrm rot="16200000">
              <a:off x="779558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63" name="下矢印 6"/>
            <p:cNvSpPr>
              <a:spLocks noChangeArrowheads="1"/>
            </p:cNvSpPr>
            <p:nvPr/>
          </p:nvSpPr>
          <p:spPr bwMode="auto">
            <a:xfrm rot="16200000">
              <a:off x="1030381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64" name="下矢印 6"/>
            <p:cNvSpPr>
              <a:spLocks noChangeArrowheads="1"/>
            </p:cNvSpPr>
            <p:nvPr/>
          </p:nvSpPr>
          <p:spPr bwMode="auto">
            <a:xfrm rot="16200000">
              <a:off x="1281205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65" name="下矢印 6"/>
            <p:cNvSpPr>
              <a:spLocks noChangeArrowheads="1"/>
            </p:cNvSpPr>
            <p:nvPr/>
          </p:nvSpPr>
          <p:spPr bwMode="auto">
            <a:xfrm rot="16200000">
              <a:off x="1532028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66" name="下矢印 6"/>
            <p:cNvSpPr>
              <a:spLocks noChangeArrowheads="1"/>
            </p:cNvSpPr>
            <p:nvPr/>
          </p:nvSpPr>
          <p:spPr bwMode="auto">
            <a:xfrm rot="16200000">
              <a:off x="1782851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67" name="下矢印 6"/>
            <p:cNvSpPr>
              <a:spLocks noChangeArrowheads="1"/>
            </p:cNvSpPr>
            <p:nvPr/>
          </p:nvSpPr>
          <p:spPr bwMode="auto">
            <a:xfrm rot="16200000">
              <a:off x="2284498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68" name="下矢印 6"/>
            <p:cNvSpPr>
              <a:spLocks noChangeArrowheads="1"/>
            </p:cNvSpPr>
            <p:nvPr/>
          </p:nvSpPr>
          <p:spPr bwMode="auto">
            <a:xfrm rot="16200000">
              <a:off x="2786145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69" name="下矢印 6"/>
            <p:cNvSpPr>
              <a:spLocks noChangeArrowheads="1"/>
            </p:cNvSpPr>
            <p:nvPr/>
          </p:nvSpPr>
          <p:spPr bwMode="auto">
            <a:xfrm rot="16200000">
              <a:off x="2033675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70" name="下矢印 6"/>
            <p:cNvSpPr>
              <a:spLocks noChangeArrowheads="1"/>
            </p:cNvSpPr>
            <p:nvPr/>
          </p:nvSpPr>
          <p:spPr bwMode="auto">
            <a:xfrm rot="16200000">
              <a:off x="2535322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71" name="下矢印 6"/>
            <p:cNvSpPr>
              <a:spLocks noChangeArrowheads="1"/>
            </p:cNvSpPr>
            <p:nvPr/>
          </p:nvSpPr>
          <p:spPr bwMode="auto">
            <a:xfrm rot="16200000">
              <a:off x="3099672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72" name="下矢印 6"/>
            <p:cNvSpPr>
              <a:spLocks noChangeArrowheads="1"/>
            </p:cNvSpPr>
            <p:nvPr/>
          </p:nvSpPr>
          <p:spPr bwMode="auto">
            <a:xfrm rot="16200000">
              <a:off x="904970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73" name="下矢印 6"/>
            <p:cNvSpPr>
              <a:spLocks noChangeArrowheads="1"/>
            </p:cNvSpPr>
            <p:nvPr/>
          </p:nvSpPr>
          <p:spPr bwMode="auto">
            <a:xfrm rot="16200000">
              <a:off x="1155793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74" name="下矢印 6"/>
            <p:cNvSpPr>
              <a:spLocks noChangeArrowheads="1"/>
            </p:cNvSpPr>
            <p:nvPr/>
          </p:nvSpPr>
          <p:spPr bwMode="auto">
            <a:xfrm rot="16200000">
              <a:off x="1406616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75" name="下矢印 6"/>
            <p:cNvSpPr>
              <a:spLocks noChangeArrowheads="1"/>
            </p:cNvSpPr>
            <p:nvPr/>
          </p:nvSpPr>
          <p:spPr bwMode="auto">
            <a:xfrm rot="16200000">
              <a:off x="1657440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76" name="下矢印 6"/>
            <p:cNvSpPr>
              <a:spLocks noChangeArrowheads="1"/>
            </p:cNvSpPr>
            <p:nvPr/>
          </p:nvSpPr>
          <p:spPr bwMode="auto">
            <a:xfrm rot="16200000">
              <a:off x="1908263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77" name="下矢印 6"/>
            <p:cNvSpPr>
              <a:spLocks noChangeArrowheads="1"/>
            </p:cNvSpPr>
            <p:nvPr/>
          </p:nvSpPr>
          <p:spPr bwMode="auto">
            <a:xfrm rot="16200000">
              <a:off x="2409910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78" name="下矢印 6"/>
            <p:cNvSpPr>
              <a:spLocks noChangeArrowheads="1"/>
            </p:cNvSpPr>
            <p:nvPr/>
          </p:nvSpPr>
          <p:spPr bwMode="auto">
            <a:xfrm rot="16200000">
              <a:off x="2911557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79" name="下矢印 6"/>
            <p:cNvSpPr>
              <a:spLocks noChangeArrowheads="1"/>
            </p:cNvSpPr>
            <p:nvPr/>
          </p:nvSpPr>
          <p:spPr bwMode="auto">
            <a:xfrm rot="16200000">
              <a:off x="2159087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80" name="下矢印 6"/>
            <p:cNvSpPr>
              <a:spLocks noChangeArrowheads="1"/>
            </p:cNvSpPr>
            <p:nvPr/>
          </p:nvSpPr>
          <p:spPr bwMode="auto">
            <a:xfrm rot="16200000">
              <a:off x="2660733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81" name="下矢印 6"/>
            <p:cNvSpPr>
              <a:spLocks noChangeArrowheads="1"/>
            </p:cNvSpPr>
            <p:nvPr/>
          </p:nvSpPr>
          <p:spPr bwMode="auto">
            <a:xfrm rot="16200000">
              <a:off x="3036968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482" name="正方形/長方形 1481"/>
            <p:cNvSpPr/>
            <p:nvPr/>
          </p:nvSpPr>
          <p:spPr>
            <a:xfrm>
              <a:off x="3223220" y="3682331"/>
              <a:ext cx="225289" cy="39855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TB</a:t>
              </a:r>
              <a:endParaRPr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483" name="環状矢印 1482"/>
            <p:cNvSpPr/>
            <p:nvPr/>
          </p:nvSpPr>
          <p:spPr bwMode="auto">
            <a:xfrm flipH="1">
              <a:off x="628182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484" name="環状矢印 1483"/>
            <p:cNvSpPr/>
            <p:nvPr/>
          </p:nvSpPr>
          <p:spPr bwMode="auto">
            <a:xfrm rot="10800000" flipH="1">
              <a:off x="628182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485" name="環状矢印 1484"/>
            <p:cNvSpPr/>
            <p:nvPr/>
          </p:nvSpPr>
          <p:spPr bwMode="auto">
            <a:xfrm flipH="1">
              <a:off x="1132739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486" name="環状矢印 1485"/>
            <p:cNvSpPr/>
            <p:nvPr/>
          </p:nvSpPr>
          <p:spPr bwMode="auto">
            <a:xfrm rot="10800000" flipH="1">
              <a:off x="1132739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487" name="環状矢印 1486"/>
            <p:cNvSpPr/>
            <p:nvPr/>
          </p:nvSpPr>
          <p:spPr bwMode="auto">
            <a:xfrm flipH="1">
              <a:off x="1637297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488" name="環状矢印 1487"/>
            <p:cNvSpPr/>
            <p:nvPr/>
          </p:nvSpPr>
          <p:spPr bwMode="auto">
            <a:xfrm rot="10800000" flipH="1">
              <a:off x="1637297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489" name="環状矢印 1488"/>
            <p:cNvSpPr/>
            <p:nvPr/>
          </p:nvSpPr>
          <p:spPr bwMode="auto">
            <a:xfrm flipH="1">
              <a:off x="2141855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490" name="環状矢印 1489"/>
            <p:cNvSpPr/>
            <p:nvPr/>
          </p:nvSpPr>
          <p:spPr bwMode="auto">
            <a:xfrm rot="10800000" flipH="1">
              <a:off x="2141855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491" name="環状矢印 1490"/>
            <p:cNvSpPr/>
            <p:nvPr/>
          </p:nvSpPr>
          <p:spPr bwMode="auto">
            <a:xfrm flipH="1">
              <a:off x="2646413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492" name="環状矢印 1491"/>
            <p:cNvSpPr/>
            <p:nvPr/>
          </p:nvSpPr>
          <p:spPr bwMode="auto">
            <a:xfrm rot="10800000" flipH="1">
              <a:off x="2646413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493" name="正方形/長方形 1492"/>
            <p:cNvSpPr/>
            <p:nvPr/>
          </p:nvSpPr>
          <p:spPr>
            <a:xfrm flipV="1">
              <a:off x="1458679" y="4508732"/>
              <a:ext cx="233252" cy="184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494" name="正方形/長方形 1493"/>
            <p:cNvSpPr/>
            <p:nvPr/>
          </p:nvSpPr>
          <p:spPr>
            <a:xfrm flipV="1">
              <a:off x="1467368" y="4518473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</a:rPr>
                <a:t>LM</a:t>
              </a:r>
              <a:endParaRPr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495" name="正方形/長方形 1494"/>
            <p:cNvSpPr/>
            <p:nvPr/>
          </p:nvSpPr>
          <p:spPr>
            <a:xfrm flipV="1">
              <a:off x="1205939" y="4508732"/>
              <a:ext cx="233252" cy="184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496" name="正方形/長方形 1495"/>
            <p:cNvSpPr/>
            <p:nvPr/>
          </p:nvSpPr>
          <p:spPr>
            <a:xfrm flipV="1">
              <a:off x="1214629" y="4518473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497" name="正方形/長方形 1496"/>
            <p:cNvSpPr/>
            <p:nvPr/>
          </p:nvSpPr>
          <p:spPr>
            <a:xfrm flipV="1">
              <a:off x="953200" y="4508732"/>
              <a:ext cx="233252" cy="184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498" name="正方形/長方形 1497"/>
            <p:cNvSpPr/>
            <p:nvPr/>
          </p:nvSpPr>
          <p:spPr>
            <a:xfrm flipV="1">
              <a:off x="961889" y="4518473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LM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499" name="正方形/長方形 1498"/>
            <p:cNvSpPr/>
            <p:nvPr/>
          </p:nvSpPr>
          <p:spPr>
            <a:xfrm flipV="1">
              <a:off x="695876" y="4508734"/>
              <a:ext cx="233252" cy="18458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500" name="正方形/長方形 1499"/>
            <p:cNvSpPr/>
            <p:nvPr/>
          </p:nvSpPr>
          <p:spPr>
            <a:xfrm flipV="1">
              <a:off x="704565" y="4518648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01" name="正方形/長方形 1500"/>
            <p:cNvSpPr/>
            <p:nvPr/>
          </p:nvSpPr>
          <p:spPr>
            <a:xfrm flipV="1">
              <a:off x="1710128" y="450432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502" name="正方形/長方形 1501"/>
            <p:cNvSpPr/>
            <p:nvPr/>
          </p:nvSpPr>
          <p:spPr>
            <a:xfrm flipV="1">
              <a:off x="1718817" y="4514634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03" name="正方形/長方形 1502"/>
            <p:cNvSpPr/>
            <p:nvPr/>
          </p:nvSpPr>
          <p:spPr>
            <a:xfrm flipV="1">
              <a:off x="1961672" y="450430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504" name="正方形/長方形 1503"/>
            <p:cNvSpPr/>
            <p:nvPr/>
          </p:nvSpPr>
          <p:spPr>
            <a:xfrm flipV="1">
              <a:off x="1970361" y="4514614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</a:rPr>
                <a:t>LM</a:t>
              </a:r>
              <a:endParaRPr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05" name="正方形/長方形 1504"/>
            <p:cNvSpPr/>
            <p:nvPr/>
          </p:nvSpPr>
          <p:spPr>
            <a:xfrm flipV="1">
              <a:off x="2213216" y="450428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506" name="正方形/長方形 1505"/>
            <p:cNvSpPr/>
            <p:nvPr/>
          </p:nvSpPr>
          <p:spPr>
            <a:xfrm flipV="1">
              <a:off x="2221905" y="4514594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07" name="正方形/長方形 1506"/>
            <p:cNvSpPr/>
            <p:nvPr/>
          </p:nvSpPr>
          <p:spPr>
            <a:xfrm flipV="1">
              <a:off x="2464760" y="450426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508" name="正方形/長方形 1507"/>
            <p:cNvSpPr/>
            <p:nvPr/>
          </p:nvSpPr>
          <p:spPr>
            <a:xfrm flipV="1">
              <a:off x="2473449" y="4514574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</a:rPr>
                <a:t>LM</a:t>
              </a:r>
              <a:endParaRPr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09" name="正方形/長方形 1508"/>
            <p:cNvSpPr/>
            <p:nvPr/>
          </p:nvSpPr>
          <p:spPr>
            <a:xfrm flipV="1">
              <a:off x="2716304" y="4504244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510" name="正方形/長方形 1509"/>
            <p:cNvSpPr/>
            <p:nvPr/>
          </p:nvSpPr>
          <p:spPr>
            <a:xfrm flipV="1">
              <a:off x="2724993" y="4514554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</a:rPr>
                <a:t>E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11" name="正方形/長方形 1510"/>
            <p:cNvSpPr/>
            <p:nvPr/>
          </p:nvSpPr>
          <p:spPr>
            <a:xfrm flipV="1">
              <a:off x="2967848" y="4504224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512" name="正方形/長方形 1511"/>
            <p:cNvSpPr/>
            <p:nvPr/>
          </p:nvSpPr>
          <p:spPr>
            <a:xfrm flipV="1">
              <a:off x="2976537" y="4514534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</a:rPr>
                <a:t>LM</a:t>
              </a:r>
              <a:endParaRPr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13" name="下矢印 6"/>
            <p:cNvSpPr>
              <a:spLocks noChangeArrowheads="1"/>
            </p:cNvSpPr>
            <p:nvPr/>
          </p:nvSpPr>
          <p:spPr bwMode="auto">
            <a:xfrm rot="5400000" flipV="1">
              <a:off x="654146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14" name="下矢印 6"/>
            <p:cNvSpPr>
              <a:spLocks noChangeArrowheads="1"/>
            </p:cNvSpPr>
            <p:nvPr/>
          </p:nvSpPr>
          <p:spPr bwMode="auto">
            <a:xfrm rot="5400000" flipV="1">
              <a:off x="842264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15" name="下矢印 6"/>
            <p:cNvSpPr>
              <a:spLocks noChangeArrowheads="1"/>
            </p:cNvSpPr>
            <p:nvPr/>
          </p:nvSpPr>
          <p:spPr bwMode="auto">
            <a:xfrm rot="5400000" flipV="1">
              <a:off x="1093087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16" name="下矢印 6"/>
            <p:cNvSpPr>
              <a:spLocks noChangeArrowheads="1"/>
            </p:cNvSpPr>
            <p:nvPr/>
          </p:nvSpPr>
          <p:spPr bwMode="auto">
            <a:xfrm rot="5400000" flipV="1">
              <a:off x="1343911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17" name="下矢印 6"/>
            <p:cNvSpPr>
              <a:spLocks noChangeArrowheads="1"/>
            </p:cNvSpPr>
            <p:nvPr/>
          </p:nvSpPr>
          <p:spPr bwMode="auto">
            <a:xfrm rot="5400000" flipV="1">
              <a:off x="1594734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18" name="下矢印 6"/>
            <p:cNvSpPr>
              <a:spLocks noChangeArrowheads="1"/>
            </p:cNvSpPr>
            <p:nvPr/>
          </p:nvSpPr>
          <p:spPr bwMode="auto">
            <a:xfrm rot="5400000" flipV="1">
              <a:off x="2096381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19" name="下矢印 6"/>
            <p:cNvSpPr>
              <a:spLocks noChangeArrowheads="1"/>
            </p:cNvSpPr>
            <p:nvPr/>
          </p:nvSpPr>
          <p:spPr bwMode="auto">
            <a:xfrm rot="5400000" flipV="1">
              <a:off x="2598028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20" name="下矢印 6"/>
            <p:cNvSpPr>
              <a:spLocks noChangeArrowheads="1"/>
            </p:cNvSpPr>
            <p:nvPr/>
          </p:nvSpPr>
          <p:spPr bwMode="auto">
            <a:xfrm rot="5400000" flipV="1">
              <a:off x="1845557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21" name="下矢印 6"/>
            <p:cNvSpPr>
              <a:spLocks noChangeArrowheads="1"/>
            </p:cNvSpPr>
            <p:nvPr/>
          </p:nvSpPr>
          <p:spPr bwMode="auto">
            <a:xfrm rot="5400000" flipV="1">
              <a:off x="2347204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22" name="下矢印 6"/>
            <p:cNvSpPr>
              <a:spLocks noChangeArrowheads="1"/>
            </p:cNvSpPr>
            <p:nvPr/>
          </p:nvSpPr>
          <p:spPr bwMode="auto">
            <a:xfrm rot="5400000" flipV="1">
              <a:off x="2848851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23" name="円弧 1522"/>
            <p:cNvSpPr/>
            <p:nvPr/>
          </p:nvSpPr>
          <p:spPr>
            <a:xfrm flipV="1">
              <a:off x="551384" y="4767846"/>
              <a:ext cx="2796564" cy="173322"/>
            </a:xfrm>
            <a:prstGeom prst="arc">
              <a:avLst>
                <a:gd name="adj1" fmla="val 10698274"/>
                <a:gd name="adj2" fmla="val 112786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700"/>
            </a:p>
          </p:txBody>
        </p:sp>
        <p:sp>
          <p:nvSpPr>
            <p:cNvPr id="1524" name="下矢印 6"/>
            <p:cNvSpPr>
              <a:spLocks noChangeArrowheads="1"/>
            </p:cNvSpPr>
            <p:nvPr/>
          </p:nvSpPr>
          <p:spPr bwMode="auto">
            <a:xfrm rot="5400000" flipV="1">
              <a:off x="716852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25" name="下矢印 6"/>
            <p:cNvSpPr>
              <a:spLocks noChangeArrowheads="1"/>
            </p:cNvSpPr>
            <p:nvPr/>
          </p:nvSpPr>
          <p:spPr bwMode="auto">
            <a:xfrm rot="5400000" flipV="1">
              <a:off x="967675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26" name="下矢印 6"/>
            <p:cNvSpPr>
              <a:spLocks noChangeArrowheads="1"/>
            </p:cNvSpPr>
            <p:nvPr/>
          </p:nvSpPr>
          <p:spPr bwMode="auto">
            <a:xfrm rot="5400000" flipV="1">
              <a:off x="1218499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27" name="下矢印 6"/>
            <p:cNvSpPr>
              <a:spLocks noChangeArrowheads="1"/>
            </p:cNvSpPr>
            <p:nvPr/>
          </p:nvSpPr>
          <p:spPr bwMode="auto">
            <a:xfrm rot="5400000" flipV="1">
              <a:off x="1469322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28" name="下矢印 6"/>
            <p:cNvSpPr>
              <a:spLocks noChangeArrowheads="1"/>
            </p:cNvSpPr>
            <p:nvPr/>
          </p:nvSpPr>
          <p:spPr bwMode="auto">
            <a:xfrm rot="5400000" flipV="1">
              <a:off x="1720146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29" name="下矢印 6"/>
            <p:cNvSpPr>
              <a:spLocks noChangeArrowheads="1"/>
            </p:cNvSpPr>
            <p:nvPr/>
          </p:nvSpPr>
          <p:spPr bwMode="auto">
            <a:xfrm rot="5400000" flipV="1">
              <a:off x="2221792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30" name="下矢印 6"/>
            <p:cNvSpPr>
              <a:spLocks noChangeArrowheads="1"/>
            </p:cNvSpPr>
            <p:nvPr/>
          </p:nvSpPr>
          <p:spPr bwMode="auto">
            <a:xfrm rot="5400000" flipV="1">
              <a:off x="2723439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31" name="下矢印 6"/>
            <p:cNvSpPr>
              <a:spLocks noChangeArrowheads="1"/>
            </p:cNvSpPr>
            <p:nvPr/>
          </p:nvSpPr>
          <p:spPr bwMode="auto">
            <a:xfrm rot="5400000" flipV="1">
              <a:off x="1970969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32" name="下矢印 6"/>
            <p:cNvSpPr>
              <a:spLocks noChangeArrowheads="1"/>
            </p:cNvSpPr>
            <p:nvPr/>
          </p:nvSpPr>
          <p:spPr bwMode="auto">
            <a:xfrm rot="5400000" flipV="1">
              <a:off x="2472616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33" name="下矢印 6"/>
            <p:cNvSpPr>
              <a:spLocks noChangeArrowheads="1"/>
            </p:cNvSpPr>
            <p:nvPr/>
          </p:nvSpPr>
          <p:spPr bwMode="auto">
            <a:xfrm rot="5400000" flipV="1">
              <a:off x="2974263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34" name="下矢印 6"/>
            <p:cNvSpPr>
              <a:spLocks noChangeArrowheads="1"/>
            </p:cNvSpPr>
            <p:nvPr/>
          </p:nvSpPr>
          <p:spPr bwMode="auto">
            <a:xfrm rot="5400000" flipV="1">
              <a:off x="779558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35" name="下矢印 6"/>
            <p:cNvSpPr>
              <a:spLocks noChangeArrowheads="1"/>
            </p:cNvSpPr>
            <p:nvPr/>
          </p:nvSpPr>
          <p:spPr bwMode="auto">
            <a:xfrm rot="5400000" flipV="1">
              <a:off x="1030381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36" name="下矢印 6"/>
            <p:cNvSpPr>
              <a:spLocks noChangeArrowheads="1"/>
            </p:cNvSpPr>
            <p:nvPr/>
          </p:nvSpPr>
          <p:spPr bwMode="auto">
            <a:xfrm rot="5400000" flipV="1">
              <a:off x="1281205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37" name="下矢印 6"/>
            <p:cNvSpPr>
              <a:spLocks noChangeArrowheads="1"/>
            </p:cNvSpPr>
            <p:nvPr/>
          </p:nvSpPr>
          <p:spPr bwMode="auto">
            <a:xfrm rot="5400000" flipV="1">
              <a:off x="1532028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38" name="下矢印 6"/>
            <p:cNvSpPr>
              <a:spLocks noChangeArrowheads="1"/>
            </p:cNvSpPr>
            <p:nvPr/>
          </p:nvSpPr>
          <p:spPr bwMode="auto">
            <a:xfrm rot="5400000" flipV="1">
              <a:off x="1782851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39" name="下矢印 6"/>
            <p:cNvSpPr>
              <a:spLocks noChangeArrowheads="1"/>
            </p:cNvSpPr>
            <p:nvPr/>
          </p:nvSpPr>
          <p:spPr bwMode="auto">
            <a:xfrm rot="5400000" flipV="1">
              <a:off x="2284498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40" name="下矢印 6"/>
            <p:cNvSpPr>
              <a:spLocks noChangeArrowheads="1"/>
            </p:cNvSpPr>
            <p:nvPr/>
          </p:nvSpPr>
          <p:spPr bwMode="auto">
            <a:xfrm rot="5400000" flipV="1">
              <a:off x="2786145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41" name="下矢印 6"/>
            <p:cNvSpPr>
              <a:spLocks noChangeArrowheads="1"/>
            </p:cNvSpPr>
            <p:nvPr/>
          </p:nvSpPr>
          <p:spPr bwMode="auto">
            <a:xfrm rot="5400000" flipV="1">
              <a:off x="2033675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42" name="下矢印 6"/>
            <p:cNvSpPr>
              <a:spLocks noChangeArrowheads="1"/>
            </p:cNvSpPr>
            <p:nvPr/>
          </p:nvSpPr>
          <p:spPr bwMode="auto">
            <a:xfrm rot="5400000" flipV="1">
              <a:off x="2535322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43" name="下矢印 6"/>
            <p:cNvSpPr>
              <a:spLocks noChangeArrowheads="1"/>
            </p:cNvSpPr>
            <p:nvPr/>
          </p:nvSpPr>
          <p:spPr bwMode="auto">
            <a:xfrm rot="5400000" flipV="1">
              <a:off x="3099672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44" name="下矢印 6"/>
            <p:cNvSpPr>
              <a:spLocks noChangeArrowheads="1"/>
            </p:cNvSpPr>
            <p:nvPr/>
          </p:nvSpPr>
          <p:spPr bwMode="auto">
            <a:xfrm rot="5400000" flipV="1">
              <a:off x="904970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45" name="下矢印 6"/>
            <p:cNvSpPr>
              <a:spLocks noChangeArrowheads="1"/>
            </p:cNvSpPr>
            <p:nvPr/>
          </p:nvSpPr>
          <p:spPr bwMode="auto">
            <a:xfrm rot="5400000" flipV="1">
              <a:off x="1155793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46" name="下矢印 6"/>
            <p:cNvSpPr>
              <a:spLocks noChangeArrowheads="1"/>
            </p:cNvSpPr>
            <p:nvPr/>
          </p:nvSpPr>
          <p:spPr bwMode="auto">
            <a:xfrm rot="5400000" flipV="1">
              <a:off x="1406616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47" name="下矢印 6"/>
            <p:cNvSpPr>
              <a:spLocks noChangeArrowheads="1"/>
            </p:cNvSpPr>
            <p:nvPr/>
          </p:nvSpPr>
          <p:spPr bwMode="auto">
            <a:xfrm rot="5400000" flipV="1">
              <a:off x="1657440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48" name="下矢印 6"/>
            <p:cNvSpPr>
              <a:spLocks noChangeArrowheads="1"/>
            </p:cNvSpPr>
            <p:nvPr/>
          </p:nvSpPr>
          <p:spPr bwMode="auto">
            <a:xfrm rot="5400000" flipV="1">
              <a:off x="1908263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49" name="下矢印 6"/>
            <p:cNvSpPr>
              <a:spLocks noChangeArrowheads="1"/>
            </p:cNvSpPr>
            <p:nvPr/>
          </p:nvSpPr>
          <p:spPr bwMode="auto">
            <a:xfrm rot="5400000" flipV="1">
              <a:off x="2409910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50" name="下矢印 6"/>
            <p:cNvSpPr>
              <a:spLocks noChangeArrowheads="1"/>
            </p:cNvSpPr>
            <p:nvPr/>
          </p:nvSpPr>
          <p:spPr bwMode="auto">
            <a:xfrm rot="5400000" flipV="1">
              <a:off x="2911557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51" name="下矢印 6"/>
            <p:cNvSpPr>
              <a:spLocks noChangeArrowheads="1"/>
            </p:cNvSpPr>
            <p:nvPr/>
          </p:nvSpPr>
          <p:spPr bwMode="auto">
            <a:xfrm rot="5400000" flipV="1">
              <a:off x="2159087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52" name="下矢印 6"/>
            <p:cNvSpPr>
              <a:spLocks noChangeArrowheads="1"/>
            </p:cNvSpPr>
            <p:nvPr/>
          </p:nvSpPr>
          <p:spPr bwMode="auto">
            <a:xfrm rot="5400000" flipV="1">
              <a:off x="2660733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53" name="下矢印 6"/>
            <p:cNvSpPr>
              <a:spLocks noChangeArrowheads="1"/>
            </p:cNvSpPr>
            <p:nvPr/>
          </p:nvSpPr>
          <p:spPr bwMode="auto">
            <a:xfrm rot="5400000" flipV="1">
              <a:off x="3036968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54" name="正方形/長方形 1553"/>
            <p:cNvSpPr/>
            <p:nvPr/>
          </p:nvSpPr>
          <p:spPr>
            <a:xfrm flipV="1">
              <a:off x="3223220" y="4504224"/>
              <a:ext cx="225289" cy="39865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TB</a:t>
              </a:r>
              <a:endParaRPr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55" name="環状矢印 1554"/>
            <p:cNvSpPr/>
            <p:nvPr/>
          </p:nvSpPr>
          <p:spPr bwMode="auto">
            <a:xfrm flipH="1" flipV="1">
              <a:off x="628182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556" name="環状矢印 1555"/>
            <p:cNvSpPr/>
            <p:nvPr/>
          </p:nvSpPr>
          <p:spPr bwMode="auto">
            <a:xfrm rot="10800000" flipH="1" flipV="1">
              <a:off x="628182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557" name="環状矢印 1556"/>
            <p:cNvSpPr/>
            <p:nvPr/>
          </p:nvSpPr>
          <p:spPr bwMode="auto">
            <a:xfrm flipH="1" flipV="1">
              <a:off x="1132739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558" name="環状矢印 1557"/>
            <p:cNvSpPr/>
            <p:nvPr/>
          </p:nvSpPr>
          <p:spPr bwMode="auto">
            <a:xfrm rot="10800000" flipH="1" flipV="1">
              <a:off x="1132739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559" name="環状矢印 1558"/>
            <p:cNvSpPr/>
            <p:nvPr/>
          </p:nvSpPr>
          <p:spPr bwMode="auto">
            <a:xfrm flipH="1" flipV="1">
              <a:off x="1637297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560" name="環状矢印 1559"/>
            <p:cNvSpPr/>
            <p:nvPr/>
          </p:nvSpPr>
          <p:spPr bwMode="auto">
            <a:xfrm rot="10800000" flipH="1" flipV="1">
              <a:off x="1637297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561" name="環状矢印 1560"/>
            <p:cNvSpPr/>
            <p:nvPr/>
          </p:nvSpPr>
          <p:spPr bwMode="auto">
            <a:xfrm flipH="1" flipV="1">
              <a:off x="2141855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562" name="環状矢印 1561"/>
            <p:cNvSpPr/>
            <p:nvPr/>
          </p:nvSpPr>
          <p:spPr bwMode="auto">
            <a:xfrm rot="10800000" flipH="1" flipV="1">
              <a:off x="2141855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563" name="環状矢印 1562"/>
            <p:cNvSpPr/>
            <p:nvPr/>
          </p:nvSpPr>
          <p:spPr bwMode="auto">
            <a:xfrm flipH="1" flipV="1">
              <a:off x="2646413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564" name="環状矢印 1563"/>
            <p:cNvSpPr/>
            <p:nvPr/>
          </p:nvSpPr>
          <p:spPr bwMode="auto">
            <a:xfrm rot="10800000" flipH="1" flipV="1">
              <a:off x="2646413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cxnSp>
          <p:nvCxnSpPr>
            <p:cNvPr id="1565" name="曲線コネクタ 1564"/>
            <p:cNvCxnSpPr>
              <a:stCxn id="1482" idx="3"/>
              <a:endCxn id="1500" idx="1"/>
            </p:cNvCxnSpPr>
            <p:nvPr/>
          </p:nvCxnSpPr>
          <p:spPr>
            <a:xfrm flipH="1">
              <a:off x="704565" y="3881610"/>
              <a:ext cx="2743944" cy="719084"/>
            </a:xfrm>
            <a:prstGeom prst="curvedConnector5">
              <a:avLst>
                <a:gd name="adj1" fmla="val -8331"/>
                <a:gd name="adj2" fmla="val 39901"/>
                <a:gd name="adj3" fmla="val 10833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曲線コネクタ 1565"/>
            <p:cNvCxnSpPr>
              <a:stCxn id="1554" idx="3"/>
              <a:endCxn id="1423" idx="1"/>
            </p:cNvCxnSpPr>
            <p:nvPr/>
          </p:nvCxnSpPr>
          <p:spPr>
            <a:xfrm flipH="1" flipV="1">
              <a:off x="704565" y="3984517"/>
              <a:ext cx="2743944" cy="719035"/>
            </a:xfrm>
            <a:prstGeom prst="curvedConnector5">
              <a:avLst>
                <a:gd name="adj1" fmla="val -8331"/>
                <a:gd name="adj2" fmla="val 42847"/>
                <a:gd name="adj3" fmla="val 108331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7" name="下矢印 6"/>
            <p:cNvSpPr>
              <a:spLocks noChangeArrowheads="1"/>
            </p:cNvSpPr>
            <p:nvPr/>
          </p:nvSpPr>
          <p:spPr bwMode="auto">
            <a:xfrm rot="16200000">
              <a:off x="3395810" y="4041616"/>
              <a:ext cx="142945" cy="488124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</p:grpSp>
      <p:grpSp>
        <p:nvGrpSpPr>
          <p:cNvPr id="1568" name="グループ化 1567"/>
          <p:cNvGrpSpPr/>
          <p:nvPr/>
        </p:nvGrpSpPr>
        <p:grpSpPr>
          <a:xfrm>
            <a:off x="12630858" y="1168563"/>
            <a:ext cx="1391245" cy="653530"/>
            <a:chOff x="551384" y="3644043"/>
            <a:chExt cx="3183334" cy="1297125"/>
          </a:xfrm>
        </p:grpSpPr>
        <p:sp>
          <p:nvSpPr>
            <p:cNvPr id="1569" name="正方形/長方形 1568"/>
            <p:cNvSpPr/>
            <p:nvPr/>
          </p:nvSpPr>
          <p:spPr>
            <a:xfrm>
              <a:off x="692197" y="4198482"/>
              <a:ext cx="3042521" cy="174404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570" name="正方形/長方形 1569"/>
            <p:cNvSpPr/>
            <p:nvPr/>
          </p:nvSpPr>
          <p:spPr>
            <a:xfrm>
              <a:off x="1458679" y="3891953"/>
              <a:ext cx="233252" cy="184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571" name="正方形/長方形 1570"/>
            <p:cNvSpPr/>
            <p:nvPr/>
          </p:nvSpPr>
          <p:spPr>
            <a:xfrm>
              <a:off x="1467368" y="3902645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</a:rPr>
                <a:t>LM</a:t>
              </a:r>
              <a:endParaRPr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72" name="正方形/長方形 1571"/>
            <p:cNvSpPr/>
            <p:nvPr/>
          </p:nvSpPr>
          <p:spPr>
            <a:xfrm>
              <a:off x="1205939" y="3891953"/>
              <a:ext cx="233252" cy="184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573" name="正方形/長方形 1572"/>
            <p:cNvSpPr/>
            <p:nvPr/>
          </p:nvSpPr>
          <p:spPr>
            <a:xfrm>
              <a:off x="1214629" y="3902645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74" name="正方形/長方形 1573"/>
            <p:cNvSpPr/>
            <p:nvPr/>
          </p:nvSpPr>
          <p:spPr>
            <a:xfrm>
              <a:off x="953200" y="3891953"/>
              <a:ext cx="233252" cy="184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575" name="正方形/長方形 1574"/>
            <p:cNvSpPr/>
            <p:nvPr/>
          </p:nvSpPr>
          <p:spPr>
            <a:xfrm>
              <a:off x="961889" y="3902645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LM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76" name="正方形/長方形 1575"/>
            <p:cNvSpPr/>
            <p:nvPr/>
          </p:nvSpPr>
          <p:spPr>
            <a:xfrm>
              <a:off x="695876" y="3891894"/>
              <a:ext cx="233252" cy="18458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577" name="正方形/長方形 1576"/>
            <p:cNvSpPr/>
            <p:nvPr/>
          </p:nvSpPr>
          <p:spPr>
            <a:xfrm>
              <a:off x="704565" y="3902470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78" name="正方形/長方形 1577"/>
            <p:cNvSpPr/>
            <p:nvPr/>
          </p:nvSpPr>
          <p:spPr>
            <a:xfrm>
              <a:off x="1710128" y="3896174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579" name="正方形/長方形 1578"/>
            <p:cNvSpPr/>
            <p:nvPr/>
          </p:nvSpPr>
          <p:spPr>
            <a:xfrm>
              <a:off x="1718817" y="3906484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80" name="正方形/長方形 1579"/>
            <p:cNvSpPr/>
            <p:nvPr/>
          </p:nvSpPr>
          <p:spPr>
            <a:xfrm>
              <a:off x="1961672" y="389619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581" name="正方形/長方形 1580"/>
            <p:cNvSpPr/>
            <p:nvPr/>
          </p:nvSpPr>
          <p:spPr>
            <a:xfrm>
              <a:off x="1970361" y="3906504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</a:rPr>
                <a:t>LM</a:t>
              </a:r>
              <a:endParaRPr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82" name="正方形/長方形 1581"/>
            <p:cNvSpPr/>
            <p:nvPr/>
          </p:nvSpPr>
          <p:spPr>
            <a:xfrm>
              <a:off x="2213216" y="389621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583" name="正方形/長方形 1582"/>
            <p:cNvSpPr/>
            <p:nvPr/>
          </p:nvSpPr>
          <p:spPr>
            <a:xfrm>
              <a:off x="2221905" y="3906524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84" name="正方形/長方形 1583"/>
            <p:cNvSpPr/>
            <p:nvPr/>
          </p:nvSpPr>
          <p:spPr>
            <a:xfrm>
              <a:off x="2464760" y="389623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585" name="正方形/長方形 1584"/>
            <p:cNvSpPr/>
            <p:nvPr/>
          </p:nvSpPr>
          <p:spPr>
            <a:xfrm>
              <a:off x="2473449" y="3906544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</a:rPr>
                <a:t>LM</a:t>
              </a:r>
              <a:endParaRPr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86" name="正方形/長方形 1585"/>
            <p:cNvSpPr/>
            <p:nvPr/>
          </p:nvSpPr>
          <p:spPr>
            <a:xfrm>
              <a:off x="2716304" y="389625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587" name="正方形/長方形 1586"/>
            <p:cNvSpPr/>
            <p:nvPr/>
          </p:nvSpPr>
          <p:spPr>
            <a:xfrm>
              <a:off x="2724993" y="3906563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</a:rPr>
                <a:t>E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88" name="正方形/長方形 1587"/>
            <p:cNvSpPr/>
            <p:nvPr/>
          </p:nvSpPr>
          <p:spPr>
            <a:xfrm>
              <a:off x="2967848" y="389627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589" name="正方形/長方形 1588"/>
            <p:cNvSpPr/>
            <p:nvPr/>
          </p:nvSpPr>
          <p:spPr>
            <a:xfrm>
              <a:off x="2976537" y="3906583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</a:rPr>
                <a:t>LM</a:t>
              </a:r>
              <a:endParaRPr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90" name="下矢印 6"/>
            <p:cNvSpPr>
              <a:spLocks noChangeArrowheads="1"/>
            </p:cNvSpPr>
            <p:nvPr/>
          </p:nvSpPr>
          <p:spPr bwMode="auto">
            <a:xfrm rot="16200000">
              <a:off x="654146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91" name="下矢印 6"/>
            <p:cNvSpPr>
              <a:spLocks noChangeArrowheads="1"/>
            </p:cNvSpPr>
            <p:nvPr/>
          </p:nvSpPr>
          <p:spPr bwMode="auto">
            <a:xfrm rot="16200000">
              <a:off x="842264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92" name="下矢印 6"/>
            <p:cNvSpPr>
              <a:spLocks noChangeArrowheads="1"/>
            </p:cNvSpPr>
            <p:nvPr/>
          </p:nvSpPr>
          <p:spPr bwMode="auto">
            <a:xfrm rot="16200000">
              <a:off x="1093087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93" name="下矢印 6"/>
            <p:cNvSpPr>
              <a:spLocks noChangeArrowheads="1"/>
            </p:cNvSpPr>
            <p:nvPr/>
          </p:nvSpPr>
          <p:spPr bwMode="auto">
            <a:xfrm rot="16200000">
              <a:off x="1343911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94" name="下矢印 6"/>
            <p:cNvSpPr>
              <a:spLocks noChangeArrowheads="1"/>
            </p:cNvSpPr>
            <p:nvPr/>
          </p:nvSpPr>
          <p:spPr bwMode="auto">
            <a:xfrm rot="16200000">
              <a:off x="1594734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95" name="下矢印 6"/>
            <p:cNvSpPr>
              <a:spLocks noChangeArrowheads="1"/>
            </p:cNvSpPr>
            <p:nvPr/>
          </p:nvSpPr>
          <p:spPr bwMode="auto">
            <a:xfrm rot="16200000">
              <a:off x="2096381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96" name="下矢印 6"/>
            <p:cNvSpPr>
              <a:spLocks noChangeArrowheads="1"/>
            </p:cNvSpPr>
            <p:nvPr/>
          </p:nvSpPr>
          <p:spPr bwMode="auto">
            <a:xfrm rot="16200000">
              <a:off x="2598028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97" name="下矢印 6"/>
            <p:cNvSpPr>
              <a:spLocks noChangeArrowheads="1"/>
            </p:cNvSpPr>
            <p:nvPr/>
          </p:nvSpPr>
          <p:spPr bwMode="auto">
            <a:xfrm rot="16200000">
              <a:off x="1845557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98" name="下矢印 6"/>
            <p:cNvSpPr>
              <a:spLocks noChangeArrowheads="1"/>
            </p:cNvSpPr>
            <p:nvPr/>
          </p:nvSpPr>
          <p:spPr bwMode="auto">
            <a:xfrm rot="16200000">
              <a:off x="2347204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599" name="下矢印 6"/>
            <p:cNvSpPr>
              <a:spLocks noChangeArrowheads="1"/>
            </p:cNvSpPr>
            <p:nvPr/>
          </p:nvSpPr>
          <p:spPr bwMode="auto">
            <a:xfrm rot="16200000">
              <a:off x="2848851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00" name="下矢印 6"/>
            <p:cNvSpPr>
              <a:spLocks noChangeArrowheads="1"/>
            </p:cNvSpPr>
            <p:nvPr/>
          </p:nvSpPr>
          <p:spPr bwMode="auto">
            <a:xfrm rot="16200000">
              <a:off x="864784" y="4041619"/>
              <a:ext cx="142946" cy="488124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01" name="下矢印 6"/>
            <p:cNvSpPr>
              <a:spLocks noChangeArrowheads="1"/>
            </p:cNvSpPr>
            <p:nvPr/>
          </p:nvSpPr>
          <p:spPr bwMode="auto">
            <a:xfrm rot="16200000">
              <a:off x="1369666" y="4041618"/>
              <a:ext cx="142946" cy="488124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02" name="下矢印 6"/>
            <p:cNvSpPr>
              <a:spLocks noChangeArrowheads="1"/>
            </p:cNvSpPr>
            <p:nvPr/>
          </p:nvSpPr>
          <p:spPr bwMode="auto">
            <a:xfrm rot="16200000">
              <a:off x="1874548" y="4041618"/>
              <a:ext cx="142946" cy="488124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03" name="下矢印 6"/>
            <p:cNvSpPr>
              <a:spLocks noChangeArrowheads="1"/>
            </p:cNvSpPr>
            <p:nvPr/>
          </p:nvSpPr>
          <p:spPr bwMode="auto">
            <a:xfrm rot="16200000">
              <a:off x="2379430" y="4041618"/>
              <a:ext cx="142946" cy="488124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04" name="下矢印 6"/>
            <p:cNvSpPr>
              <a:spLocks noChangeArrowheads="1"/>
            </p:cNvSpPr>
            <p:nvPr/>
          </p:nvSpPr>
          <p:spPr bwMode="auto">
            <a:xfrm rot="16200000">
              <a:off x="2884312" y="4041618"/>
              <a:ext cx="142946" cy="488124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05" name="円弧 1604"/>
            <p:cNvSpPr/>
            <p:nvPr/>
          </p:nvSpPr>
          <p:spPr>
            <a:xfrm>
              <a:off x="551384" y="3644043"/>
              <a:ext cx="2796564" cy="173322"/>
            </a:xfrm>
            <a:prstGeom prst="arc">
              <a:avLst>
                <a:gd name="adj1" fmla="val 10698274"/>
                <a:gd name="adj2" fmla="val 112786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700"/>
            </a:p>
          </p:txBody>
        </p:sp>
        <p:sp>
          <p:nvSpPr>
            <p:cNvPr id="1606" name="下矢印 6"/>
            <p:cNvSpPr>
              <a:spLocks noChangeArrowheads="1"/>
            </p:cNvSpPr>
            <p:nvPr/>
          </p:nvSpPr>
          <p:spPr bwMode="auto">
            <a:xfrm rot="16200000">
              <a:off x="716852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07" name="下矢印 6"/>
            <p:cNvSpPr>
              <a:spLocks noChangeArrowheads="1"/>
            </p:cNvSpPr>
            <p:nvPr/>
          </p:nvSpPr>
          <p:spPr bwMode="auto">
            <a:xfrm rot="16200000">
              <a:off x="967675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08" name="下矢印 6"/>
            <p:cNvSpPr>
              <a:spLocks noChangeArrowheads="1"/>
            </p:cNvSpPr>
            <p:nvPr/>
          </p:nvSpPr>
          <p:spPr bwMode="auto">
            <a:xfrm rot="16200000">
              <a:off x="1218499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09" name="下矢印 6"/>
            <p:cNvSpPr>
              <a:spLocks noChangeArrowheads="1"/>
            </p:cNvSpPr>
            <p:nvPr/>
          </p:nvSpPr>
          <p:spPr bwMode="auto">
            <a:xfrm rot="16200000">
              <a:off x="1469322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10" name="下矢印 6"/>
            <p:cNvSpPr>
              <a:spLocks noChangeArrowheads="1"/>
            </p:cNvSpPr>
            <p:nvPr/>
          </p:nvSpPr>
          <p:spPr bwMode="auto">
            <a:xfrm rot="16200000">
              <a:off x="1720146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11" name="下矢印 6"/>
            <p:cNvSpPr>
              <a:spLocks noChangeArrowheads="1"/>
            </p:cNvSpPr>
            <p:nvPr/>
          </p:nvSpPr>
          <p:spPr bwMode="auto">
            <a:xfrm rot="16200000">
              <a:off x="2221792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12" name="下矢印 6"/>
            <p:cNvSpPr>
              <a:spLocks noChangeArrowheads="1"/>
            </p:cNvSpPr>
            <p:nvPr/>
          </p:nvSpPr>
          <p:spPr bwMode="auto">
            <a:xfrm rot="16200000">
              <a:off x="2723439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13" name="下矢印 6"/>
            <p:cNvSpPr>
              <a:spLocks noChangeArrowheads="1"/>
            </p:cNvSpPr>
            <p:nvPr/>
          </p:nvSpPr>
          <p:spPr bwMode="auto">
            <a:xfrm rot="16200000">
              <a:off x="1970969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14" name="下矢印 6"/>
            <p:cNvSpPr>
              <a:spLocks noChangeArrowheads="1"/>
            </p:cNvSpPr>
            <p:nvPr/>
          </p:nvSpPr>
          <p:spPr bwMode="auto">
            <a:xfrm rot="16200000">
              <a:off x="2472616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15" name="下矢印 6"/>
            <p:cNvSpPr>
              <a:spLocks noChangeArrowheads="1"/>
            </p:cNvSpPr>
            <p:nvPr/>
          </p:nvSpPr>
          <p:spPr bwMode="auto">
            <a:xfrm rot="16200000">
              <a:off x="2974263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16" name="下矢印 6"/>
            <p:cNvSpPr>
              <a:spLocks noChangeArrowheads="1"/>
            </p:cNvSpPr>
            <p:nvPr/>
          </p:nvSpPr>
          <p:spPr bwMode="auto">
            <a:xfrm rot="16200000">
              <a:off x="779558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17" name="下矢印 6"/>
            <p:cNvSpPr>
              <a:spLocks noChangeArrowheads="1"/>
            </p:cNvSpPr>
            <p:nvPr/>
          </p:nvSpPr>
          <p:spPr bwMode="auto">
            <a:xfrm rot="16200000">
              <a:off x="1030381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18" name="下矢印 6"/>
            <p:cNvSpPr>
              <a:spLocks noChangeArrowheads="1"/>
            </p:cNvSpPr>
            <p:nvPr/>
          </p:nvSpPr>
          <p:spPr bwMode="auto">
            <a:xfrm rot="16200000">
              <a:off x="1281205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19" name="下矢印 6"/>
            <p:cNvSpPr>
              <a:spLocks noChangeArrowheads="1"/>
            </p:cNvSpPr>
            <p:nvPr/>
          </p:nvSpPr>
          <p:spPr bwMode="auto">
            <a:xfrm rot="16200000">
              <a:off x="1532028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20" name="下矢印 6"/>
            <p:cNvSpPr>
              <a:spLocks noChangeArrowheads="1"/>
            </p:cNvSpPr>
            <p:nvPr/>
          </p:nvSpPr>
          <p:spPr bwMode="auto">
            <a:xfrm rot="16200000">
              <a:off x="1782851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21" name="下矢印 6"/>
            <p:cNvSpPr>
              <a:spLocks noChangeArrowheads="1"/>
            </p:cNvSpPr>
            <p:nvPr/>
          </p:nvSpPr>
          <p:spPr bwMode="auto">
            <a:xfrm rot="16200000">
              <a:off x="2284498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22" name="下矢印 6"/>
            <p:cNvSpPr>
              <a:spLocks noChangeArrowheads="1"/>
            </p:cNvSpPr>
            <p:nvPr/>
          </p:nvSpPr>
          <p:spPr bwMode="auto">
            <a:xfrm rot="16200000">
              <a:off x="2786145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23" name="下矢印 6"/>
            <p:cNvSpPr>
              <a:spLocks noChangeArrowheads="1"/>
            </p:cNvSpPr>
            <p:nvPr/>
          </p:nvSpPr>
          <p:spPr bwMode="auto">
            <a:xfrm rot="16200000">
              <a:off x="2033675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24" name="下矢印 6"/>
            <p:cNvSpPr>
              <a:spLocks noChangeArrowheads="1"/>
            </p:cNvSpPr>
            <p:nvPr/>
          </p:nvSpPr>
          <p:spPr bwMode="auto">
            <a:xfrm rot="16200000">
              <a:off x="2535322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25" name="下矢印 6"/>
            <p:cNvSpPr>
              <a:spLocks noChangeArrowheads="1"/>
            </p:cNvSpPr>
            <p:nvPr/>
          </p:nvSpPr>
          <p:spPr bwMode="auto">
            <a:xfrm rot="16200000">
              <a:off x="3099672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26" name="下矢印 6"/>
            <p:cNvSpPr>
              <a:spLocks noChangeArrowheads="1"/>
            </p:cNvSpPr>
            <p:nvPr/>
          </p:nvSpPr>
          <p:spPr bwMode="auto">
            <a:xfrm rot="16200000">
              <a:off x="904970" y="3749113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27" name="下矢印 6"/>
            <p:cNvSpPr>
              <a:spLocks noChangeArrowheads="1"/>
            </p:cNvSpPr>
            <p:nvPr/>
          </p:nvSpPr>
          <p:spPr bwMode="auto">
            <a:xfrm rot="16200000">
              <a:off x="1155793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28" name="下矢印 6"/>
            <p:cNvSpPr>
              <a:spLocks noChangeArrowheads="1"/>
            </p:cNvSpPr>
            <p:nvPr/>
          </p:nvSpPr>
          <p:spPr bwMode="auto">
            <a:xfrm rot="16200000">
              <a:off x="1406616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29" name="下矢印 6"/>
            <p:cNvSpPr>
              <a:spLocks noChangeArrowheads="1"/>
            </p:cNvSpPr>
            <p:nvPr/>
          </p:nvSpPr>
          <p:spPr bwMode="auto">
            <a:xfrm rot="16200000">
              <a:off x="1657440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30" name="下矢印 6"/>
            <p:cNvSpPr>
              <a:spLocks noChangeArrowheads="1"/>
            </p:cNvSpPr>
            <p:nvPr/>
          </p:nvSpPr>
          <p:spPr bwMode="auto">
            <a:xfrm rot="16200000">
              <a:off x="1908263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31" name="下矢印 6"/>
            <p:cNvSpPr>
              <a:spLocks noChangeArrowheads="1"/>
            </p:cNvSpPr>
            <p:nvPr/>
          </p:nvSpPr>
          <p:spPr bwMode="auto">
            <a:xfrm rot="16200000">
              <a:off x="2409910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32" name="下矢印 6"/>
            <p:cNvSpPr>
              <a:spLocks noChangeArrowheads="1"/>
            </p:cNvSpPr>
            <p:nvPr/>
          </p:nvSpPr>
          <p:spPr bwMode="auto">
            <a:xfrm rot="16200000">
              <a:off x="2911557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33" name="下矢印 6"/>
            <p:cNvSpPr>
              <a:spLocks noChangeArrowheads="1"/>
            </p:cNvSpPr>
            <p:nvPr/>
          </p:nvSpPr>
          <p:spPr bwMode="auto">
            <a:xfrm rot="16200000">
              <a:off x="2159087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34" name="下矢印 6"/>
            <p:cNvSpPr>
              <a:spLocks noChangeArrowheads="1"/>
            </p:cNvSpPr>
            <p:nvPr/>
          </p:nvSpPr>
          <p:spPr bwMode="auto">
            <a:xfrm rot="16200000">
              <a:off x="2660733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35" name="下矢印 6"/>
            <p:cNvSpPr>
              <a:spLocks noChangeArrowheads="1"/>
            </p:cNvSpPr>
            <p:nvPr/>
          </p:nvSpPr>
          <p:spPr bwMode="auto">
            <a:xfrm rot="16200000">
              <a:off x="3036968" y="3749112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36" name="正方形/長方形 1635"/>
            <p:cNvSpPr/>
            <p:nvPr/>
          </p:nvSpPr>
          <p:spPr>
            <a:xfrm>
              <a:off x="3223220" y="3682331"/>
              <a:ext cx="225289" cy="39855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TB</a:t>
              </a:r>
              <a:endParaRPr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37" name="環状矢印 1636"/>
            <p:cNvSpPr/>
            <p:nvPr/>
          </p:nvSpPr>
          <p:spPr bwMode="auto">
            <a:xfrm flipH="1">
              <a:off x="628182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638" name="環状矢印 1637"/>
            <p:cNvSpPr/>
            <p:nvPr/>
          </p:nvSpPr>
          <p:spPr bwMode="auto">
            <a:xfrm rot="10800000" flipH="1">
              <a:off x="628182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639" name="環状矢印 1638"/>
            <p:cNvSpPr/>
            <p:nvPr/>
          </p:nvSpPr>
          <p:spPr bwMode="auto">
            <a:xfrm flipH="1">
              <a:off x="1132739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640" name="環状矢印 1639"/>
            <p:cNvSpPr/>
            <p:nvPr/>
          </p:nvSpPr>
          <p:spPr bwMode="auto">
            <a:xfrm rot="10800000" flipH="1">
              <a:off x="1132739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641" name="環状矢印 1640"/>
            <p:cNvSpPr/>
            <p:nvPr/>
          </p:nvSpPr>
          <p:spPr bwMode="auto">
            <a:xfrm flipH="1">
              <a:off x="1637297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642" name="環状矢印 1641"/>
            <p:cNvSpPr/>
            <p:nvPr/>
          </p:nvSpPr>
          <p:spPr bwMode="auto">
            <a:xfrm rot="10800000" flipH="1">
              <a:off x="1637297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643" name="環状矢印 1642"/>
            <p:cNvSpPr/>
            <p:nvPr/>
          </p:nvSpPr>
          <p:spPr bwMode="auto">
            <a:xfrm flipH="1">
              <a:off x="2141855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644" name="環状矢印 1643"/>
            <p:cNvSpPr/>
            <p:nvPr/>
          </p:nvSpPr>
          <p:spPr bwMode="auto">
            <a:xfrm rot="10800000" flipH="1">
              <a:off x="2141855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645" name="環状矢印 1644"/>
            <p:cNvSpPr/>
            <p:nvPr/>
          </p:nvSpPr>
          <p:spPr bwMode="auto">
            <a:xfrm flipH="1">
              <a:off x="2646413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646" name="環状矢印 1645"/>
            <p:cNvSpPr/>
            <p:nvPr/>
          </p:nvSpPr>
          <p:spPr bwMode="auto">
            <a:xfrm rot="10800000" flipH="1">
              <a:off x="2646413" y="3808252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647" name="正方形/長方形 1646"/>
            <p:cNvSpPr/>
            <p:nvPr/>
          </p:nvSpPr>
          <p:spPr>
            <a:xfrm flipV="1">
              <a:off x="1458679" y="4508732"/>
              <a:ext cx="233252" cy="184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648" name="正方形/長方形 1647"/>
            <p:cNvSpPr/>
            <p:nvPr/>
          </p:nvSpPr>
          <p:spPr>
            <a:xfrm flipV="1">
              <a:off x="1467368" y="4518473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</a:rPr>
                <a:t>LM</a:t>
              </a:r>
              <a:endParaRPr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49" name="正方形/長方形 1648"/>
            <p:cNvSpPr/>
            <p:nvPr/>
          </p:nvSpPr>
          <p:spPr>
            <a:xfrm flipV="1">
              <a:off x="1205939" y="4508732"/>
              <a:ext cx="233252" cy="184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650" name="正方形/長方形 1649"/>
            <p:cNvSpPr/>
            <p:nvPr/>
          </p:nvSpPr>
          <p:spPr>
            <a:xfrm flipV="1">
              <a:off x="1214629" y="4518473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51" name="正方形/長方形 1650"/>
            <p:cNvSpPr/>
            <p:nvPr/>
          </p:nvSpPr>
          <p:spPr>
            <a:xfrm flipV="1">
              <a:off x="953200" y="4508732"/>
              <a:ext cx="233252" cy="184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652" name="正方形/長方形 1651"/>
            <p:cNvSpPr/>
            <p:nvPr/>
          </p:nvSpPr>
          <p:spPr>
            <a:xfrm flipV="1">
              <a:off x="961889" y="4518473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LM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53" name="正方形/長方形 1652"/>
            <p:cNvSpPr/>
            <p:nvPr/>
          </p:nvSpPr>
          <p:spPr>
            <a:xfrm flipV="1">
              <a:off x="695876" y="4508734"/>
              <a:ext cx="233252" cy="18458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654" name="正方形/長方形 1653"/>
            <p:cNvSpPr/>
            <p:nvPr/>
          </p:nvSpPr>
          <p:spPr>
            <a:xfrm flipV="1">
              <a:off x="704565" y="4518648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55" name="正方形/長方形 1654"/>
            <p:cNvSpPr/>
            <p:nvPr/>
          </p:nvSpPr>
          <p:spPr>
            <a:xfrm flipV="1">
              <a:off x="1710128" y="450432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656" name="正方形/長方形 1655"/>
            <p:cNvSpPr/>
            <p:nvPr/>
          </p:nvSpPr>
          <p:spPr>
            <a:xfrm flipV="1">
              <a:off x="1718817" y="4514634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57" name="正方形/長方形 1656"/>
            <p:cNvSpPr/>
            <p:nvPr/>
          </p:nvSpPr>
          <p:spPr>
            <a:xfrm flipV="1">
              <a:off x="1961672" y="450430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658" name="正方形/長方形 1657"/>
            <p:cNvSpPr/>
            <p:nvPr/>
          </p:nvSpPr>
          <p:spPr>
            <a:xfrm flipV="1">
              <a:off x="1970361" y="4514614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</a:rPr>
                <a:t>LM</a:t>
              </a:r>
              <a:endParaRPr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59" name="正方形/長方形 1658"/>
            <p:cNvSpPr/>
            <p:nvPr/>
          </p:nvSpPr>
          <p:spPr>
            <a:xfrm flipV="1">
              <a:off x="2213216" y="450428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660" name="正方形/長方形 1659"/>
            <p:cNvSpPr/>
            <p:nvPr/>
          </p:nvSpPr>
          <p:spPr>
            <a:xfrm flipV="1">
              <a:off x="2221905" y="4514594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61" name="正方形/長方形 1660"/>
            <p:cNvSpPr/>
            <p:nvPr/>
          </p:nvSpPr>
          <p:spPr>
            <a:xfrm flipV="1">
              <a:off x="2464760" y="4504263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662" name="正方形/長方形 1661"/>
            <p:cNvSpPr/>
            <p:nvPr/>
          </p:nvSpPr>
          <p:spPr>
            <a:xfrm flipV="1">
              <a:off x="2473449" y="4514574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</a:rPr>
                <a:t>LM</a:t>
              </a:r>
              <a:endParaRPr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63" name="正方形/長方形 1662"/>
            <p:cNvSpPr/>
            <p:nvPr/>
          </p:nvSpPr>
          <p:spPr>
            <a:xfrm flipV="1">
              <a:off x="2716304" y="4504244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664" name="正方形/長方形 1663"/>
            <p:cNvSpPr/>
            <p:nvPr/>
          </p:nvSpPr>
          <p:spPr>
            <a:xfrm flipV="1">
              <a:off x="2724993" y="4514554"/>
              <a:ext cx="211776" cy="16409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</a:rPr>
                <a:t>E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65" name="正方形/長方形 1664"/>
            <p:cNvSpPr/>
            <p:nvPr/>
          </p:nvSpPr>
          <p:spPr>
            <a:xfrm flipV="1">
              <a:off x="2967848" y="4504224"/>
              <a:ext cx="233252" cy="184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1666" name="正方形/長方形 1665"/>
            <p:cNvSpPr/>
            <p:nvPr/>
          </p:nvSpPr>
          <p:spPr>
            <a:xfrm flipV="1">
              <a:off x="2976537" y="4514534"/>
              <a:ext cx="211776" cy="1640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</a:rPr>
                <a:t>LM</a:t>
              </a:r>
              <a:endParaRPr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67" name="下矢印 6"/>
            <p:cNvSpPr>
              <a:spLocks noChangeArrowheads="1"/>
            </p:cNvSpPr>
            <p:nvPr/>
          </p:nvSpPr>
          <p:spPr bwMode="auto">
            <a:xfrm rot="5400000" flipV="1">
              <a:off x="654146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68" name="下矢印 6"/>
            <p:cNvSpPr>
              <a:spLocks noChangeArrowheads="1"/>
            </p:cNvSpPr>
            <p:nvPr/>
          </p:nvSpPr>
          <p:spPr bwMode="auto">
            <a:xfrm rot="5400000" flipV="1">
              <a:off x="842264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69" name="下矢印 6"/>
            <p:cNvSpPr>
              <a:spLocks noChangeArrowheads="1"/>
            </p:cNvSpPr>
            <p:nvPr/>
          </p:nvSpPr>
          <p:spPr bwMode="auto">
            <a:xfrm rot="5400000" flipV="1">
              <a:off x="1093087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70" name="下矢印 6"/>
            <p:cNvSpPr>
              <a:spLocks noChangeArrowheads="1"/>
            </p:cNvSpPr>
            <p:nvPr/>
          </p:nvSpPr>
          <p:spPr bwMode="auto">
            <a:xfrm rot="5400000" flipV="1">
              <a:off x="1343911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71" name="下矢印 6"/>
            <p:cNvSpPr>
              <a:spLocks noChangeArrowheads="1"/>
            </p:cNvSpPr>
            <p:nvPr/>
          </p:nvSpPr>
          <p:spPr bwMode="auto">
            <a:xfrm rot="5400000" flipV="1">
              <a:off x="1594734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72" name="下矢印 6"/>
            <p:cNvSpPr>
              <a:spLocks noChangeArrowheads="1"/>
            </p:cNvSpPr>
            <p:nvPr/>
          </p:nvSpPr>
          <p:spPr bwMode="auto">
            <a:xfrm rot="5400000" flipV="1">
              <a:off x="2096381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73" name="下矢印 6"/>
            <p:cNvSpPr>
              <a:spLocks noChangeArrowheads="1"/>
            </p:cNvSpPr>
            <p:nvPr/>
          </p:nvSpPr>
          <p:spPr bwMode="auto">
            <a:xfrm rot="5400000" flipV="1">
              <a:off x="2598028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74" name="下矢印 6"/>
            <p:cNvSpPr>
              <a:spLocks noChangeArrowheads="1"/>
            </p:cNvSpPr>
            <p:nvPr/>
          </p:nvSpPr>
          <p:spPr bwMode="auto">
            <a:xfrm rot="5400000" flipV="1">
              <a:off x="1845557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75" name="下矢印 6"/>
            <p:cNvSpPr>
              <a:spLocks noChangeArrowheads="1"/>
            </p:cNvSpPr>
            <p:nvPr/>
          </p:nvSpPr>
          <p:spPr bwMode="auto">
            <a:xfrm rot="5400000" flipV="1">
              <a:off x="2347204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76" name="下矢印 6"/>
            <p:cNvSpPr>
              <a:spLocks noChangeArrowheads="1"/>
            </p:cNvSpPr>
            <p:nvPr/>
          </p:nvSpPr>
          <p:spPr bwMode="auto">
            <a:xfrm rot="5400000" flipV="1">
              <a:off x="2848851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77" name="円弧 1676"/>
            <p:cNvSpPr/>
            <p:nvPr/>
          </p:nvSpPr>
          <p:spPr>
            <a:xfrm flipV="1">
              <a:off x="551384" y="4767846"/>
              <a:ext cx="2796564" cy="173322"/>
            </a:xfrm>
            <a:prstGeom prst="arc">
              <a:avLst>
                <a:gd name="adj1" fmla="val 10698274"/>
                <a:gd name="adj2" fmla="val 112786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700"/>
            </a:p>
          </p:txBody>
        </p:sp>
        <p:sp>
          <p:nvSpPr>
            <p:cNvPr id="1678" name="下矢印 6"/>
            <p:cNvSpPr>
              <a:spLocks noChangeArrowheads="1"/>
            </p:cNvSpPr>
            <p:nvPr/>
          </p:nvSpPr>
          <p:spPr bwMode="auto">
            <a:xfrm rot="5400000" flipV="1">
              <a:off x="716852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79" name="下矢印 6"/>
            <p:cNvSpPr>
              <a:spLocks noChangeArrowheads="1"/>
            </p:cNvSpPr>
            <p:nvPr/>
          </p:nvSpPr>
          <p:spPr bwMode="auto">
            <a:xfrm rot="5400000" flipV="1">
              <a:off x="967675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80" name="下矢印 6"/>
            <p:cNvSpPr>
              <a:spLocks noChangeArrowheads="1"/>
            </p:cNvSpPr>
            <p:nvPr/>
          </p:nvSpPr>
          <p:spPr bwMode="auto">
            <a:xfrm rot="5400000" flipV="1">
              <a:off x="1218499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81" name="下矢印 6"/>
            <p:cNvSpPr>
              <a:spLocks noChangeArrowheads="1"/>
            </p:cNvSpPr>
            <p:nvPr/>
          </p:nvSpPr>
          <p:spPr bwMode="auto">
            <a:xfrm rot="5400000" flipV="1">
              <a:off x="1469322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82" name="下矢印 6"/>
            <p:cNvSpPr>
              <a:spLocks noChangeArrowheads="1"/>
            </p:cNvSpPr>
            <p:nvPr/>
          </p:nvSpPr>
          <p:spPr bwMode="auto">
            <a:xfrm rot="5400000" flipV="1">
              <a:off x="1720146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83" name="下矢印 6"/>
            <p:cNvSpPr>
              <a:spLocks noChangeArrowheads="1"/>
            </p:cNvSpPr>
            <p:nvPr/>
          </p:nvSpPr>
          <p:spPr bwMode="auto">
            <a:xfrm rot="5400000" flipV="1">
              <a:off x="2221792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84" name="下矢印 6"/>
            <p:cNvSpPr>
              <a:spLocks noChangeArrowheads="1"/>
            </p:cNvSpPr>
            <p:nvPr/>
          </p:nvSpPr>
          <p:spPr bwMode="auto">
            <a:xfrm rot="5400000" flipV="1">
              <a:off x="2723439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85" name="下矢印 6"/>
            <p:cNvSpPr>
              <a:spLocks noChangeArrowheads="1"/>
            </p:cNvSpPr>
            <p:nvPr/>
          </p:nvSpPr>
          <p:spPr bwMode="auto">
            <a:xfrm rot="5400000" flipV="1">
              <a:off x="1970969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86" name="下矢印 6"/>
            <p:cNvSpPr>
              <a:spLocks noChangeArrowheads="1"/>
            </p:cNvSpPr>
            <p:nvPr/>
          </p:nvSpPr>
          <p:spPr bwMode="auto">
            <a:xfrm rot="5400000" flipV="1">
              <a:off x="2472616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87" name="下矢印 6"/>
            <p:cNvSpPr>
              <a:spLocks noChangeArrowheads="1"/>
            </p:cNvSpPr>
            <p:nvPr/>
          </p:nvSpPr>
          <p:spPr bwMode="auto">
            <a:xfrm rot="5400000" flipV="1">
              <a:off x="2974263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88" name="下矢印 6"/>
            <p:cNvSpPr>
              <a:spLocks noChangeArrowheads="1"/>
            </p:cNvSpPr>
            <p:nvPr/>
          </p:nvSpPr>
          <p:spPr bwMode="auto">
            <a:xfrm rot="5400000" flipV="1">
              <a:off x="779558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89" name="下矢印 6"/>
            <p:cNvSpPr>
              <a:spLocks noChangeArrowheads="1"/>
            </p:cNvSpPr>
            <p:nvPr/>
          </p:nvSpPr>
          <p:spPr bwMode="auto">
            <a:xfrm rot="5400000" flipV="1">
              <a:off x="1030381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90" name="下矢印 6"/>
            <p:cNvSpPr>
              <a:spLocks noChangeArrowheads="1"/>
            </p:cNvSpPr>
            <p:nvPr/>
          </p:nvSpPr>
          <p:spPr bwMode="auto">
            <a:xfrm rot="5400000" flipV="1">
              <a:off x="1281205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91" name="下矢印 6"/>
            <p:cNvSpPr>
              <a:spLocks noChangeArrowheads="1"/>
            </p:cNvSpPr>
            <p:nvPr/>
          </p:nvSpPr>
          <p:spPr bwMode="auto">
            <a:xfrm rot="5400000" flipV="1">
              <a:off x="1532028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92" name="下矢印 6"/>
            <p:cNvSpPr>
              <a:spLocks noChangeArrowheads="1"/>
            </p:cNvSpPr>
            <p:nvPr/>
          </p:nvSpPr>
          <p:spPr bwMode="auto">
            <a:xfrm rot="5400000" flipV="1">
              <a:off x="1782851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93" name="下矢印 6"/>
            <p:cNvSpPr>
              <a:spLocks noChangeArrowheads="1"/>
            </p:cNvSpPr>
            <p:nvPr/>
          </p:nvSpPr>
          <p:spPr bwMode="auto">
            <a:xfrm rot="5400000" flipV="1">
              <a:off x="2284498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94" name="下矢印 6"/>
            <p:cNvSpPr>
              <a:spLocks noChangeArrowheads="1"/>
            </p:cNvSpPr>
            <p:nvPr/>
          </p:nvSpPr>
          <p:spPr bwMode="auto">
            <a:xfrm rot="5400000" flipV="1">
              <a:off x="2786145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95" name="下矢印 6"/>
            <p:cNvSpPr>
              <a:spLocks noChangeArrowheads="1"/>
            </p:cNvSpPr>
            <p:nvPr/>
          </p:nvSpPr>
          <p:spPr bwMode="auto">
            <a:xfrm rot="5400000" flipV="1">
              <a:off x="2033675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96" name="下矢印 6"/>
            <p:cNvSpPr>
              <a:spLocks noChangeArrowheads="1"/>
            </p:cNvSpPr>
            <p:nvPr/>
          </p:nvSpPr>
          <p:spPr bwMode="auto">
            <a:xfrm rot="5400000" flipV="1">
              <a:off x="2535322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97" name="下矢印 6"/>
            <p:cNvSpPr>
              <a:spLocks noChangeArrowheads="1"/>
            </p:cNvSpPr>
            <p:nvPr/>
          </p:nvSpPr>
          <p:spPr bwMode="auto">
            <a:xfrm rot="5400000" flipV="1">
              <a:off x="3099672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98" name="下矢印 6"/>
            <p:cNvSpPr>
              <a:spLocks noChangeArrowheads="1"/>
            </p:cNvSpPr>
            <p:nvPr/>
          </p:nvSpPr>
          <p:spPr bwMode="auto">
            <a:xfrm rot="5400000" flipV="1">
              <a:off x="904970" y="4769978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699" name="下矢印 6"/>
            <p:cNvSpPr>
              <a:spLocks noChangeArrowheads="1"/>
            </p:cNvSpPr>
            <p:nvPr/>
          </p:nvSpPr>
          <p:spPr bwMode="auto">
            <a:xfrm rot="5400000" flipV="1">
              <a:off x="1155793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700" name="下矢印 6"/>
            <p:cNvSpPr>
              <a:spLocks noChangeArrowheads="1"/>
            </p:cNvSpPr>
            <p:nvPr/>
          </p:nvSpPr>
          <p:spPr bwMode="auto">
            <a:xfrm rot="5400000" flipV="1">
              <a:off x="1406616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701" name="下矢印 6"/>
            <p:cNvSpPr>
              <a:spLocks noChangeArrowheads="1"/>
            </p:cNvSpPr>
            <p:nvPr/>
          </p:nvSpPr>
          <p:spPr bwMode="auto">
            <a:xfrm rot="5400000" flipV="1">
              <a:off x="1657440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702" name="下矢印 6"/>
            <p:cNvSpPr>
              <a:spLocks noChangeArrowheads="1"/>
            </p:cNvSpPr>
            <p:nvPr/>
          </p:nvSpPr>
          <p:spPr bwMode="auto">
            <a:xfrm rot="5400000" flipV="1">
              <a:off x="1908263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703" name="下矢印 6"/>
            <p:cNvSpPr>
              <a:spLocks noChangeArrowheads="1"/>
            </p:cNvSpPr>
            <p:nvPr/>
          </p:nvSpPr>
          <p:spPr bwMode="auto">
            <a:xfrm rot="5400000" flipV="1">
              <a:off x="2409910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704" name="下矢印 6"/>
            <p:cNvSpPr>
              <a:spLocks noChangeArrowheads="1"/>
            </p:cNvSpPr>
            <p:nvPr/>
          </p:nvSpPr>
          <p:spPr bwMode="auto">
            <a:xfrm rot="5400000" flipV="1">
              <a:off x="2911557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705" name="下矢印 6"/>
            <p:cNvSpPr>
              <a:spLocks noChangeArrowheads="1"/>
            </p:cNvSpPr>
            <p:nvPr/>
          </p:nvSpPr>
          <p:spPr bwMode="auto">
            <a:xfrm rot="5400000" flipV="1">
              <a:off x="2159087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706" name="下矢印 6"/>
            <p:cNvSpPr>
              <a:spLocks noChangeArrowheads="1"/>
            </p:cNvSpPr>
            <p:nvPr/>
          </p:nvSpPr>
          <p:spPr bwMode="auto">
            <a:xfrm rot="5400000" flipV="1">
              <a:off x="2660733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707" name="下矢印 6"/>
            <p:cNvSpPr>
              <a:spLocks noChangeArrowheads="1"/>
            </p:cNvSpPr>
            <p:nvPr/>
          </p:nvSpPr>
          <p:spPr bwMode="auto">
            <a:xfrm rot="5400000" flipV="1">
              <a:off x="3036968" y="4769979"/>
              <a:ext cx="142946" cy="66120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54FF47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  <p:sp>
          <p:nvSpPr>
            <p:cNvPr id="1708" name="正方形/長方形 1707"/>
            <p:cNvSpPr/>
            <p:nvPr/>
          </p:nvSpPr>
          <p:spPr>
            <a:xfrm flipV="1">
              <a:off x="3223220" y="4504224"/>
              <a:ext cx="225289" cy="39865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 smtClean="0">
                  <a:solidFill>
                    <a:schemeClr val="tx1"/>
                  </a:solidFill>
                </a:rPr>
                <a:t>TB</a:t>
              </a:r>
              <a:endParaRPr lang="ja-JP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709" name="環状矢印 1708"/>
            <p:cNvSpPr/>
            <p:nvPr/>
          </p:nvSpPr>
          <p:spPr bwMode="auto">
            <a:xfrm flipH="1" flipV="1">
              <a:off x="628182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710" name="環状矢印 1709"/>
            <p:cNvSpPr/>
            <p:nvPr/>
          </p:nvSpPr>
          <p:spPr bwMode="auto">
            <a:xfrm rot="10800000" flipH="1" flipV="1">
              <a:off x="628182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711" name="環状矢印 1710"/>
            <p:cNvSpPr/>
            <p:nvPr/>
          </p:nvSpPr>
          <p:spPr bwMode="auto">
            <a:xfrm flipH="1" flipV="1">
              <a:off x="1132739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712" name="環状矢印 1711"/>
            <p:cNvSpPr/>
            <p:nvPr/>
          </p:nvSpPr>
          <p:spPr bwMode="auto">
            <a:xfrm rot="10800000" flipH="1" flipV="1">
              <a:off x="1132739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713" name="環状矢印 1712"/>
            <p:cNvSpPr/>
            <p:nvPr/>
          </p:nvSpPr>
          <p:spPr bwMode="auto">
            <a:xfrm flipH="1" flipV="1">
              <a:off x="1637297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714" name="環状矢印 1713"/>
            <p:cNvSpPr/>
            <p:nvPr/>
          </p:nvSpPr>
          <p:spPr bwMode="auto">
            <a:xfrm rot="10800000" flipH="1" flipV="1">
              <a:off x="1637297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715" name="環状矢印 1714"/>
            <p:cNvSpPr/>
            <p:nvPr/>
          </p:nvSpPr>
          <p:spPr bwMode="auto">
            <a:xfrm flipH="1" flipV="1">
              <a:off x="2141855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716" name="環状矢印 1715"/>
            <p:cNvSpPr/>
            <p:nvPr/>
          </p:nvSpPr>
          <p:spPr bwMode="auto">
            <a:xfrm rot="10800000" flipH="1" flipV="1">
              <a:off x="2141855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717" name="環状矢印 1716"/>
            <p:cNvSpPr/>
            <p:nvPr/>
          </p:nvSpPr>
          <p:spPr bwMode="auto">
            <a:xfrm flipH="1" flipV="1">
              <a:off x="2646413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sp>
          <p:nvSpPr>
            <p:cNvPr id="1718" name="環状矢印 1717"/>
            <p:cNvSpPr/>
            <p:nvPr/>
          </p:nvSpPr>
          <p:spPr bwMode="auto">
            <a:xfrm rot="10800000" flipH="1" flipV="1">
              <a:off x="2646413" y="4427205"/>
              <a:ext cx="367938" cy="349754"/>
            </a:xfrm>
            <a:prstGeom prst="circularArrow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kumimoji="0" lang="ja-JP" altLang="en-US" sz="700" dirty="0">
                <a:ea typeface="ＭＳ Ｐゴシック" pitchFamily="50" charset="-128"/>
              </a:endParaRPr>
            </a:p>
          </p:txBody>
        </p:sp>
        <p:cxnSp>
          <p:nvCxnSpPr>
            <p:cNvPr id="1719" name="曲線コネクタ 1718"/>
            <p:cNvCxnSpPr>
              <a:stCxn id="1636" idx="3"/>
              <a:endCxn id="1654" idx="1"/>
            </p:cNvCxnSpPr>
            <p:nvPr/>
          </p:nvCxnSpPr>
          <p:spPr>
            <a:xfrm flipH="1">
              <a:off x="704565" y="3881610"/>
              <a:ext cx="2743944" cy="719084"/>
            </a:xfrm>
            <a:prstGeom prst="curvedConnector5">
              <a:avLst>
                <a:gd name="adj1" fmla="val -8331"/>
                <a:gd name="adj2" fmla="val 39901"/>
                <a:gd name="adj3" fmla="val 10833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曲線コネクタ 1719"/>
            <p:cNvCxnSpPr>
              <a:stCxn id="1708" idx="3"/>
              <a:endCxn id="1577" idx="1"/>
            </p:cNvCxnSpPr>
            <p:nvPr/>
          </p:nvCxnSpPr>
          <p:spPr>
            <a:xfrm flipH="1" flipV="1">
              <a:off x="704565" y="3984517"/>
              <a:ext cx="2743944" cy="719035"/>
            </a:xfrm>
            <a:prstGeom prst="curvedConnector5">
              <a:avLst>
                <a:gd name="adj1" fmla="val -8331"/>
                <a:gd name="adj2" fmla="val 42847"/>
                <a:gd name="adj3" fmla="val 108331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1" name="下矢印 6"/>
            <p:cNvSpPr>
              <a:spLocks noChangeArrowheads="1"/>
            </p:cNvSpPr>
            <p:nvPr/>
          </p:nvSpPr>
          <p:spPr bwMode="auto">
            <a:xfrm rot="16200000">
              <a:off x="3395810" y="4041616"/>
              <a:ext cx="142945" cy="488124"/>
            </a:xfrm>
            <a:prstGeom prst="downArrow">
              <a:avLst>
                <a:gd name="adj1" fmla="val 50000"/>
                <a:gd name="adj2" fmla="val 50132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 sz="700" dirty="0"/>
            </a:p>
          </p:txBody>
        </p:sp>
      </p:grpSp>
      <p:cxnSp>
        <p:nvCxnSpPr>
          <p:cNvPr id="9" name="直線矢印コネクタ 8"/>
          <p:cNvCxnSpPr>
            <a:stCxn id="1015" idx="0"/>
            <a:endCxn id="963" idx="1"/>
          </p:cNvCxnSpPr>
          <p:nvPr/>
        </p:nvCxnSpPr>
        <p:spPr>
          <a:xfrm>
            <a:off x="10044727" y="1636433"/>
            <a:ext cx="271228" cy="4519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3" name="正方形/長方形 962"/>
          <p:cNvSpPr/>
          <p:nvPr/>
        </p:nvSpPr>
        <p:spPr>
          <a:xfrm>
            <a:off x="10315955" y="190375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確率的多入力積和演算</a:t>
            </a:r>
            <a:endParaRPr lang="ja-JP" altLang="en-US" b="1" dirty="0"/>
          </a:p>
        </p:txBody>
      </p:sp>
      <p:sp>
        <p:nvSpPr>
          <p:cNvPr id="592" name="正方形/長方形 591"/>
          <p:cNvSpPr/>
          <p:nvPr/>
        </p:nvSpPr>
        <p:spPr>
          <a:xfrm>
            <a:off x="1126741" y="-2172816"/>
            <a:ext cx="3858429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00"/>
              </a:lnSpc>
            </a:pPr>
            <a:r>
              <a:rPr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(a) 1988</a:t>
            </a:r>
            <a:r>
              <a:rPr lang="ja-JP" altLang="en-US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年</a:t>
            </a:r>
            <a:r>
              <a:rPr lang="en-US" altLang="ja-JP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VPP:</a:t>
            </a:r>
            <a:r>
              <a:rPr lang="ja-JP" altLang="en-US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4</a:t>
            </a:r>
            <a:r>
              <a:rPr lang="ja-JP" altLang="en-US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列</a:t>
            </a:r>
            <a:r>
              <a:rPr lang="en-US" altLang="ja-JP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VLIW+8</a:t>
            </a:r>
            <a:r>
              <a:rPr lang="ja-JP" altLang="en-US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並列</a:t>
            </a:r>
            <a:r>
              <a:rPr lang="en-US" altLang="ja-JP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Vector</a:t>
            </a:r>
            <a:endParaRPr lang="en-US" altLang="ja-JP" b="1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457" name="正方形/長方形 456"/>
          <p:cNvSpPr/>
          <p:nvPr/>
        </p:nvSpPr>
        <p:spPr>
          <a:xfrm>
            <a:off x="1126741" y="476671"/>
            <a:ext cx="3840795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(c) 2008</a:t>
            </a:r>
            <a:r>
              <a:rPr lang="ja-JP" altLang="en-US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年</a:t>
            </a:r>
            <a:r>
              <a:rPr lang="en-US" altLang="ja-JP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LAPP: 8</a:t>
            </a:r>
            <a:r>
              <a:rPr lang="ja-JP" altLang="en-US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列</a:t>
            </a:r>
            <a:r>
              <a:rPr lang="en-US" altLang="ja-JP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VLIW+32</a:t>
            </a:r>
            <a:r>
              <a:rPr lang="ja-JP" altLang="en-US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行</a:t>
            </a:r>
            <a:r>
              <a:rPr lang="en-US" altLang="ja-JP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CGRA</a:t>
            </a:r>
            <a:endParaRPr lang="en-US" altLang="ja-JP" b="1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593" name="正方形/長方形 592"/>
          <p:cNvSpPr/>
          <p:nvPr/>
        </p:nvSpPr>
        <p:spPr>
          <a:xfrm>
            <a:off x="8194522" y="-2528341"/>
            <a:ext cx="5015797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(b) 2006</a:t>
            </a:r>
            <a:r>
              <a:rPr lang="ja-JP" altLang="en-US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年</a:t>
            </a:r>
            <a:r>
              <a:rPr lang="en-US" altLang="ja-JP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OROCHI: 9</a:t>
            </a:r>
            <a:r>
              <a:rPr lang="ja-JP" altLang="en-US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列</a:t>
            </a:r>
            <a:r>
              <a:rPr lang="en-US" altLang="ja-JP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VLIW+5way</a:t>
            </a:r>
            <a:r>
              <a:rPr lang="ja-JP" altLang="en-US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スーパースカラ</a:t>
            </a:r>
            <a:endParaRPr lang="en-US" altLang="ja-JP" b="1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86" name="正方形/長方形 285"/>
          <p:cNvSpPr/>
          <p:nvPr/>
        </p:nvSpPr>
        <p:spPr>
          <a:xfrm>
            <a:off x="8194522" y="-158558"/>
            <a:ext cx="3473297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b="1" dirty="0" smtClean="0">
                <a:latin typeface="+mj-ea"/>
                <a:ea typeface="+mj-ea"/>
                <a:cs typeface="Arial" panose="020B0604020202020204" pitchFamily="34" charset="0"/>
              </a:rPr>
              <a:t> (d) 2012</a:t>
            </a:r>
            <a:r>
              <a:rPr lang="ja-JP" altLang="en-US" b="1" dirty="0" smtClean="0">
                <a:latin typeface="+mj-ea"/>
                <a:ea typeface="+mj-ea"/>
                <a:cs typeface="Arial" panose="020B0604020202020204" pitchFamily="34" charset="0"/>
              </a:rPr>
              <a:t>年</a:t>
            </a:r>
            <a:r>
              <a:rPr lang="en-US" altLang="ja-JP" b="1" dirty="0" smtClean="0">
                <a:latin typeface="+mj-ea"/>
                <a:ea typeface="+mj-ea"/>
                <a:cs typeface="Arial" panose="020B0604020202020204" pitchFamily="34" charset="0"/>
              </a:rPr>
              <a:t>EMAX: 4</a:t>
            </a:r>
            <a:r>
              <a:rPr lang="ja-JP" altLang="en-US" b="1" dirty="0" smtClean="0">
                <a:latin typeface="+mj-ea"/>
                <a:ea typeface="+mj-ea"/>
                <a:cs typeface="Arial" panose="020B0604020202020204" pitchFamily="34" charset="0"/>
              </a:rPr>
              <a:t>列</a:t>
            </a:r>
            <a:r>
              <a:rPr lang="en-US" altLang="ja-JP" b="1" dirty="0" smtClean="0">
                <a:latin typeface="+mj-ea"/>
                <a:ea typeface="+mj-ea"/>
                <a:cs typeface="Arial" panose="020B0604020202020204" pitchFamily="34" charset="0"/>
              </a:rPr>
              <a:t>x16</a:t>
            </a:r>
            <a:r>
              <a:rPr lang="ja-JP" altLang="en-US" b="1" dirty="0" smtClean="0">
                <a:latin typeface="+mj-ea"/>
                <a:ea typeface="+mj-ea"/>
                <a:cs typeface="Arial" panose="020B0604020202020204" pitchFamily="34" charset="0"/>
              </a:rPr>
              <a:t>行</a:t>
            </a:r>
            <a:r>
              <a:rPr lang="en-US" altLang="ja-JP" b="1" dirty="0" smtClean="0">
                <a:latin typeface="+mj-ea"/>
                <a:ea typeface="+mj-ea"/>
                <a:cs typeface="Arial" panose="020B0604020202020204" pitchFamily="34" charset="0"/>
              </a:rPr>
              <a:t>CGRA</a:t>
            </a:r>
            <a:endParaRPr lang="en-US" altLang="ja-JP" b="1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53" name="正方形/長方形 652"/>
          <p:cNvSpPr/>
          <p:nvPr/>
        </p:nvSpPr>
        <p:spPr>
          <a:xfrm>
            <a:off x="1126741" y="2396751"/>
            <a:ext cx="3299891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b="1" dirty="0" smtClean="0">
                <a:latin typeface="+mj-ea"/>
                <a:ea typeface="+mj-ea"/>
                <a:cs typeface="Arial" panose="020B0604020202020204" pitchFamily="34" charset="0"/>
              </a:rPr>
              <a:t> (e) 2017</a:t>
            </a:r>
            <a:r>
              <a:rPr lang="ja-JP" altLang="en-US" b="1" dirty="0" smtClean="0">
                <a:latin typeface="+mj-ea"/>
                <a:ea typeface="+mj-ea"/>
                <a:cs typeface="Arial" panose="020B0604020202020204" pitchFamily="34" charset="0"/>
              </a:rPr>
              <a:t>年</a:t>
            </a:r>
            <a:r>
              <a:rPr lang="en-US" altLang="ja-JP" b="1" dirty="0" smtClean="0">
                <a:latin typeface="+mj-ea"/>
                <a:ea typeface="+mj-ea"/>
                <a:cs typeface="Arial" panose="020B0604020202020204" pitchFamily="34" charset="0"/>
              </a:rPr>
              <a:t>IMAX: </a:t>
            </a:r>
            <a:r>
              <a:rPr lang="en-US" altLang="ja-JP" b="1" dirty="0"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ja-JP" altLang="en-US" b="1" dirty="0" smtClean="0">
                <a:latin typeface="+mj-ea"/>
                <a:ea typeface="+mj-ea"/>
                <a:cs typeface="Arial" panose="020B0604020202020204" pitchFamily="34" charset="0"/>
              </a:rPr>
              <a:t>列</a:t>
            </a:r>
            <a:r>
              <a:rPr lang="en-US" altLang="ja-JP" b="1" dirty="0" smtClean="0">
                <a:latin typeface="+mj-ea"/>
                <a:ea typeface="+mj-ea"/>
                <a:cs typeface="Arial" panose="020B0604020202020204" pitchFamily="34" charset="0"/>
              </a:rPr>
              <a:t>x64</a:t>
            </a:r>
            <a:r>
              <a:rPr lang="ja-JP" altLang="en-US" b="1" dirty="0" smtClean="0">
                <a:latin typeface="+mj-ea"/>
                <a:ea typeface="+mj-ea"/>
                <a:cs typeface="Arial" panose="020B0604020202020204" pitchFamily="34" charset="0"/>
              </a:rPr>
              <a:t>行</a:t>
            </a:r>
            <a:r>
              <a:rPr lang="en-US" altLang="ja-JP" b="1" dirty="0" smtClean="0">
                <a:latin typeface="+mj-ea"/>
                <a:ea typeface="+mj-ea"/>
                <a:cs typeface="Arial" panose="020B0604020202020204" pitchFamily="34" charset="0"/>
              </a:rPr>
              <a:t>CGRA</a:t>
            </a:r>
            <a:endParaRPr lang="en-US" altLang="ja-JP" b="1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35" name="正方形/長方形 534"/>
          <p:cNvSpPr/>
          <p:nvPr/>
        </p:nvSpPr>
        <p:spPr>
          <a:xfrm>
            <a:off x="8194522" y="2392699"/>
            <a:ext cx="5078412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sz="2000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(f) </a:t>
            </a:r>
            <a:r>
              <a:rPr lang="en-US" altLang="ja-JP" sz="2000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2022</a:t>
            </a:r>
            <a:r>
              <a:rPr lang="ja-JP" altLang="en-US" sz="2000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年</a:t>
            </a:r>
            <a:r>
              <a:rPr lang="en-US" altLang="ja-JP" sz="2000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IMAX3: </a:t>
            </a:r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1</a:t>
            </a:r>
            <a:r>
              <a:rPr lang="ja-JP" altLang="en-US" sz="2000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列</a:t>
            </a:r>
            <a:r>
              <a:rPr lang="en-US" altLang="ja-JP" sz="2000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x64</a:t>
            </a:r>
            <a:r>
              <a:rPr lang="ja-JP" altLang="en-US" sz="2000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行</a:t>
            </a:r>
            <a:r>
              <a:rPr lang="en-US" altLang="ja-JP" sz="2000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x2N</a:t>
            </a:r>
            <a:r>
              <a:rPr lang="ja-JP" altLang="en-US" sz="2000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2000" b="1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TandemCGRA</a:t>
            </a:r>
            <a:endParaRPr lang="en-US" altLang="ja-JP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46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457" grpId="0" animBg="1"/>
      <p:bldP spid="593" grpId="0" animBg="1"/>
      <p:bldP spid="286" grpId="0" animBg="1"/>
      <p:bldP spid="653" grpId="0" animBg="1"/>
      <p:bldP spid="535" grpId="0" animBg="1"/>
    </p:bld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7126</TotalTime>
  <Words>513</Words>
  <Application>Microsoft Office PowerPoint</Application>
  <PresentationFormat>ワイド画面</PresentationFormat>
  <Paragraphs>320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游ゴシック</vt:lpstr>
      <vt:lpstr>Arial</vt:lpstr>
      <vt:lpstr>Calibri</vt:lpstr>
      <vt:lpstr>Times New Roman</vt:lpstr>
      <vt:lpstr>Office ​​テーマ</vt:lpstr>
      <vt:lpstr>PowerPoint プレゼンテーション</vt:lpstr>
    </vt:vector>
  </TitlesOfParts>
  <Company>MITSUBISHI HEAVY INDUSTRIES,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Yuichiro Kamino/神納 祐一郎</dc:creator>
  <cp:lastModifiedBy>Windows ユーザー</cp:lastModifiedBy>
  <cp:revision>1547</cp:revision>
  <dcterms:created xsi:type="dcterms:W3CDTF">2020-03-24T01:57:12Z</dcterms:created>
  <dcterms:modified xsi:type="dcterms:W3CDTF">2021-09-22T04:28:06Z</dcterms:modified>
</cp:coreProperties>
</file>