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8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7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18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2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37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01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799D-91B8-9A46-A589-7DB1E3B0DAAF}" type="datetimeFigureOut">
              <a:rPr kumimoji="1" lang="ja-JP" altLang="en-US" smtClean="0"/>
              <a:t>16/02/07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E3AE-49A6-BF49-9C51-2B01B20477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7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2403293" y="3114055"/>
            <a:ext cx="4274625" cy="1271070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The Internet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6" idx="0"/>
          </p:cNvCxnSpPr>
          <p:nvPr/>
        </p:nvCxnSpPr>
        <p:spPr>
          <a:xfrm flipV="1">
            <a:off x="1105331" y="3749589"/>
            <a:ext cx="1360005" cy="1132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0"/>
          </p:cNvCxnSpPr>
          <p:nvPr/>
        </p:nvCxnSpPr>
        <p:spPr>
          <a:xfrm flipV="1">
            <a:off x="1507055" y="4029083"/>
            <a:ext cx="1684590" cy="8526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0"/>
          </p:cNvCxnSpPr>
          <p:nvPr/>
        </p:nvCxnSpPr>
        <p:spPr>
          <a:xfrm flipV="1">
            <a:off x="1897408" y="4145499"/>
            <a:ext cx="2236154" cy="7362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7"/>
          </p:cNvCxnSpPr>
          <p:nvPr/>
        </p:nvCxnSpPr>
        <p:spPr>
          <a:xfrm flipV="1">
            <a:off x="2403594" y="3749590"/>
            <a:ext cx="4363020" cy="11841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3" name="図形グループ 232"/>
          <p:cNvGrpSpPr/>
          <p:nvPr/>
        </p:nvGrpSpPr>
        <p:grpSpPr>
          <a:xfrm>
            <a:off x="702569" y="1550892"/>
            <a:ext cx="2914400" cy="1785081"/>
            <a:chOff x="1212807" y="359833"/>
            <a:chExt cx="2914400" cy="1785081"/>
          </a:xfrm>
        </p:grpSpPr>
        <p:grpSp>
          <p:nvGrpSpPr>
            <p:cNvPr id="223" name="図形グループ 222"/>
            <p:cNvGrpSpPr/>
            <p:nvPr/>
          </p:nvGrpSpPr>
          <p:grpSpPr>
            <a:xfrm>
              <a:off x="1212807" y="703729"/>
              <a:ext cx="2914400" cy="1441185"/>
              <a:chOff x="1869829" y="184210"/>
              <a:chExt cx="4177217" cy="2065654"/>
            </a:xfrm>
          </p:grpSpPr>
          <p:sp>
            <p:nvSpPr>
              <p:cNvPr id="34" name="円/楕円 33"/>
              <p:cNvSpPr/>
              <p:nvPr/>
            </p:nvSpPr>
            <p:spPr>
              <a:xfrm>
                <a:off x="2234487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279757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2888450" y="1767992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3415784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372179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3875410" y="17775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4578144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4668051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4731757" y="178819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4029023" y="130135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2719557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5012119" y="1038457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5265183" y="15368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2365604" y="62067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1943472" y="11577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2157680" y="174486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5529054" y="575859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2" name="直線コネクタ 51"/>
              <p:cNvCxnSpPr>
                <a:stCxn id="50" idx="0"/>
                <a:endCxn id="34" idx="4"/>
              </p:cNvCxnSpPr>
              <p:nvPr/>
            </p:nvCxnSpPr>
            <p:spPr>
              <a:xfrm flipV="1">
                <a:off x="2234487" y="1545249"/>
                <a:ext cx="76807" cy="1996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/>
              <p:cNvCxnSpPr>
                <a:stCxn id="34" idx="6"/>
                <a:endCxn id="45" idx="2"/>
              </p:cNvCxnSpPr>
              <p:nvPr/>
            </p:nvCxnSpPr>
            <p:spPr>
              <a:xfrm flipV="1">
                <a:off x="2388100" y="1376955"/>
                <a:ext cx="331457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>
                <a:stCxn id="37" idx="0"/>
                <a:endCxn id="45" idx="4"/>
              </p:cNvCxnSpPr>
              <p:nvPr/>
            </p:nvCxnSpPr>
            <p:spPr>
              <a:xfrm flipH="1" flipV="1">
                <a:off x="2796364" y="1461102"/>
                <a:ext cx="168893" cy="3068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>
                <a:stCxn id="37" idx="1"/>
                <a:endCxn id="34" idx="5"/>
              </p:cNvCxnSpPr>
              <p:nvPr/>
            </p:nvCxnSpPr>
            <p:spPr>
              <a:xfrm flipH="1" flipV="1">
                <a:off x="2365604" y="1520603"/>
                <a:ext cx="545342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>
                <a:stCxn id="38" idx="2"/>
                <a:endCxn id="45" idx="6"/>
              </p:cNvCxnSpPr>
              <p:nvPr/>
            </p:nvCxnSpPr>
            <p:spPr>
              <a:xfrm flipH="1" flipV="1">
                <a:off x="2873170" y="1376955"/>
                <a:ext cx="542614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>
                <a:stCxn id="38" idx="3"/>
                <a:endCxn id="37" idx="7"/>
              </p:cNvCxnSpPr>
              <p:nvPr/>
            </p:nvCxnSpPr>
            <p:spPr>
              <a:xfrm flipH="1">
                <a:off x="3019567" y="1520603"/>
                <a:ext cx="418713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/>
              <p:cNvCxnSpPr>
                <a:stCxn id="39" idx="3"/>
                <a:endCxn id="38" idx="0"/>
              </p:cNvCxnSpPr>
              <p:nvPr/>
            </p:nvCxnSpPr>
            <p:spPr>
              <a:xfrm flipH="1">
                <a:off x="3492591" y="868669"/>
                <a:ext cx="251702" cy="5082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>
                <a:stCxn id="36" idx="4"/>
                <a:endCxn id="45" idx="0"/>
              </p:cNvCxnSpPr>
              <p:nvPr/>
            </p:nvCxnSpPr>
            <p:spPr>
              <a:xfrm flipH="1">
                <a:off x="2796364" y="893315"/>
                <a:ext cx="78020" cy="3994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/>
              <p:cNvCxnSpPr>
                <a:stCxn id="39" idx="2"/>
                <a:endCxn id="36" idx="6"/>
              </p:cNvCxnSpPr>
              <p:nvPr/>
            </p:nvCxnSpPr>
            <p:spPr>
              <a:xfrm flipH="1">
                <a:off x="2951190" y="809168"/>
                <a:ext cx="77060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>
                <a:stCxn id="44" idx="1"/>
                <a:endCxn id="39" idx="5"/>
              </p:cNvCxnSpPr>
              <p:nvPr/>
            </p:nvCxnSpPr>
            <p:spPr>
              <a:xfrm flipH="1" flipV="1">
                <a:off x="3852914" y="868669"/>
                <a:ext cx="198605" cy="4573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>
                <a:stCxn id="44" idx="2"/>
                <a:endCxn id="38" idx="6"/>
              </p:cNvCxnSpPr>
              <p:nvPr/>
            </p:nvCxnSpPr>
            <p:spPr>
              <a:xfrm flipH="1">
                <a:off x="3569397" y="1385503"/>
                <a:ext cx="459626" cy="755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stCxn id="44" idx="4"/>
                <a:endCxn id="40" idx="0"/>
              </p:cNvCxnSpPr>
              <p:nvPr/>
            </p:nvCxnSpPr>
            <p:spPr>
              <a:xfrm flipH="1">
                <a:off x="3952217" y="1469650"/>
                <a:ext cx="153613" cy="3078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>
                <a:stCxn id="38" idx="5"/>
                <a:endCxn id="40" idx="1"/>
              </p:cNvCxnSpPr>
              <p:nvPr/>
            </p:nvCxnSpPr>
            <p:spPr>
              <a:xfrm>
                <a:off x="3546901" y="1520603"/>
                <a:ext cx="351005" cy="28156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>
                <a:stCxn id="37" idx="6"/>
                <a:endCxn id="40" idx="2"/>
              </p:cNvCxnSpPr>
              <p:nvPr/>
            </p:nvCxnSpPr>
            <p:spPr>
              <a:xfrm>
                <a:off x="3042063" y="1852139"/>
                <a:ext cx="833347" cy="95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/>
              <p:cNvCxnSpPr>
                <a:stCxn id="40" idx="6"/>
                <a:endCxn id="43" idx="2"/>
              </p:cNvCxnSpPr>
              <p:nvPr/>
            </p:nvCxnSpPr>
            <p:spPr>
              <a:xfrm>
                <a:off x="4029023" y="1861671"/>
                <a:ext cx="702734" cy="106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>
                <a:stCxn id="43" idx="0"/>
                <a:endCxn id="42" idx="4"/>
              </p:cNvCxnSpPr>
              <p:nvPr/>
            </p:nvCxnSpPr>
            <p:spPr>
              <a:xfrm flipH="1" flipV="1">
                <a:off x="4744858" y="1461102"/>
                <a:ext cx="63706" cy="3270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>
                <a:stCxn id="42" idx="2"/>
                <a:endCxn id="44" idx="6"/>
              </p:cNvCxnSpPr>
              <p:nvPr/>
            </p:nvCxnSpPr>
            <p:spPr>
              <a:xfrm flipH="1">
                <a:off x="4182636" y="1376955"/>
                <a:ext cx="485415" cy="8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>
                <a:stCxn id="42" idx="0"/>
                <a:endCxn id="41" idx="4"/>
              </p:cNvCxnSpPr>
              <p:nvPr/>
            </p:nvCxnSpPr>
            <p:spPr>
              <a:xfrm flipH="1" flipV="1">
                <a:off x="4654951" y="912447"/>
                <a:ext cx="89907" cy="380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>
                <a:stCxn id="42" idx="1"/>
                <a:endCxn id="39" idx="5"/>
              </p:cNvCxnSpPr>
              <p:nvPr/>
            </p:nvCxnSpPr>
            <p:spPr>
              <a:xfrm flipH="1" flipV="1">
                <a:off x="3852914" y="868669"/>
                <a:ext cx="837633" cy="4487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>
                <a:stCxn id="41" idx="2"/>
                <a:endCxn id="39" idx="6"/>
              </p:cNvCxnSpPr>
              <p:nvPr/>
            </p:nvCxnSpPr>
            <p:spPr>
              <a:xfrm flipH="1" flipV="1">
                <a:off x="3875410" y="809168"/>
                <a:ext cx="702734" cy="191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>
                <a:stCxn id="36" idx="2"/>
                <a:endCxn id="48" idx="6"/>
              </p:cNvCxnSpPr>
              <p:nvPr/>
            </p:nvCxnSpPr>
            <p:spPr>
              <a:xfrm flipH="1" flipV="1">
                <a:off x="2519217" y="704823"/>
                <a:ext cx="278360" cy="1043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>
                <a:stCxn id="34" idx="0"/>
                <a:endCxn id="48" idx="5"/>
              </p:cNvCxnSpPr>
              <p:nvPr/>
            </p:nvCxnSpPr>
            <p:spPr>
              <a:xfrm flipV="1">
                <a:off x="2311294" y="764324"/>
                <a:ext cx="185427" cy="6126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>
                <a:stCxn id="34" idx="1"/>
                <a:endCxn id="49" idx="5"/>
              </p:cNvCxnSpPr>
              <p:nvPr/>
            </p:nvCxnSpPr>
            <p:spPr>
              <a:xfrm flipH="1" flipV="1">
                <a:off x="2074589" y="1301356"/>
                <a:ext cx="182394" cy="1002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>
                <a:stCxn id="46" idx="1"/>
                <a:endCxn id="41" idx="5"/>
              </p:cNvCxnSpPr>
              <p:nvPr/>
            </p:nvCxnSpPr>
            <p:spPr>
              <a:xfrm flipH="1" flipV="1">
                <a:off x="4709261" y="887801"/>
                <a:ext cx="325354" cy="1753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stCxn id="46" idx="2"/>
                <a:endCxn id="42" idx="7"/>
              </p:cNvCxnSpPr>
              <p:nvPr/>
            </p:nvCxnSpPr>
            <p:spPr>
              <a:xfrm flipH="1">
                <a:off x="4799168" y="1122604"/>
                <a:ext cx="212951" cy="1948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>
                <a:stCxn id="47" idx="2"/>
                <a:endCxn id="42" idx="5"/>
              </p:cNvCxnSpPr>
              <p:nvPr/>
            </p:nvCxnSpPr>
            <p:spPr>
              <a:xfrm flipH="1" flipV="1">
                <a:off x="4799168" y="1436456"/>
                <a:ext cx="466015" cy="1845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>
                <a:stCxn id="47" idx="4"/>
                <a:endCxn id="43" idx="6"/>
              </p:cNvCxnSpPr>
              <p:nvPr/>
            </p:nvCxnSpPr>
            <p:spPr>
              <a:xfrm flipH="1">
                <a:off x="4885370" y="1705165"/>
                <a:ext cx="456620" cy="16717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>
                <a:stCxn id="51" idx="4"/>
                <a:endCxn id="47" idx="0"/>
              </p:cNvCxnSpPr>
              <p:nvPr/>
            </p:nvCxnSpPr>
            <p:spPr>
              <a:xfrm flipH="1">
                <a:off x="5341990" y="744153"/>
                <a:ext cx="263871" cy="79271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>
                <a:stCxn id="51" idx="3"/>
                <a:endCxn id="46" idx="7"/>
              </p:cNvCxnSpPr>
              <p:nvPr/>
            </p:nvCxnSpPr>
            <p:spPr>
              <a:xfrm flipH="1">
                <a:off x="5143236" y="719507"/>
                <a:ext cx="408314" cy="3435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>
                <a:stCxn id="51" idx="2"/>
                <a:endCxn id="41" idx="6"/>
              </p:cNvCxnSpPr>
              <p:nvPr/>
            </p:nvCxnSpPr>
            <p:spPr>
              <a:xfrm flipH="1">
                <a:off x="4731757" y="660006"/>
                <a:ext cx="797297" cy="1682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円/楕円 149"/>
              <p:cNvSpPr/>
              <p:nvPr/>
            </p:nvSpPr>
            <p:spPr>
              <a:xfrm>
                <a:off x="3699301" y="2741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1" name="直線コネクタ 150"/>
              <p:cNvCxnSpPr>
                <a:stCxn id="150" idx="4"/>
                <a:endCxn id="39" idx="0"/>
              </p:cNvCxnSpPr>
              <p:nvPr/>
            </p:nvCxnSpPr>
            <p:spPr>
              <a:xfrm>
                <a:off x="3776108" y="442465"/>
                <a:ext cx="22496" cy="2825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>
                <a:stCxn id="150" idx="6"/>
                <a:endCxn id="51" idx="1"/>
              </p:cNvCxnSpPr>
              <p:nvPr/>
            </p:nvCxnSpPr>
            <p:spPr>
              <a:xfrm>
                <a:off x="3852914" y="358318"/>
                <a:ext cx="1698636" cy="242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>
                <a:stCxn id="48" idx="7"/>
                <a:endCxn id="150" idx="2"/>
              </p:cNvCxnSpPr>
              <p:nvPr/>
            </p:nvCxnSpPr>
            <p:spPr>
              <a:xfrm flipV="1">
                <a:off x="2496721" y="358318"/>
                <a:ext cx="1202580" cy="2870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>
                <a:stCxn id="43" idx="5"/>
                <a:endCxn id="182" idx="1"/>
              </p:cNvCxnSpPr>
              <p:nvPr/>
            </p:nvCxnSpPr>
            <p:spPr>
              <a:xfrm>
                <a:off x="4862874" y="1931838"/>
                <a:ext cx="94934" cy="17437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円/楕円 181"/>
              <p:cNvSpPr/>
              <p:nvPr/>
            </p:nvSpPr>
            <p:spPr>
              <a:xfrm>
                <a:off x="4935312" y="208157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5" name="直線コネクタ 184"/>
              <p:cNvCxnSpPr>
                <a:stCxn id="47" idx="5"/>
                <a:endCxn id="186" idx="1"/>
              </p:cNvCxnSpPr>
              <p:nvPr/>
            </p:nvCxnSpPr>
            <p:spPr>
              <a:xfrm>
                <a:off x="5396300" y="1680519"/>
                <a:ext cx="124245" cy="1508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円/楕円 185"/>
              <p:cNvSpPr/>
              <p:nvPr/>
            </p:nvSpPr>
            <p:spPr>
              <a:xfrm>
                <a:off x="5498049" y="180668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円/楕円 188"/>
              <p:cNvSpPr/>
              <p:nvPr/>
            </p:nvSpPr>
            <p:spPr>
              <a:xfrm>
                <a:off x="5804062" y="85605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円/楕円 189"/>
              <p:cNvSpPr/>
              <p:nvPr/>
            </p:nvSpPr>
            <p:spPr>
              <a:xfrm>
                <a:off x="5893433" y="35250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円/楕円 190"/>
              <p:cNvSpPr/>
              <p:nvPr/>
            </p:nvSpPr>
            <p:spPr>
              <a:xfrm>
                <a:off x="5529054" y="18421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2" name="直線コネクタ 191"/>
              <p:cNvCxnSpPr>
                <a:stCxn id="190" idx="3"/>
                <a:endCxn id="51" idx="7"/>
              </p:cNvCxnSpPr>
              <p:nvPr/>
            </p:nvCxnSpPr>
            <p:spPr>
              <a:xfrm flipH="1">
                <a:off x="5660171" y="496152"/>
                <a:ext cx="255758" cy="104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>
                <a:stCxn id="189" idx="1"/>
                <a:endCxn id="51" idx="5"/>
              </p:cNvCxnSpPr>
              <p:nvPr/>
            </p:nvCxnSpPr>
            <p:spPr>
              <a:xfrm flipH="1" flipV="1">
                <a:off x="5660171" y="719507"/>
                <a:ext cx="166387" cy="1611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/>
              <p:cNvCxnSpPr>
                <a:stCxn id="51" idx="0"/>
                <a:endCxn id="191" idx="4"/>
              </p:cNvCxnSpPr>
              <p:nvPr/>
            </p:nvCxnSpPr>
            <p:spPr>
              <a:xfrm flipV="1">
                <a:off x="5605861" y="352504"/>
                <a:ext cx="0" cy="2233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円/楕円 204"/>
              <p:cNvSpPr/>
              <p:nvPr/>
            </p:nvSpPr>
            <p:spPr>
              <a:xfrm>
                <a:off x="1997782" y="1900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6" name="直線コネクタ 205"/>
              <p:cNvCxnSpPr>
                <a:stCxn id="48" idx="1"/>
                <a:endCxn id="205" idx="5"/>
              </p:cNvCxnSpPr>
              <p:nvPr/>
            </p:nvCxnSpPr>
            <p:spPr>
              <a:xfrm flipH="1" flipV="1">
                <a:off x="2128899" y="333672"/>
                <a:ext cx="259201" cy="3116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円/楕円 207"/>
              <p:cNvSpPr/>
              <p:nvPr/>
            </p:nvSpPr>
            <p:spPr>
              <a:xfrm>
                <a:off x="1869829" y="44786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9" name="直線コネクタ 208"/>
              <p:cNvCxnSpPr>
                <a:stCxn id="48" idx="2"/>
                <a:endCxn id="208" idx="5"/>
              </p:cNvCxnSpPr>
              <p:nvPr/>
            </p:nvCxnSpPr>
            <p:spPr>
              <a:xfrm flipH="1" flipV="1">
                <a:off x="2000946" y="591511"/>
                <a:ext cx="364658" cy="1133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円/楕円 212"/>
              <p:cNvSpPr/>
              <p:nvPr/>
            </p:nvSpPr>
            <p:spPr>
              <a:xfrm>
                <a:off x="1920975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4" name="直線コネクタ 213"/>
              <p:cNvCxnSpPr>
                <a:stCxn id="48" idx="3"/>
                <a:endCxn id="213" idx="6"/>
              </p:cNvCxnSpPr>
              <p:nvPr/>
            </p:nvCxnSpPr>
            <p:spPr>
              <a:xfrm flipH="1">
                <a:off x="2074588" y="764324"/>
                <a:ext cx="313512" cy="639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テキスト ボックス 231"/>
            <p:cNvSpPr txBox="1"/>
            <p:nvPr/>
          </p:nvSpPr>
          <p:spPr>
            <a:xfrm>
              <a:off x="2291403" y="35983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lang="en-US" altLang="ja-JP" baseline="-25000" dirty="0"/>
                <a:t>1</a:t>
              </a:r>
              <a:endParaRPr kumimoji="1" lang="ja-JP" altLang="en-US" dirty="0"/>
            </a:p>
          </p:txBody>
        </p:sp>
      </p:grpSp>
      <p:grpSp>
        <p:nvGrpSpPr>
          <p:cNvPr id="234" name="図形グループ 233"/>
          <p:cNvGrpSpPr/>
          <p:nvPr/>
        </p:nvGrpSpPr>
        <p:grpSpPr>
          <a:xfrm>
            <a:off x="5822332" y="1550892"/>
            <a:ext cx="2914400" cy="1785081"/>
            <a:chOff x="1212807" y="359833"/>
            <a:chExt cx="2914400" cy="1785081"/>
          </a:xfrm>
        </p:grpSpPr>
        <p:grpSp>
          <p:nvGrpSpPr>
            <p:cNvPr id="235" name="図形グループ 234"/>
            <p:cNvGrpSpPr/>
            <p:nvPr/>
          </p:nvGrpSpPr>
          <p:grpSpPr>
            <a:xfrm>
              <a:off x="1212807" y="703729"/>
              <a:ext cx="2914400" cy="1441185"/>
              <a:chOff x="1869829" y="184210"/>
              <a:chExt cx="4177217" cy="2065654"/>
            </a:xfrm>
          </p:grpSpPr>
          <p:sp>
            <p:nvSpPr>
              <p:cNvPr id="237" name="円/楕円 236"/>
              <p:cNvSpPr/>
              <p:nvPr/>
            </p:nvSpPr>
            <p:spPr>
              <a:xfrm>
                <a:off x="2234487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円/楕円 237"/>
              <p:cNvSpPr/>
              <p:nvPr/>
            </p:nvSpPr>
            <p:spPr>
              <a:xfrm>
                <a:off x="279757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円/楕円 238"/>
              <p:cNvSpPr/>
              <p:nvPr/>
            </p:nvSpPr>
            <p:spPr>
              <a:xfrm>
                <a:off x="2888450" y="1767992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3415784" y="1376955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3721797" y="72502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円/楕円 241"/>
              <p:cNvSpPr/>
              <p:nvPr/>
            </p:nvSpPr>
            <p:spPr>
              <a:xfrm>
                <a:off x="3875410" y="17775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円/楕円 242"/>
              <p:cNvSpPr/>
              <p:nvPr/>
            </p:nvSpPr>
            <p:spPr>
              <a:xfrm>
                <a:off x="4578144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円/楕円 243"/>
              <p:cNvSpPr/>
              <p:nvPr/>
            </p:nvSpPr>
            <p:spPr>
              <a:xfrm>
                <a:off x="4668051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円/楕円 244"/>
              <p:cNvSpPr/>
              <p:nvPr/>
            </p:nvSpPr>
            <p:spPr>
              <a:xfrm>
                <a:off x="4731757" y="178819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円/楕円 245"/>
              <p:cNvSpPr/>
              <p:nvPr/>
            </p:nvSpPr>
            <p:spPr>
              <a:xfrm>
                <a:off x="4029023" y="130135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2719557" y="12928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5012119" y="1038457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5265183" y="15368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2365604" y="620676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円/楕円 250"/>
              <p:cNvSpPr/>
              <p:nvPr/>
            </p:nvSpPr>
            <p:spPr>
              <a:xfrm>
                <a:off x="1943472" y="1157708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円/楕円 251"/>
              <p:cNvSpPr/>
              <p:nvPr/>
            </p:nvSpPr>
            <p:spPr>
              <a:xfrm>
                <a:off x="2157680" y="174486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5529054" y="575859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4" name="直線コネクタ 253"/>
              <p:cNvCxnSpPr>
                <a:stCxn id="252" idx="0"/>
                <a:endCxn id="237" idx="4"/>
              </p:cNvCxnSpPr>
              <p:nvPr/>
            </p:nvCxnSpPr>
            <p:spPr>
              <a:xfrm flipV="1">
                <a:off x="2234487" y="1545249"/>
                <a:ext cx="76807" cy="1996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>
                <a:stCxn id="237" idx="6"/>
                <a:endCxn id="247" idx="2"/>
              </p:cNvCxnSpPr>
              <p:nvPr/>
            </p:nvCxnSpPr>
            <p:spPr>
              <a:xfrm flipV="1">
                <a:off x="2388100" y="1376955"/>
                <a:ext cx="331457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>
                <a:stCxn id="239" idx="0"/>
                <a:endCxn id="247" idx="4"/>
              </p:cNvCxnSpPr>
              <p:nvPr/>
            </p:nvCxnSpPr>
            <p:spPr>
              <a:xfrm flipH="1" flipV="1">
                <a:off x="2796364" y="1461102"/>
                <a:ext cx="168893" cy="3068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>
                <a:stCxn id="239" idx="1"/>
                <a:endCxn id="237" idx="5"/>
              </p:cNvCxnSpPr>
              <p:nvPr/>
            </p:nvCxnSpPr>
            <p:spPr>
              <a:xfrm flipH="1" flipV="1">
                <a:off x="2365604" y="1520603"/>
                <a:ext cx="545342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>
                <a:stCxn id="240" idx="2"/>
                <a:endCxn id="247" idx="6"/>
              </p:cNvCxnSpPr>
              <p:nvPr/>
            </p:nvCxnSpPr>
            <p:spPr>
              <a:xfrm flipH="1" flipV="1">
                <a:off x="2873170" y="1376955"/>
                <a:ext cx="542614" cy="8414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>
                <a:stCxn id="240" idx="3"/>
                <a:endCxn id="239" idx="7"/>
              </p:cNvCxnSpPr>
              <p:nvPr/>
            </p:nvCxnSpPr>
            <p:spPr>
              <a:xfrm flipH="1">
                <a:off x="3019567" y="1520603"/>
                <a:ext cx="418713" cy="27203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>
                <a:stCxn id="241" idx="3"/>
                <a:endCxn id="240" idx="0"/>
              </p:cNvCxnSpPr>
              <p:nvPr/>
            </p:nvCxnSpPr>
            <p:spPr>
              <a:xfrm flipH="1">
                <a:off x="3492591" y="868669"/>
                <a:ext cx="251702" cy="5082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>
                <a:stCxn id="238" idx="4"/>
                <a:endCxn id="247" idx="0"/>
              </p:cNvCxnSpPr>
              <p:nvPr/>
            </p:nvCxnSpPr>
            <p:spPr>
              <a:xfrm flipH="1">
                <a:off x="2796364" y="893315"/>
                <a:ext cx="78020" cy="39949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>
                <a:stCxn id="241" idx="2"/>
                <a:endCxn id="238" idx="6"/>
              </p:cNvCxnSpPr>
              <p:nvPr/>
            </p:nvCxnSpPr>
            <p:spPr>
              <a:xfrm flipH="1">
                <a:off x="2951190" y="809168"/>
                <a:ext cx="770607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>
                <a:stCxn id="246" idx="1"/>
                <a:endCxn id="241" idx="5"/>
              </p:cNvCxnSpPr>
              <p:nvPr/>
            </p:nvCxnSpPr>
            <p:spPr>
              <a:xfrm flipH="1" flipV="1">
                <a:off x="3852914" y="868669"/>
                <a:ext cx="198605" cy="4573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>
                <a:stCxn id="246" idx="2"/>
                <a:endCxn id="240" idx="6"/>
              </p:cNvCxnSpPr>
              <p:nvPr/>
            </p:nvCxnSpPr>
            <p:spPr>
              <a:xfrm flipH="1">
                <a:off x="3569397" y="1385503"/>
                <a:ext cx="459626" cy="755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>
                <a:stCxn id="246" idx="4"/>
                <a:endCxn id="242" idx="0"/>
              </p:cNvCxnSpPr>
              <p:nvPr/>
            </p:nvCxnSpPr>
            <p:spPr>
              <a:xfrm flipH="1">
                <a:off x="3952217" y="1469650"/>
                <a:ext cx="153613" cy="30787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/>
              <p:cNvCxnSpPr>
                <a:stCxn id="240" idx="5"/>
                <a:endCxn id="242" idx="1"/>
              </p:cNvCxnSpPr>
              <p:nvPr/>
            </p:nvCxnSpPr>
            <p:spPr>
              <a:xfrm>
                <a:off x="3546901" y="1520603"/>
                <a:ext cx="351005" cy="28156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/>
              <p:cNvCxnSpPr>
                <a:stCxn id="239" idx="6"/>
                <a:endCxn id="242" idx="2"/>
              </p:cNvCxnSpPr>
              <p:nvPr/>
            </p:nvCxnSpPr>
            <p:spPr>
              <a:xfrm>
                <a:off x="3042063" y="1852139"/>
                <a:ext cx="833347" cy="95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>
                <a:stCxn id="242" idx="6"/>
                <a:endCxn id="245" idx="2"/>
              </p:cNvCxnSpPr>
              <p:nvPr/>
            </p:nvCxnSpPr>
            <p:spPr>
              <a:xfrm>
                <a:off x="4029023" y="1861671"/>
                <a:ext cx="702734" cy="1066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>
                <a:stCxn id="245" idx="0"/>
                <a:endCxn id="244" idx="4"/>
              </p:cNvCxnSpPr>
              <p:nvPr/>
            </p:nvCxnSpPr>
            <p:spPr>
              <a:xfrm flipH="1" flipV="1">
                <a:off x="4744858" y="1461102"/>
                <a:ext cx="63706" cy="3270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>
                <a:stCxn id="244" idx="2"/>
                <a:endCxn id="246" idx="6"/>
              </p:cNvCxnSpPr>
              <p:nvPr/>
            </p:nvCxnSpPr>
            <p:spPr>
              <a:xfrm flipH="1">
                <a:off x="4182636" y="1376955"/>
                <a:ext cx="485415" cy="854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>
                <a:stCxn id="244" idx="0"/>
                <a:endCxn id="243" idx="4"/>
              </p:cNvCxnSpPr>
              <p:nvPr/>
            </p:nvCxnSpPr>
            <p:spPr>
              <a:xfrm flipH="1" flipV="1">
                <a:off x="4654951" y="912447"/>
                <a:ext cx="89907" cy="38036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>
                <a:stCxn id="244" idx="1"/>
                <a:endCxn id="241" idx="5"/>
              </p:cNvCxnSpPr>
              <p:nvPr/>
            </p:nvCxnSpPr>
            <p:spPr>
              <a:xfrm flipH="1" flipV="1">
                <a:off x="3852914" y="868669"/>
                <a:ext cx="837633" cy="4487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>
                <a:stCxn id="243" idx="2"/>
                <a:endCxn id="241" idx="6"/>
              </p:cNvCxnSpPr>
              <p:nvPr/>
            </p:nvCxnSpPr>
            <p:spPr>
              <a:xfrm flipH="1" flipV="1">
                <a:off x="3875410" y="809168"/>
                <a:ext cx="702734" cy="191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>
                <a:stCxn id="238" idx="2"/>
                <a:endCxn id="250" idx="6"/>
              </p:cNvCxnSpPr>
              <p:nvPr/>
            </p:nvCxnSpPr>
            <p:spPr>
              <a:xfrm flipH="1" flipV="1">
                <a:off x="2519217" y="704823"/>
                <a:ext cx="278360" cy="1043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>
                <a:stCxn id="237" idx="0"/>
                <a:endCxn id="250" idx="5"/>
              </p:cNvCxnSpPr>
              <p:nvPr/>
            </p:nvCxnSpPr>
            <p:spPr>
              <a:xfrm flipV="1">
                <a:off x="2311294" y="764324"/>
                <a:ext cx="185427" cy="61263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>
                <a:stCxn id="237" idx="1"/>
                <a:endCxn id="251" idx="5"/>
              </p:cNvCxnSpPr>
              <p:nvPr/>
            </p:nvCxnSpPr>
            <p:spPr>
              <a:xfrm flipH="1" flipV="1">
                <a:off x="2074589" y="1301356"/>
                <a:ext cx="182394" cy="1002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>
                <a:stCxn id="248" idx="1"/>
                <a:endCxn id="243" idx="5"/>
              </p:cNvCxnSpPr>
              <p:nvPr/>
            </p:nvCxnSpPr>
            <p:spPr>
              <a:xfrm flipH="1" flipV="1">
                <a:off x="4709261" y="887801"/>
                <a:ext cx="325354" cy="1753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>
                <a:stCxn id="248" idx="2"/>
                <a:endCxn id="244" idx="7"/>
              </p:cNvCxnSpPr>
              <p:nvPr/>
            </p:nvCxnSpPr>
            <p:spPr>
              <a:xfrm flipH="1">
                <a:off x="4799168" y="1122604"/>
                <a:ext cx="212951" cy="1948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>
                <a:stCxn id="249" idx="2"/>
                <a:endCxn id="244" idx="5"/>
              </p:cNvCxnSpPr>
              <p:nvPr/>
            </p:nvCxnSpPr>
            <p:spPr>
              <a:xfrm flipH="1" flipV="1">
                <a:off x="4799168" y="1436456"/>
                <a:ext cx="466015" cy="1845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>
                <a:stCxn id="249" idx="4"/>
                <a:endCxn id="245" idx="6"/>
              </p:cNvCxnSpPr>
              <p:nvPr/>
            </p:nvCxnSpPr>
            <p:spPr>
              <a:xfrm flipH="1">
                <a:off x="4885370" y="1705165"/>
                <a:ext cx="456620" cy="16717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>
                <a:stCxn id="253" idx="4"/>
                <a:endCxn id="249" idx="0"/>
              </p:cNvCxnSpPr>
              <p:nvPr/>
            </p:nvCxnSpPr>
            <p:spPr>
              <a:xfrm flipH="1">
                <a:off x="5341990" y="744153"/>
                <a:ext cx="263871" cy="79271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>
                <a:stCxn id="253" idx="3"/>
                <a:endCxn id="248" idx="7"/>
              </p:cNvCxnSpPr>
              <p:nvPr/>
            </p:nvCxnSpPr>
            <p:spPr>
              <a:xfrm flipH="1">
                <a:off x="5143236" y="719507"/>
                <a:ext cx="408314" cy="3435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>
                <a:stCxn id="253" idx="2"/>
                <a:endCxn id="243" idx="6"/>
              </p:cNvCxnSpPr>
              <p:nvPr/>
            </p:nvCxnSpPr>
            <p:spPr>
              <a:xfrm flipH="1">
                <a:off x="4731757" y="660006"/>
                <a:ext cx="797297" cy="1682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円/楕円 283"/>
              <p:cNvSpPr/>
              <p:nvPr/>
            </p:nvSpPr>
            <p:spPr>
              <a:xfrm>
                <a:off x="3699301" y="27417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5" name="直線コネクタ 284"/>
              <p:cNvCxnSpPr>
                <a:stCxn id="284" idx="4"/>
                <a:endCxn id="241" idx="0"/>
              </p:cNvCxnSpPr>
              <p:nvPr/>
            </p:nvCxnSpPr>
            <p:spPr>
              <a:xfrm>
                <a:off x="3776108" y="442465"/>
                <a:ext cx="22496" cy="28255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>
                <a:stCxn id="284" idx="6"/>
                <a:endCxn id="253" idx="1"/>
              </p:cNvCxnSpPr>
              <p:nvPr/>
            </p:nvCxnSpPr>
            <p:spPr>
              <a:xfrm>
                <a:off x="3852914" y="358318"/>
                <a:ext cx="1698636" cy="24218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>
                <a:stCxn id="250" idx="7"/>
                <a:endCxn id="284" idx="2"/>
              </p:cNvCxnSpPr>
              <p:nvPr/>
            </p:nvCxnSpPr>
            <p:spPr>
              <a:xfrm flipV="1">
                <a:off x="2496721" y="358318"/>
                <a:ext cx="1202580" cy="28700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>
                <a:stCxn id="245" idx="5"/>
                <a:endCxn id="289" idx="1"/>
              </p:cNvCxnSpPr>
              <p:nvPr/>
            </p:nvCxnSpPr>
            <p:spPr>
              <a:xfrm>
                <a:off x="4862874" y="1931838"/>
                <a:ext cx="94934" cy="17437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円/楕円 288"/>
              <p:cNvSpPr/>
              <p:nvPr/>
            </p:nvSpPr>
            <p:spPr>
              <a:xfrm>
                <a:off x="4935312" y="208157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0" name="直線コネクタ 289"/>
              <p:cNvCxnSpPr>
                <a:stCxn id="249" idx="5"/>
                <a:endCxn id="291" idx="1"/>
              </p:cNvCxnSpPr>
              <p:nvPr/>
            </p:nvCxnSpPr>
            <p:spPr>
              <a:xfrm>
                <a:off x="5396300" y="1680519"/>
                <a:ext cx="124245" cy="1508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円/楕円 290"/>
              <p:cNvSpPr/>
              <p:nvPr/>
            </p:nvSpPr>
            <p:spPr>
              <a:xfrm>
                <a:off x="5498049" y="180668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円/楕円 291"/>
              <p:cNvSpPr/>
              <p:nvPr/>
            </p:nvSpPr>
            <p:spPr>
              <a:xfrm>
                <a:off x="5804062" y="856051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円/楕円 292"/>
              <p:cNvSpPr/>
              <p:nvPr/>
            </p:nvSpPr>
            <p:spPr>
              <a:xfrm>
                <a:off x="5893433" y="35250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円/楕円 293"/>
              <p:cNvSpPr/>
              <p:nvPr/>
            </p:nvSpPr>
            <p:spPr>
              <a:xfrm>
                <a:off x="5529054" y="184210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5" name="直線コネクタ 294"/>
              <p:cNvCxnSpPr>
                <a:stCxn id="293" idx="3"/>
                <a:endCxn id="253" idx="7"/>
              </p:cNvCxnSpPr>
              <p:nvPr/>
            </p:nvCxnSpPr>
            <p:spPr>
              <a:xfrm flipH="1">
                <a:off x="5660171" y="496152"/>
                <a:ext cx="255758" cy="10435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>
                <a:stCxn id="292" idx="1"/>
                <a:endCxn id="253" idx="5"/>
              </p:cNvCxnSpPr>
              <p:nvPr/>
            </p:nvCxnSpPr>
            <p:spPr>
              <a:xfrm flipH="1" flipV="1">
                <a:off x="5660171" y="719507"/>
                <a:ext cx="166387" cy="1611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>
                <a:stCxn id="253" idx="0"/>
                <a:endCxn id="294" idx="4"/>
              </p:cNvCxnSpPr>
              <p:nvPr/>
            </p:nvCxnSpPr>
            <p:spPr>
              <a:xfrm flipV="1">
                <a:off x="5605861" y="352504"/>
                <a:ext cx="0" cy="2233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円/楕円 297"/>
              <p:cNvSpPr/>
              <p:nvPr/>
            </p:nvSpPr>
            <p:spPr>
              <a:xfrm>
                <a:off x="1997782" y="190024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9" name="直線コネクタ 298"/>
              <p:cNvCxnSpPr>
                <a:stCxn id="250" idx="1"/>
                <a:endCxn id="298" idx="5"/>
              </p:cNvCxnSpPr>
              <p:nvPr/>
            </p:nvCxnSpPr>
            <p:spPr>
              <a:xfrm flipH="1" flipV="1">
                <a:off x="2128899" y="333672"/>
                <a:ext cx="259201" cy="3116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円/楕円 299"/>
              <p:cNvSpPr/>
              <p:nvPr/>
            </p:nvSpPr>
            <p:spPr>
              <a:xfrm>
                <a:off x="1869829" y="44786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1" name="直線コネクタ 300"/>
              <p:cNvCxnSpPr>
                <a:stCxn id="250" idx="2"/>
                <a:endCxn id="300" idx="5"/>
              </p:cNvCxnSpPr>
              <p:nvPr/>
            </p:nvCxnSpPr>
            <p:spPr>
              <a:xfrm flipH="1" flipV="1">
                <a:off x="2000946" y="591511"/>
                <a:ext cx="364658" cy="1133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円/楕円 301"/>
              <p:cNvSpPr/>
              <p:nvPr/>
            </p:nvSpPr>
            <p:spPr>
              <a:xfrm>
                <a:off x="1920975" y="744153"/>
                <a:ext cx="153613" cy="168294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3" name="直線コネクタ 302"/>
              <p:cNvCxnSpPr>
                <a:stCxn id="250" idx="3"/>
                <a:endCxn id="302" idx="6"/>
              </p:cNvCxnSpPr>
              <p:nvPr/>
            </p:nvCxnSpPr>
            <p:spPr>
              <a:xfrm flipH="1">
                <a:off x="2074588" y="764324"/>
                <a:ext cx="313512" cy="639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テキスト ボックス 235"/>
            <p:cNvSpPr txBox="1"/>
            <p:nvPr/>
          </p:nvSpPr>
          <p:spPr>
            <a:xfrm>
              <a:off x="2291403" y="35983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</a:t>
              </a:r>
              <a:r>
                <a:rPr kumimoji="1" lang="en-US" altLang="ja-JP" baseline="-25000" dirty="0" smtClean="0"/>
                <a:t>2</a:t>
              </a:r>
              <a:endParaRPr kumimoji="1" lang="ja-JP" altLang="en-US" dirty="0"/>
            </a:p>
          </p:txBody>
        </p:sp>
      </p:grpSp>
      <p:cxnSp>
        <p:nvCxnSpPr>
          <p:cNvPr id="305" name="直線矢印コネクタ 304"/>
          <p:cNvCxnSpPr/>
          <p:nvPr/>
        </p:nvCxnSpPr>
        <p:spPr>
          <a:xfrm>
            <a:off x="2158191" y="1709365"/>
            <a:ext cx="46084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240" idx="0"/>
            <a:endCxn id="238" idx="5"/>
          </p:cNvCxnSpPr>
          <p:nvPr/>
        </p:nvCxnSpPr>
        <p:spPr>
          <a:xfrm flipH="1" flipV="1">
            <a:off x="6561091" y="2372328"/>
            <a:ext cx="393424" cy="35462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テキスト ボックス 309"/>
          <p:cNvSpPr txBox="1"/>
          <p:nvPr/>
        </p:nvSpPr>
        <p:spPr>
          <a:xfrm>
            <a:off x="7681334" y="3612703"/>
            <a:ext cx="95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up</a:t>
            </a:r>
            <a:r>
              <a:rPr kumimoji="1" lang="en-US" altLang="ja-JP" dirty="0" smtClean="0"/>
              <a:t> T</a:t>
            </a:r>
            <a:r>
              <a:rPr kumimoji="1" lang="en-US" altLang="ja-JP" baseline="-25000" dirty="0" smtClean="0"/>
              <a:t>2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down</a:t>
            </a:r>
            <a:r>
              <a:rPr lang="en-US" altLang="ja-JP" dirty="0" smtClean="0"/>
              <a:t> T</a:t>
            </a:r>
            <a:r>
              <a:rPr lang="en-US" altLang="ja-JP" baseline="-25000" dirty="0" smtClean="0"/>
              <a:t>2</a:t>
            </a:r>
            <a:endParaRPr kumimoji="1" lang="ja-JP" altLang="en-US" dirty="0"/>
          </a:p>
        </p:txBody>
      </p:sp>
      <p:grpSp>
        <p:nvGrpSpPr>
          <p:cNvPr id="319" name="図形グループ 318"/>
          <p:cNvGrpSpPr/>
          <p:nvPr/>
        </p:nvGrpSpPr>
        <p:grpSpPr>
          <a:xfrm>
            <a:off x="939527" y="4881751"/>
            <a:ext cx="1994162" cy="1425555"/>
            <a:chOff x="996965" y="4482752"/>
            <a:chExt cx="2576334" cy="1841729"/>
          </a:xfrm>
        </p:grpSpPr>
        <p:sp>
          <p:nvSpPr>
            <p:cNvPr id="5" name="正方形/長方形 4"/>
            <p:cNvSpPr/>
            <p:nvPr/>
          </p:nvSpPr>
          <p:spPr>
            <a:xfrm>
              <a:off x="1617166" y="5711429"/>
              <a:ext cx="459017" cy="42838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996965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1515968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2020279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2522774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996965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464846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944384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392718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1" name="テキスト ボックス 230"/>
            <p:cNvSpPr txBox="1"/>
            <p:nvPr/>
          </p:nvSpPr>
          <p:spPr>
            <a:xfrm>
              <a:off x="1549976" y="5370276"/>
              <a:ext cx="2023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routing tables (ribs)</a:t>
              </a:r>
              <a:endParaRPr kumimoji="1" lang="ja-JP" altLang="en-US" dirty="0"/>
            </a:p>
          </p:txBody>
        </p:sp>
        <p:sp>
          <p:nvSpPr>
            <p:cNvPr id="318" name="テキスト ボックス 317"/>
            <p:cNvSpPr txBox="1"/>
            <p:nvPr/>
          </p:nvSpPr>
          <p:spPr>
            <a:xfrm>
              <a:off x="2139126" y="5955149"/>
              <a:ext cx="1027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Collector</a:t>
              </a:r>
              <a:endParaRPr kumimoji="1" lang="ja-JP" altLang="en-US" dirty="0"/>
            </a:p>
          </p:txBody>
        </p:sp>
      </p:grpSp>
      <p:grpSp>
        <p:nvGrpSpPr>
          <p:cNvPr id="320" name="図形グループ 319"/>
          <p:cNvGrpSpPr/>
          <p:nvPr/>
        </p:nvGrpSpPr>
        <p:grpSpPr>
          <a:xfrm>
            <a:off x="5447376" y="4621660"/>
            <a:ext cx="1912895" cy="1367460"/>
            <a:chOff x="996965" y="4482752"/>
            <a:chExt cx="2576334" cy="1841729"/>
          </a:xfrm>
        </p:grpSpPr>
        <p:sp>
          <p:nvSpPr>
            <p:cNvPr id="321" name="正方形/長方形 320"/>
            <p:cNvSpPr/>
            <p:nvPr/>
          </p:nvSpPr>
          <p:spPr>
            <a:xfrm>
              <a:off x="1617166" y="5711429"/>
              <a:ext cx="459017" cy="42838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2" name="円/楕円 321"/>
            <p:cNvSpPr/>
            <p:nvPr/>
          </p:nvSpPr>
          <p:spPr>
            <a:xfrm>
              <a:off x="996965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3" name="円/楕円 322"/>
            <p:cNvSpPr/>
            <p:nvPr/>
          </p:nvSpPr>
          <p:spPr>
            <a:xfrm>
              <a:off x="1515968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4" name="円/楕円 323"/>
            <p:cNvSpPr/>
            <p:nvPr/>
          </p:nvSpPr>
          <p:spPr>
            <a:xfrm>
              <a:off x="2020279" y="4482752"/>
              <a:ext cx="428416" cy="4589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2522774" y="4482752"/>
              <a:ext cx="428415" cy="458984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rgbClr val="000000"/>
                  </a:solidFill>
                </a:rPr>
                <a:t>P</a:t>
              </a:r>
              <a:endParaRPr kumimoji="1"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996965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464846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944384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2392718" y="5047644"/>
              <a:ext cx="260112" cy="39838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テキスト ボックス 329"/>
            <p:cNvSpPr txBox="1"/>
            <p:nvPr/>
          </p:nvSpPr>
          <p:spPr>
            <a:xfrm>
              <a:off x="1549976" y="5370276"/>
              <a:ext cx="2023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routing tables (ribs)</a:t>
              </a:r>
              <a:endParaRPr kumimoji="1" lang="ja-JP" altLang="en-US" dirty="0"/>
            </a:p>
          </p:txBody>
        </p:sp>
        <p:sp>
          <p:nvSpPr>
            <p:cNvPr id="331" name="テキスト ボックス 330"/>
            <p:cNvSpPr txBox="1"/>
            <p:nvPr/>
          </p:nvSpPr>
          <p:spPr>
            <a:xfrm>
              <a:off x="2139126" y="5955149"/>
              <a:ext cx="1027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Collector</a:t>
              </a:r>
              <a:endParaRPr kumimoji="1" lang="ja-JP" altLang="en-US" dirty="0"/>
            </a:p>
          </p:txBody>
        </p:sp>
      </p:grpSp>
      <p:grpSp>
        <p:nvGrpSpPr>
          <p:cNvPr id="350" name="図形グループ 349"/>
          <p:cNvGrpSpPr/>
          <p:nvPr/>
        </p:nvGrpSpPr>
        <p:grpSpPr>
          <a:xfrm>
            <a:off x="821192" y="3227151"/>
            <a:ext cx="1371726" cy="2109727"/>
            <a:chOff x="1084196" y="2014758"/>
            <a:chExt cx="1440016" cy="3260585"/>
          </a:xfrm>
        </p:grpSpPr>
        <p:cxnSp>
          <p:nvCxnSpPr>
            <p:cNvPr id="312" name="直線矢印コネクタ 311"/>
            <p:cNvCxnSpPr/>
            <p:nvPr/>
          </p:nvCxnSpPr>
          <p:spPr>
            <a:xfrm flipH="1" flipV="1">
              <a:off x="1084196" y="2044693"/>
              <a:ext cx="42333" cy="323065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矢印コネクタ 312"/>
            <p:cNvCxnSpPr/>
            <p:nvPr/>
          </p:nvCxnSpPr>
          <p:spPr>
            <a:xfrm flipH="1" flipV="1">
              <a:off x="1584232" y="2044693"/>
              <a:ext cx="9815" cy="323065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矢印コネクタ 315"/>
            <p:cNvCxnSpPr/>
            <p:nvPr/>
          </p:nvCxnSpPr>
          <p:spPr>
            <a:xfrm flipH="1" flipV="1">
              <a:off x="2056428" y="2014758"/>
              <a:ext cx="9815" cy="323065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矢印コネクタ 316"/>
            <p:cNvCxnSpPr/>
            <p:nvPr/>
          </p:nvCxnSpPr>
          <p:spPr>
            <a:xfrm flipH="1" flipV="1">
              <a:off x="2514397" y="2027497"/>
              <a:ext cx="9815" cy="323065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テキスト ボックス 332"/>
          <p:cNvSpPr txBox="1"/>
          <p:nvPr/>
        </p:nvSpPr>
        <p:spPr>
          <a:xfrm>
            <a:off x="3554616" y="6295919"/>
            <a:ext cx="124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BGPStream</a:t>
            </a:r>
            <a:endParaRPr kumimoji="1" lang="ja-JP" altLang="en-US" dirty="0"/>
          </a:p>
        </p:txBody>
      </p:sp>
      <p:grpSp>
        <p:nvGrpSpPr>
          <p:cNvPr id="348" name="図形グループ 347"/>
          <p:cNvGrpSpPr/>
          <p:nvPr/>
        </p:nvGrpSpPr>
        <p:grpSpPr>
          <a:xfrm>
            <a:off x="2012719" y="5454583"/>
            <a:ext cx="3796051" cy="852723"/>
            <a:chOff x="2012719" y="5454583"/>
            <a:chExt cx="3796051" cy="852723"/>
          </a:xfrm>
        </p:grpSpPr>
        <p:cxnSp>
          <p:nvCxnSpPr>
            <p:cNvPr id="335" name="直線コネクタ 334"/>
            <p:cNvCxnSpPr/>
            <p:nvPr/>
          </p:nvCxnSpPr>
          <p:spPr>
            <a:xfrm flipV="1">
              <a:off x="4264549" y="6039456"/>
              <a:ext cx="1" cy="267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矢印コネクタ 336"/>
            <p:cNvCxnSpPr/>
            <p:nvPr/>
          </p:nvCxnSpPr>
          <p:spPr>
            <a:xfrm flipH="1" flipV="1">
              <a:off x="2012719" y="5992613"/>
              <a:ext cx="2251830" cy="468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矢印コネクタ 339"/>
            <p:cNvCxnSpPr/>
            <p:nvPr/>
          </p:nvCxnSpPr>
          <p:spPr>
            <a:xfrm flipV="1">
              <a:off x="4264549" y="5454583"/>
              <a:ext cx="1544221" cy="584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テキスト ボックス 345"/>
          <p:cNvSpPr txBox="1"/>
          <p:nvPr/>
        </p:nvSpPr>
        <p:spPr>
          <a:xfrm>
            <a:off x="6061557" y="160603"/>
            <a:ext cx="200670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8000"/>
                </a:solidFill>
              </a:rPr>
              <a:t>AS Link Instability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  <p:sp>
        <p:nvSpPr>
          <p:cNvPr id="351" name="テキスト ボックス 350"/>
          <p:cNvSpPr txBox="1"/>
          <p:nvPr/>
        </p:nvSpPr>
        <p:spPr>
          <a:xfrm>
            <a:off x="2128891" y="770778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 hours interval for RV</a:t>
            </a:r>
          </a:p>
          <a:p>
            <a:r>
              <a:rPr lang="en-US" altLang="ja-JP" dirty="0" smtClean="0"/>
              <a:t>snapshots: events in between may be lost.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8962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</Words>
  <Application>Microsoft Macintosh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NTTコミュニケーションズ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小原 泰弘</dc:creator>
  <cp:lastModifiedBy>小原 泰弘</cp:lastModifiedBy>
  <cp:revision>13</cp:revision>
  <dcterms:created xsi:type="dcterms:W3CDTF">2016-02-07T16:34:11Z</dcterms:created>
  <dcterms:modified xsi:type="dcterms:W3CDTF">2016-02-07T19:06:05Z</dcterms:modified>
</cp:coreProperties>
</file>