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13" d="100"/>
          <a:sy n="113" d="100"/>
        </p:scale>
        <p:origin x="5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2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6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3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56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6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98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7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84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3D23-2871-4606-A920-404DC093211B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34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Mg-LPSO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L1</a:t>
            </a:r>
            <a:r>
              <a:rPr kumimoji="1" lang="en-US" altLang="ja-JP" sz="3200" dirty="0" smtClean="0"/>
              <a:t>2</a:t>
            </a:r>
            <a:r>
              <a:rPr kumimoji="1" lang="ja-JP" altLang="en-US" dirty="0" smtClean="0"/>
              <a:t>クラスターの第一原理計算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40675"/>
            <a:ext cx="9144000" cy="1655762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sz="3600" dirty="0" smtClean="0"/>
              <a:t>情報科学科　西谷研究室　３５３９　山本泰基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73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273"/>
            <a:ext cx="12192000" cy="5627117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76346" y="1367522"/>
            <a:ext cx="783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LPSO</a:t>
            </a:r>
            <a:r>
              <a:rPr kumimoji="1" lang="ja-JP" altLang="en-US" sz="3600" dirty="0" smtClean="0"/>
              <a:t>構造の模式図</a:t>
            </a:r>
            <a:r>
              <a:rPr kumimoji="1" lang="en-US" altLang="ja-JP" sz="3600" dirty="0" smtClean="0"/>
              <a:t>.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633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3600" dirty="0"/>
              <a:t>LPSO </a:t>
            </a:r>
            <a:r>
              <a:rPr lang="ja-JP" altLang="en-US" sz="3600" dirty="0"/>
              <a:t>構造の生成</a:t>
            </a:r>
            <a:r>
              <a:rPr lang="ja-JP" altLang="en-US" sz="3600" dirty="0" smtClean="0"/>
              <a:t>機構の仮説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arenBoth"/>
            </a:pPr>
            <a:r>
              <a:rPr kumimoji="1" lang="en-US" altLang="ja-JP" dirty="0" smtClean="0"/>
              <a:t>Mg </a:t>
            </a:r>
            <a:r>
              <a:rPr kumimoji="1" lang="ja-JP" altLang="en-US" dirty="0" smtClean="0"/>
              <a:t>合金中の </a:t>
            </a:r>
            <a:r>
              <a:rPr kumimoji="1" lang="en-US" altLang="ja-JP" dirty="0" smtClean="0"/>
              <a:t>Zn, Y </a:t>
            </a:r>
            <a:r>
              <a:rPr kumimoji="1" lang="ja-JP" altLang="en-US" dirty="0" smtClean="0"/>
              <a:t>が安定化した層に積層欠陥が発生</a:t>
            </a:r>
            <a:r>
              <a:rPr kumimoji="1" lang="en-US" altLang="ja-JP" dirty="0" smtClean="0"/>
              <a:t>.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(2) </a:t>
            </a:r>
            <a:r>
              <a:rPr lang="ja-JP" altLang="en-US" dirty="0" smtClean="0"/>
              <a:t>積層欠陥が発生した層に他の </a:t>
            </a:r>
            <a:r>
              <a:rPr lang="en-US" altLang="ja-JP" dirty="0"/>
              <a:t>Zn, Y </a:t>
            </a:r>
            <a:r>
              <a:rPr lang="ja-JP" altLang="en-US" dirty="0" smtClean="0"/>
              <a:t>が濃化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(3) </a:t>
            </a:r>
            <a:r>
              <a:rPr lang="ja-JP" altLang="en-US" dirty="0" smtClean="0"/>
              <a:t>濃化したところに</a:t>
            </a:r>
            <a:r>
              <a:rPr lang="en-US" altLang="ja-JP" dirty="0" smtClean="0"/>
              <a:t>L12</a:t>
            </a:r>
            <a:r>
              <a:rPr lang="ja-JP" altLang="en-US" dirty="0" smtClean="0"/>
              <a:t>クラスターが形成される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(4) </a:t>
            </a:r>
            <a:r>
              <a:rPr lang="ja-JP" altLang="en-US" dirty="0" smtClean="0"/>
              <a:t>クラスターが存在する層から４層以上離れた層で </a:t>
            </a:r>
            <a:r>
              <a:rPr lang="en-US" altLang="ja-JP" dirty="0" smtClean="0"/>
              <a:t>Zn, Y</a:t>
            </a:r>
            <a:r>
              <a:rPr lang="ja-JP" altLang="en-US" dirty="0" smtClean="0"/>
              <a:t>ペアが安定化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(5) (1)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err="1" smtClean="0"/>
              <a:t>の過</a:t>
            </a:r>
            <a:r>
              <a:rPr lang="ja-JP" altLang="en-US" dirty="0" smtClean="0"/>
              <a:t>程を繰り返す。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1338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8708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866" y="1459249"/>
            <a:ext cx="9471377" cy="402558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20969" y="5762816"/>
            <a:ext cx="935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dirty="0"/>
              <a:t>a) </a:t>
            </a:r>
            <a:r>
              <a:rPr lang="ja-JP" altLang="en-US" dirty="0"/>
              <a:t>周期的境界条件を考慮しない結晶モデルの模式図</a:t>
            </a:r>
            <a:r>
              <a:rPr lang="en-US" altLang="ja-JP" dirty="0" smtClean="0"/>
              <a:t>.</a:t>
            </a: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b) </a:t>
            </a:r>
            <a:r>
              <a:rPr lang="ja-JP" altLang="en-US" dirty="0" smtClean="0"/>
              <a:t>周期的</a:t>
            </a:r>
            <a:r>
              <a:rPr lang="ja-JP" altLang="en-US" dirty="0"/>
              <a:t>境界条件を考慮した結晶モデル</a:t>
            </a:r>
            <a:r>
              <a:rPr lang="ja-JP" altLang="en-US" dirty="0" smtClean="0"/>
              <a:t>の模式図</a:t>
            </a:r>
            <a:r>
              <a:rPr lang="ja-JP" altLang="en-US" dirty="0"/>
              <a:t>．実線で描かれた部分は計算モデル，破線で示した部分は隣接した計算モデルを表して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[1]</a:t>
            </a:r>
            <a:r>
              <a:rPr lang="ja-JP" altLang="en-US" dirty="0" err="1" smtClean="0"/>
              <a:t>．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94717" y="1244298"/>
            <a:ext cx="715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周期的境界条件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038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567" y="1278564"/>
            <a:ext cx="4983051" cy="43513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18" y="1592277"/>
            <a:ext cx="5455345" cy="403762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80275" y="5782614"/>
            <a:ext cx="340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計算モデルの模式図</a:t>
            </a:r>
            <a:r>
              <a:rPr lang="en-US" altLang="ja-JP" sz="2400" dirty="0"/>
              <a:t>.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5955" y="5629902"/>
            <a:ext cx="464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L12 </a:t>
            </a:r>
            <a:r>
              <a:rPr lang="ja-JP" altLang="en-US" sz="2400" dirty="0">
                <a:latin typeface="+mj-ea"/>
                <a:ea typeface="+mj-ea"/>
              </a:rPr>
              <a:t>クラスター</a:t>
            </a:r>
            <a:r>
              <a:rPr lang="ja-JP" altLang="en-US" sz="2400" dirty="0" smtClean="0">
                <a:latin typeface="+mj-ea"/>
                <a:ea typeface="+mj-ea"/>
              </a:rPr>
              <a:t>と </a:t>
            </a:r>
            <a:r>
              <a:rPr lang="en-US" altLang="ja-JP" sz="2400" dirty="0" smtClean="0">
                <a:latin typeface="+mj-ea"/>
                <a:ea typeface="+mj-ea"/>
              </a:rPr>
              <a:t>small </a:t>
            </a:r>
            <a:r>
              <a:rPr lang="en-US" altLang="ja-JP" sz="2400" dirty="0">
                <a:latin typeface="+mj-ea"/>
                <a:ea typeface="+mj-ea"/>
              </a:rPr>
              <a:t>cluster </a:t>
            </a:r>
            <a:r>
              <a:rPr lang="ja-JP" altLang="en-US" sz="2400" dirty="0">
                <a:latin typeface="+mj-ea"/>
                <a:ea typeface="+mj-ea"/>
              </a:rPr>
              <a:t>の距離に</a:t>
            </a:r>
            <a:r>
              <a:rPr lang="ja-JP" altLang="en-US" sz="2400" dirty="0" smtClean="0">
                <a:latin typeface="+mj-ea"/>
                <a:ea typeface="+mj-ea"/>
              </a:rPr>
              <a:t>よるエネルギー</a:t>
            </a:r>
            <a:r>
              <a:rPr lang="ja-JP" altLang="en-US" sz="2400" dirty="0">
                <a:latin typeface="+mj-ea"/>
                <a:ea typeface="+mj-ea"/>
              </a:rPr>
              <a:t>変化</a:t>
            </a:r>
            <a:r>
              <a:rPr lang="en-US" altLang="ja-JP" sz="2400" dirty="0">
                <a:latin typeface="+mj-ea"/>
                <a:ea typeface="+mj-ea"/>
              </a:rPr>
              <a:t>.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013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今後の研究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 4 </a:t>
            </a:r>
            <a:r>
              <a:rPr kumimoji="1" lang="ja-JP" altLang="en-US" sz="3600" dirty="0" smtClean="0"/>
              <a:t>層離れた位置での計算を収束させる</a:t>
            </a:r>
            <a:r>
              <a:rPr kumimoji="1" lang="en-US" altLang="ja-JP" sz="36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dirty="0" smtClean="0"/>
              <a:t>・さらに遠く離れた積層にクラスターを挿入する</a:t>
            </a:r>
            <a:r>
              <a:rPr kumimoji="1" lang="en-US" altLang="ja-JP" sz="36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 smtClean="0"/>
              <a:t>・</a:t>
            </a:r>
            <a:r>
              <a:rPr lang="en-US" altLang="ja-JP" sz="3600" dirty="0" smtClean="0"/>
              <a:t>small cluster </a:t>
            </a:r>
            <a:r>
              <a:rPr lang="ja-JP" altLang="en-US" sz="3600" dirty="0" smtClean="0"/>
              <a:t>を違う位置に置いたモデルで計算を行う</a:t>
            </a:r>
            <a:r>
              <a:rPr lang="en-US" altLang="ja-JP" sz="3600" dirty="0" smtClean="0"/>
              <a:t>.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651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225</Words>
  <Application>Microsoft Macintosh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ＭＳ Ｐゴシック</vt:lpstr>
      <vt:lpstr>Arial</vt:lpstr>
      <vt:lpstr>Office テーマ</vt:lpstr>
      <vt:lpstr>Mg-LPSOのL12クラスターの第一原理計算</vt:lpstr>
      <vt:lpstr>1 背景</vt:lpstr>
      <vt:lpstr>LPSO 構造の生成機構の仮説</vt:lpstr>
      <vt:lpstr>2 手法</vt:lpstr>
      <vt:lpstr>3 考察</vt:lpstr>
      <vt:lpstr>4 今後の研究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Mg-LPSOのL12クラスターの第一原理計算</dc:title>
  <dc:creator>山本雅之</dc:creator>
  <cp:lastModifiedBy>Microsoft Office ユーザー</cp:lastModifiedBy>
  <cp:revision>16</cp:revision>
  <dcterms:created xsi:type="dcterms:W3CDTF">2016-09-04T10:07:01Z</dcterms:created>
  <dcterms:modified xsi:type="dcterms:W3CDTF">2016-09-07T07:41:29Z</dcterms:modified>
</cp:coreProperties>
</file>