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D23-2871-4606-A920-404DC093211B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C81-EDCE-4EF9-A03F-40690BC437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32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D23-2871-4606-A920-404DC093211B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C81-EDCE-4EF9-A03F-40690BC437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66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D23-2871-4606-A920-404DC093211B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C81-EDCE-4EF9-A03F-40690BC437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13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D23-2871-4606-A920-404DC093211B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C81-EDCE-4EF9-A03F-40690BC437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47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D23-2871-4606-A920-404DC093211B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C81-EDCE-4EF9-A03F-40690BC437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88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D23-2871-4606-A920-404DC093211B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C81-EDCE-4EF9-A03F-40690BC437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4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D23-2871-4606-A920-404DC093211B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C81-EDCE-4EF9-A03F-40690BC437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56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D23-2871-4606-A920-404DC093211B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C81-EDCE-4EF9-A03F-40690BC437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76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D23-2871-4606-A920-404DC093211B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C81-EDCE-4EF9-A03F-40690BC437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98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D23-2871-4606-A920-404DC093211B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C81-EDCE-4EF9-A03F-40690BC437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27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D23-2871-4606-A920-404DC093211B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C81-EDCE-4EF9-A03F-40690BC437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84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53D23-2871-4606-A920-404DC093211B}" type="datetimeFigureOut">
              <a:rPr kumimoji="1" lang="ja-JP" altLang="en-US" smtClean="0"/>
              <a:t>2016/9/5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41C81-EDCE-4EF9-A03F-40690BC437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34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Mg-LPSO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L1</a:t>
            </a:r>
            <a:r>
              <a:rPr kumimoji="1" lang="en-US" altLang="ja-JP" sz="3200" dirty="0" smtClean="0"/>
              <a:t>2</a:t>
            </a:r>
            <a:r>
              <a:rPr kumimoji="1" lang="ja-JP" altLang="en-US" dirty="0" smtClean="0"/>
              <a:t>クラスターの第一原理計算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40675"/>
            <a:ext cx="9144000" cy="1655762"/>
          </a:xfrm>
        </p:spPr>
        <p:txBody>
          <a:bodyPr/>
          <a:lstStyle/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sz="3600" dirty="0" smtClean="0"/>
              <a:t>情報科学科　西谷研究室　３５３９　山本泰基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2737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/>
              <a:t>LPSO </a:t>
            </a:r>
            <a:r>
              <a:rPr lang="ja-JP" altLang="en-US" dirty="0"/>
              <a:t>構造の生成</a:t>
            </a:r>
            <a:r>
              <a:rPr lang="ja-JP" altLang="en-US" dirty="0" smtClean="0"/>
              <a:t>機構の仮説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AutoNum type="arabicParenBoth"/>
            </a:pPr>
            <a:r>
              <a:rPr kumimoji="1" lang="en-US" altLang="ja-JP" dirty="0" smtClean="0"/>
              <a:t>Mg </a:t>
            </a:r>
            <a:r>
              <a:rPr kumimoji="1" lang="ja-JP" altLang="en-US" dirty="0" smtClean="0"/>
              <a:t>合金中の </a:t>
            </a:r>
            <a:r>
              <a:rPr kumimoji="1" lang="en-US" altLang="ja-JP" dirty="0" smtClean="0"/>
              <a:t>Zn, Y </a:t>
            </a:r>
            <a:r>
              <a:rPr kumimoji="1" lang="ja-JP" altLang="en-US" dirty="0" smtClean="0"/>
              <a:t>が安定化した層に積層欠陥が発生</a:t>
            </a:r>
            <a:r>
              <a:rPr kumimoji="1" lang="en-US" altLang="ja-JP" dirty="0" smtClean="0"/>
              <a:t>.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(2) </a:t>
            </a:r>
            <a:r>
              <a:rPr lang="ja-JP" altLang="en-US" dirty="0" smtClean="0"/>
              <a:t>積層欠陥が発生した層に他の </a:t>
            </a:r>
            <a:r>
              <a:rPr lang="en-US" altLang="ja-JP" dirty="0"/>
              <a:t>Zn, Y </a:t>
            </a:r>
            <a:r>
              <a:rPr lang="ja-JP" altLang="en-US" dirty="0" smtClean="0"/>
              <a:t>が濃化</a:t>
            </a:r>
            <a:r>
              <a:rPr lang="en-US" altLang="ja-JP" dirty="0" smtClean="0"/>
              <a:t>.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(3) </a:t>
            </a:r>
            <a:r>
              <a:rPr lang="ja-JP" altLang="en-US" dirty="0" smtClean="0"/>
              <a:t>濃化したところに</a:t>
            </a:r>
            <a:r>
              <a:rPr lang="en-US" altLang="ja-JP" dirty="0" smtClean="0"/>
              <a:t>L12</a:t>
            </a:r>
            <a:r>
              <a:rPr lang="ja-JP" altLang="en-US" dirty="0" smtClean="0"/>
              <a:t>クラスターが形成される</a:t>
            </a:r>
            <a:r>
              <a:rPr lang="en-US" altLang="ja-JP" dirty="0" smtClean="0"/>
              <a:t>.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(4) </a:t>
            </a:r>
            <a:r>
              <a:rPr lang="ja-JP" altLang="en-US" dirty="0" smtClean="0"/>
              <a:t>クラスターが存在する層から４層以上離れた層で </a:t>
            </a:r>
            <a:r>
              <a:rPr lang="en-US" altLang="ja-JP" dirty="0" smtClean="0"/>
              <a:t>Zn, Y</a:t>
            </a:r>
            <a:r>
              <a:rPr lang="ja-JP" altLang="en-US" dirty="0" smtClean="0"/>
              <a:t>ペアが安定化</a:t>
            </a:r>
            <a:r>
              <a:rPr lang="en-US" altLang="ja-JP" dirty="0" smtClean="0"/>
              <a:t>.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(5) (1)</a:t>
            </a:r>
            <a:r>
              <a:rPr lang="ja-JP" altLang="en-US" dirty="0" smtClean="0"/>
              <a:t>～</a:t>
            </a:r>
            <a:r>
              <a:rPr lang="en-US" altLang="ja-JP" dirty="0" smtClean="0"/>
              <a:t>(4)</a:t>
            </a:r>
            <a:r>
              <a:rPr lang="ja-JP" altLang="en-US" dirty="0" err="1" smtClean="0"/>
              <a:t>の過</a:t>
            </a:r>
            <a:r>
              <a:rPr lang="ja-JP" altLang="en-US" dirty="0" smtClean="0"/>
              <a:t>程を繰り返す。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1338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87080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周期的境界条件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9161" y="1323349"/>
            <a:ext cx="6413678" cy="3403198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420969" y="4971245"/>
            <a:ext cx="9350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</a:t>
            </a:r>
            <a:r>
              <a:rPr lang="en-US" altLang="ja-JP" dirty="0"/>
              <a:t>a) </a:t>
            </a:r>
            <a:r>
              <a:rPr lang="ja-JP" altLang="en-US" dirty="0"/>
              <a:t>周期的境界条件を考慮しない結晶モデルの模式図</a:t>
            </a:r>
            <a:r>
              <a:rPr lang="en-US" altLang="ja-JP" dirty="0" smtClean="0"/>
              <a:t>.</a:t>
            </a:r>
            <a:r>
              <a:rPr lang="ja-JP" altLang="en-US" dirty="0"/>
              <a:t> </a:t>
            </a:r>
            <a:r>
              <a:rPr lang="en-US" altLang="ja-JP" dirty="0" smtClean="0"/>
              <a:t>(</a:t>
            </a:r>
            <a:r>
              <a:rPr lang="en-US" altLang="ja-JP" dirty="0"/>
              <a:t>b) </a:t>
            </a:r>
            <a:r>
              <a:rPr lang="ja-JP" altLang="en-US" dirty="0" smtClean="0"/>
              <a:t>周期的</a:t>
            </a:r>
            <a:r>
              <a:rPr lang="ja-JP" altLang="en-US" dirty="0"/>
              <a:t>境界条件を考慮した結晶モデル</a:t>
            </a:r>
            <a:r>
              <a:rPr lang="ja-JP" altLang="en-US" dirty="0" smtClean="0"/>
              <a:t>の模式図</a:t>
            </a:r>
            <a:r>
              <a:rPr lang="ja-JP" altLang="en-US" dirty="0"/>
              <a:t>．実線で描かれた部分は計算モデル，破線で示した部分は隣接した計算モデルを表している．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038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考察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567" y="1278564"/>
            <a:ext cx="4983051" cy="435133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618" y="1592277"/>
            <a:ext cx="5455345" cy="4037625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580275" y="5782614"/>
            <a:ext cx="3403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計算モデルの模式図</a:t>
            </a:r>
            <a:r>
              <a:rPr lang="en-US" altLang="ja-JP" sz="2400" dirty="0"/>
              <a:t>.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915955" y="5629902"/>
            <a:ext cx="4643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L12 </a:t>
            </a:r>
            <a:r>
              <a:rPr lang="ja-JP" altLang="en-US" sz="2400" dirty="0">
                <a:latin typeface="+mj-ea"/>
                <a:ea typeface="+mj-ea"/>
              </a:rPr>
              <a:t>クラスター</a:t>
            </a:r>
            <a:r>
              <a:rPr lang="ja-JP" altLang="en-US" sz="2400" dirty="0" smtClean="0">
                <a:latin typeface="+mj-ea"/>
                <a:ea typeface="+mj-ea"/>
              </a:rPr>
              <a:t>と </a:t>
            </a:r>
            <a:r>
              <a:rPr lang="en-US" altLang="ja-JP" sz="2400" dirty="0" smtClean="0">
                <a:latin typeface="+mj-ea"/>
                <a:ea typeface="+mj-ea"/>
              </a:rPr>
              <a:t>small </a:t>
            </a:r>
            <a:r>
              <a:rPr lang="en-US" altLang="ja-JP" sz="2400" dirty="0">
                <a:latin typeface="+mj-ea"/>
                <a:ea typeface="+mj-ea"/>
              </a:rPr>
              <a:t>cluster </a:t>
            </a:r>
            <a:r>
              <a:rPr lang="ja-JP" altLang="en-US" sz="2400" dirty="0">
                <a:latin typeface="+mj-ea"/>
                <a:ea typeface="+mj-ea"/>
              </a:rPr>
              <a:t>の距離に</a:t>
            </a:r>
            <a:r>
              <a:rPr lang="ja-JP" altLang="en-US" sz="2400" dirty="0" smtClean="0">
                <a:latin typeface="+mj-ea"/>
                <a:ea typeface="+mj-ea"/>
              </a:rPr>
              <a:t>よるエネルギー</a:t>
            </a:r>
            <a:r>
              <a:rPr lang="ja-JP" altLang="en-US" sz="2400" dirty="0">
                <a:latin typeface="+mj-ea"/>
                <a:ea typeface="+mj-ea"/>
              </a:rPr>
              <a:t>変化</a:t>
            </a:r>
            <a:r>
              <a:rPr lang="en-US" altLang="ja-JP" sz="2400" dirty="0">
                <a:latin typeface="+mj-ea"/>
                <a:ea typeface="+mj-ea"/>
              </a:rPr>
              <a:t>.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0130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171</Words>
  <Application>Microsoft Office PowerPoint</Application>
  <PresentationFormat>ワイド画面</PresentationFormat>
  <Paragraphs>19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Mg-LPSOのL12クラスターの第一原理計算</vt:lpstr>
      <vt:lpstr>LPSO 構造の生成機構の仮説</vt:lpstr>
      <vt:lpstr>周期的境界条件</vt:lpstr>
      <vt:lpstr>考察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Mg-LPSOのL12クラスターの第一原理計算</dc:title>
  <dc:creator>山本雅之</dc:creator>
  <cp:lastModifiedBy>山本雅之</cp:lastModifiedBy>
  <cp:revision>9</cp:revision>
  <dcterms:created xsi:type="dcterms:W3CDTF">2016-09-04T10:07:01Z</dcterms:created>
  <dcterms:modified xsi:type="dcterms:W3CDTF">2016-09-05T12:16:52Z</dcterms:modified>
</cp:coreProperties>
</file>