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58" r:id="rId4"/>
    <p:sldId id="263" r:id="rId5"/>
    <p:sldId id="273" r:id="rId6"/>
    <p:sldId id="275" r:id="rId7"/>
    <p:sldId id="274" r:id="rId8"/>
    <p:sldId id="261" r:id="rId9"/>
    <p:sldId id="264" r:id="rId10"/>
    <p:sldId id="265" r:id="rId11"/>
    <p:sldId id="266" r:id="rId12"/>
    <p:sldId id="268" r:id="rId13"/>
    <p:sldId id="259" r:id="rId14"/>
    <p:sldId id="269" r:id="rId15"/>
    <p:sldId id="272" r:id="rId16"/>
    <p:sldId id="276"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36134-A90E-4636-BF93-B8CBFA27C832}" v="1096" dt="2023-11-27T03:14:12.096"/>
    <p1510:client id="{767CC35C-8C59-4256-B248-B55C93E36C9F}" v="167" dt="2023-11-27T06:00:46.906"/>
    <p1510:client id="{7B3ACF23-ECE8-4F22-9D1C-6C8B0E9D1417}" v="3695" dt="2023-11-26T16:18:30.009"/>
    <p1510:client id="{7FD34E14-411B-4592-93A5-7EA2CCFDED0C}" v="13" dt="2023-11-27T03:17:29.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手塚 保将" userId="f4af4f24e7bdae93" providerId="Windows Live" clId="Web-{1F836134-A90E-4636-BF93-B8CBFA27C832}"/>
    <pc:docChg chg="addSld delSld modSld sldOrd">
      <pc:chgData name="手塚 保将" userId="f4af4f24e7bdae93" providerId="Windows Live" clId="Web-{1F836134-A90E-4636-BF93-B8CBFA27C832}" dt="2023-11-27T03:14:12.096" v="1117" actId="1076"/>
      <pc:docMkLst>
        <pc:docMk/>
      </pc:docMkLst>
      <pc:sldChg chg="addSp delSp modSp mod setBg">
        <pc:chgData name="手塚 保将" userId="f4af4f24e7bdae93" providerId="Windows Live" clId="Web-{1F836134-A90E-4636-BF93-B8CBFA27C832}" dt="2023-11-26T23:54:04.617" v="4"/>
        <pc:sldMkLst>
          <pc:docMk/>
          <pc:sldMk cId="1955125272" sldId="257"/>
        </pc:sldMkLst>
        <pc:spChg chg="mod">
          <ac:chgData name="手塚 保将" userId="f4af4f24e7bdae93" providerId="Windows Live" clId="Web-{1F836134-A90E-4636-BF93-B8CBFA27C832}" dt="2023-11-26T23:53:05.741" v="2"/>
          <ac:spMkLst>
            <pc:docMk/>
            <pc:sldMk cId="1955125272" sldId="257"/>
            <ac:spMk id="2" creationId="{B9BEE117-9962-7B0A-8F08-D6ED7ACA1AA9}"/>
          </ac:spMkLst>
        </pc:spChg>
        <pc:spChg chg="mod">
          <ac:chgData name="手塚 保将" userId="f4af4f24e7bdae93" providerId="Windows Live" clId="Web-{1F836134-A90E-4636-BF93-B8CBFA27C832}" dt="2023-11-26T23:53:05.741" v="2"/>
          <ac:spMkLst>
            <pc:docMk/>
            <pc:sldMk cId="1955125272" sldId="257"/>
            <ac:spMk id="3" creationId="{27535123-FEB8-FE9C-E270-242AF26FD919}"/>
          </ac:spMkLst>
        </pc:spChg>
        <pc:spChg chg="mod">
          <ac:chgData name="手塚 保将" userId="f4af4f24e7bdae93" providerId="Windows Live" clId="Web-{1F836134-A90E-4636-BF93-B8CBFA27C832}" dt="2023-11-26T23:53:05.741" v="2"/>
          <ac:spMkLst>
            <pc:docMk/>
            <pc:sldMk cId="1955125272" sldId="257"/>
            <ac:spMk id="4" creationId="{320E253A-7C3C-0FEB-DD92-E704DB99C0E1}"/>
          </ac:spMkLst>
        </pc:spChg>
        <pc:spChg chg="add del">
          <ac:chgData name="手塚 保将" userId="f4af4f24e7bdae93" providerId="Windows Live" clId="Web-{1F836134-A90E-4636-BF93-B8CBFA27C832}" dt="2023-11-26T23:53:05.741" v="1"/>
          <ac:spMkLst>
            <pc:docMk/>
            <pc:sldMk cId="1955125272" sldId="257"/>
            <ac:spMk id="21" creationId="{8B9AA7C6-5E5A-498E-A6DF-A943376E09BC}"/>
          </ac:spMkLst>
        </pc:spChg>
        <pc:spChg chg="add del">
          <ac:chgData name="手塚 保将" userId="f4af4f24e7bdae93" providerId="Windows Live" clId="Web-{1F836134-A90E-4636-BF93-B8CBFA27C832}" dt="2023-11-26T23:53:05.741" v="1"/>
          <ac:spMkLst>
            <pc:docMk/>
            <pc:sldMk cId="1955125272" sldId="257"/>
            <ac:spMk id="25" creationId="{81E140AE-0ABF-47C8-BF32-7D2F0CF2BA44}"/>
          </ac:spMkLst>
        </pc:spChg>
        <pc:spChg chg="add del">
          <ac:chgData name="手塚 保将" userId="f4af4f24e7bdae93" providerId="Windows Live" clId="Web-{1F836134-A90E-4636-BF93-B8CBFA27C832}" dt="2023-11-26T23:53:05.741" v="1"/>
          <ac:spMkLst>
            <pc:docMk/>
            <pc:sldMk cId="1955125272" sldId="257"/>
            <ac:spMk id="26" creationId="{CBC4F608-B4B8-48C3-9572-C0F061B1CD99}"/>
          </ac:spMkLst>
        </pc:spChg>
        <pc:spChg chg="add">
          <ac:chgData name="手塚 保将" userId="f4af4f24e7bdae93" providerId="Windows Live" clId="Web-{1F836134-A90E-4636-BF93-B8CBFA27C832}" dt="2023-11-26T23:53:05.741" v="2"/>
          <ac:spMkLst>
            <pc:docMk/>
            <pc:sldMk cId="1955125272" sldId="257"/>
            <ac:spMk id="28" creationId="{907EF6B7-1338-4443-8C46-6A318D952DFD}"/>
          </ac:spMkLst>
        </pc:spChg>
        <pc:spChg chg="add">
          <ac:chgData name="手塚 保将" userId="f4af4f24e7bdae93" providerId="Windows Live" clId="Web-{1F836134-A90E-4636-BF93-B8CBFA27C832}" dt="2023-11-26T23:53:05.741" v="2"/>
          <ac:spMkLst>
            <pc:docMk/>
            <pc:sldMk cId="1955125272" sldId="257"/>
            <ac:spMk id="29" creationId="{DAAE4CDD-124C-4DCF-9584-B6033B545DD5}"/>
          </ac:spMkLst>
        </pc:spChg>
        <pc:spChg chg="add">
          <ac:chgData name="手塚 保将" userId="f4af4f24e7bdae93" providerId="Windows Live" clId="Web-{1F836134-A90E-4636-BF93-B8CBFA27C832}" dt="2023-11-26T23:53:05.741" v="2"/>
          <ac:spMkLst>
            <pc:docMk/>
            <pc:sldMk cId="1955125272" sldId="257"/>
            <ac:spMk id="30" creationId="{081E4A58-353D-44AE-B2FC-2A74E2E400F7}"/>
          </ac:spMkLst>
        </pc:spChg>
        <pc:grpChg chg="add del">
          <ac:chgData name="手塚 保将" userId="f4af4f24e7bdae93" providerId="Windows Live" clId="Web-{1F836134-A90E-4636-BF93-B8CBFA27C832}" dt="2023-11-26T23:53:05.741" v="1"/>
          <ac:grpSpMkLst>
            <pc:docMk/>
            <pc:sldMk cId="1955125272" sldId="257"/>
            <ac:grpSpMk id="22" creationId="{83EAB11A-76F7-48F4-9B4F-5BFDF4BF9670}"/>
          </ac:grpSpMkLst>
        </pc:grpChg>
      </pc:sldChg>
      <pc:sldChg chg="addSp modSp mod setBg">
        <pc:chgData name="手塚 保将" userId="f4af4f24e7bdae93" providerId="Windows Live" clId="Web-{1F836134-A90E-4636-BF93-B8CBFA27C832}" dt="2023-11-27T00:06:32.335" v="14"/>
        <pc:sldMkLst>
          <pc:docMk/>
          <pc:sldMk cId="22471069" sldId="258"/>
        </pc:sldMkLst>
        <pc:spChg chg="mod">
          <ac:chgData name="手塚 保将" userId="f4af4f24e7bdae93" providerId="Windows Live" clId="Web-{1F836134-A90E-4636-BF93-B8CBFA27C832}" dt="2023-11-26T23:55:02.884" v="10" actId="20577"/>
          <ac:spMkLst>
            <pc:docMk/>
            <pc:sldMk cId="22471069" sldId="258"/>
            <ac:spMk id="2" creationId="{1292B7F2-BEB8-F98A-BF26-D440A86EAA07}"/>
          </ac:spMkLst>
        </pc:spChg>
        <pc:spChg chg="mod">
          <ac:chgData name="手塚 保将" userId="f4af4f24e7bdae93" providerId="Windows Live" clId="Web-{1F836134-A90E-4636-BF93-B8CBFA27C832}" dt="2023-11-26T23:54:29.258" v="5"/>
          <ac:spMkLst>
            <pc:docMk/>
            <pc:sldMk cId="22471069" sldId="258"/>
            <ac:spMk id="3" creationId="{96CC29D2-0951-55B8-23A3-84BE5E2410E0}"/>
          </ac:spMkLst>
        </pc:spChg>
        <pc:spChg chg="mod">
          <ac:chgData name="手塚 保将" userId="f4af4f24e7bdae93" providerId="Windows Live" clId="Web-{1F836134-A90E-4636-BF93-B8CBFA27C832}" dt="2023-11-26T23:54:29.258" v="5"/>
          <ac:spMkLst>
            <pc:docMk/>
            <pc:sldMk cId="22471069" sldId="258"/>
            <ac:spMk id="4" creationId="{2F67FBF6-1DCA-AB7D-4E62-3267BD41A64C}"/>
          </ac:spMkLst>
        </pc:spChg>
        <pc:spChg chg="add">
          <ac:chgData name="手塚 保将" userId="f4af4f24e7bdae93" providerId="Windows Live" clId="Web-{1F836134-A90E-4636-BF93-B8CBFA27C832}" dt="2023-11-26T23:54:29.258" v="5"/>
          <ac:spMkLst>
            <pc:docMk/>
            <pc:sldMk cId="22471069" sldId="258"/>
            <ac:spMk id="21" creationId="{907EF6B7-1338-4443-8C46-6A318D952DFD}"/>
          </ac:spMkLst>
        </pc:spChg>
        <pc:spChg chg="add">
          <ac:chgData name="手塚 保将" userId="f4af4f24e7bdae93" providerId="Windows Live" clId="Web-{1F836134-A90E-4636-BF93-B8CBFA27C832}" dt="2023-11-26T23:54:29.258" v="5"/>
          <ac:spMkLst>
            <pc:docMk/>
            <pc:sldMk cId="22471069" sldId="258"/>
            <ac:spMk id="22" creationId="{DAAE4CDD-124C-4DCF-9584-B6033B545DD5}"/>
          </ac:spMkLst>
        </pc:spChg>
        <pc:spChg chg="add">
          <ac:chgData name="手塚 保将" userId="f4af4f24e7bdae93" providerId="Windows Live" clId="Web-{1F836134-A90E-4636-BF93-B8CBFA27C832}" dt="2023-11-26T23:54:29.258" v="5"/>
          <ac:spMkLst>
            <pc:docMk/>
            <pc:sldMk cId="22471069" sldId="258"/>
            <ac:spMk id="23" creationId="{081E4A58-353D-44AE-B2FC-2A74E2E400F7}"/>
          </ac:spMkLst>
        </pc:spChg>
      </pc:sldChg>
      <pc:sldChg chg="addSp modSp">
        <pc:chgData name="手塚 保将" userId="f4af4f24e7bdae93" providerId="Windows Live" clId="Web-{1F836134-A90E-4636-BF93-B8CBFA27C832}" dt="2023-11-27T03:11:08.045" v="1066" actId="20577"/>
        <pc:sldMkLst>
          <pc:docMk/>
          <pc:sldMk cId="3197291451" sldId="259"/>
        </pc:sldMkLst>
        <pc:spChg chg="mod">
          <ac:chgData name="手塚 保将" userId="f4af4f24e7bdae93" providerId="Windows Live" clId="Web-{1F836134-A90E-4636-BF93-B8CBFA27C832}" dt="2023-11-27T02:46:09.820" v="759"/>
          <ac:spMkLst>
            <pc:docMk/>
            <pc:sldMk cId="3197291451" sldId="259"/>
            <ac:spMk id="2" creationId="{41B69FD5-E9F2-6469-FB24-AF1F9B776F31}"/>
          </ac:spMkLst>
        </pc:spChg>
        <pc:spChg chg="mod">
          <ac:chgData name="手塚 保将" userId="f4af4f24e7bdae93" providerId="Windows Live" clId="Web-{1F836134-A90E-4636-BF93-B8CBFA27C832}" dt="2023-11-27T03:11:08.045" v="1066" actId="20577"/>
          <ac:spMkLst>
            <pc:docMk/>
            <pc:sldMk cId="3197291451" sldId="259"/>
            <ac:spMk id="3" creationId="{F69BA670-3819-7BC5-E890-1D7223F26B4E}"/>
          </ac:spMkLst>
        </pc:spChg>
        <pc:spChg chg="mod">
          <ac:chgData name="手塚 保将" userId="f4af4f24e7bdae93" providerId="Windows Live" clId="Web-{1F836134-A90E-4636-BF93-B8CBFA27C832}" dt="2023-11-27T02:46:09.820" v="759"/>
          <ac:spMkLst>
            <pc:docMk/>
            <pc:sldMk cId="3197291451" sldId="259"/>
            <ac:spMk id="4" creationId="{25F4BA6B-247D-D792-966E-05368ED61C34}"/>
          </ac:spMkLst>
        </pc:spChg>
        <pc:spChg chg="add">
          <ac:chgData name="手塚 保将" userId="f4af4f24e7bdae93" providerId="Windows Live" clId="Web-{1F836134-A90E-4636-BF93-B8CBFA27C832}" dt="2023-11-27T02:46:09.820" v="759"/>
          <ac:spMkLst>
            <pc:docMk/>
            <pc:sldMk cId="3197291451" sldId="259"/>
            <ac:spMk id="9" creationId="{907EF6B7-1338-4443-8C46-6A318D952DFD}"/>
          </ac:spMkLst>
        </pc:spChg>
        <pc:spChg chg="add">
          <ac:chgData name="手塚 保将" userId="f4af4f24e7bdae93" providerId="Windows Live" clId="Web-{1F836134-A90E-4636-BF93-B8CBFA27C832}" dt="2023-11-27T02:46:09.820" v="759"/>
          <ac:spMkLst>
            <pc:docMk/>
            <pc:sldMk cId="3197291451" sldId="259"/>
            <ac:spMk id="11" creationId="{DAAE4CDD-124C-4DCF-9584-B6033B545DD5}"/>
          </ac:spMkLst>
        </pc:spChg>
        <pc:spChg chg="add">
          <ac:chgData name="手塚 保将" userId="f4af4f24e7bdae93" providerId="Windows Live" clId="Web-{1F836134-A90E-4636-BF93-B8CBFA27C832}" dt="2023-11-27T02:46:09.820" v="759"/>
          <ac:spMkLst>
            <pc:docMk/>
            <pc:sldMk cId="3197291451" sldId="259"/>
            <ac:spMk id="13" creationId="{081E4A58-353D-44AE-B2FC-2A74E2E400F7}"/>
          </ac:spMkLst>
        </pc:spChg>
      </pc:sldChg>
      <pc:sldChg chg="mod setBg">
        <pc:chgData name="手塚 保将" userId="f4af4f24e7bdae93" providerId="Windows Live" clId="Web-{1F836134-A90E-4636-BF93-B8CBFA27C832}" dt="2023-11-27T00:12:38.639" v="20"/>
        <pc:sldMkLst>
          <pc:docMk/>
          <pc:sldMk cId="3825170587" sldId="261"/>
        </pc:sldMkLst>
      </pc:sldChg>
      <pc:sldChg chg="modSp del">
        <pc:chgData name="手塚 保将" userId="f4af4f24e7bdae93" providerId="Windows Live" clId="Web-{1F836134-A90E-4636-BF93-B8CBFA27C832}" dt="2023-11-27T02:59:50.403" v="850"/>
        <pc:sldMkLst>
          <pc:docMk/>
          <pc:sldMk cId="3703971824" sldId="262"/>
        </pc:sldMkLst>
        <pc:spChg chg="mod">
          <ac:chgData name="手塚 保将" userId="f4af4f24e7bdae93" providerId="Windows Live" clId="Web-{1F836134-A90E-4636-BF93-B8CBFA27C832}" dt="2023-11-27T02:56:53.961" v="820" actId="20577"/>
          <ac:spMkLst>
            <pc:docMk/>
            <pc:sldMk cId="3703971824" sldId="262"/>
            <ac:spMk id="2" creationId="{B265B349-B8EF-8A05-DF9C-C4F35071C4FC}"/>
          </ac:spMkLst>
        </pc:spChg>
      </pc:sldChg>
      <pc:sldChg chg="addSp modSp">
        <pc:chgData name="手塚 保将" userId="f4af4f24e7bdae93" providerId="Windows Live" clId="Web-{1F836134-A90E-4636-BF93-B8CBFA27C832}" dt="2023-11-27T03:12:15.437" v="1067" actId="20577"/>
        <pc:sldMkLst>
          <pc:docMk/>
          <pc:sldMk cId="3625585085" sldId="263"/>
        </pc:sldMkLst>
        <pc:spChg chg="mod">
          <ac:chgData name="手塚 保将" userId="f4af4f24e7bdae93" providerId="Windows Live" clId="Web-{1F836134-A90E-4636-BF93-B8CBFA27C832}" dt="2023-11-27T01:13:09.917" v="171" actId="20577"/>
          <ac:spMkLst>
            <pc:docMk/>
            <pc:sldMk cId="3625585085" sldId="263"/>
            <ac:spMk id="2" creationId="{037F80A9-7FA5-D6AE-03A3-483CAA113519}"/>
          </ac:spMkLst>
        </pc:spChg>
        <pc:spChg chg="mod">
          <ac:chgData name="手塚 保将" userId="f4af4f24e7bdae93" providerId="Windows Live" clId="Web-{1F836134-A90E-4636-BF93-B8CBFA27C832}" dt="2023-11-27T03:12:15.437" v="1067" actId="20577"/>
          <ac:spMkLst>
            <pc:docMk/>
            <pc:sldMk cId="3625585085" sldId="263"/>
            <ac:spMk id="3" creationId="{9EAA9242-E295-D8A1-41C7-77BF57703289}"/>
          </ac:spMkLst>
        </pc:spChg>
        <pc:spChg chg="mod">
          <ac:chgData name="手塚 保将" userId="f4af4f24e7bdae93" providerId="Windows Live" clId="Web-{1F836134-A90E-4636-BF93-B8CBFA27C832}" dt="2023-11-26T23:55:17.197" v="11"/>
          <ac:spMkLst>
            <pc:docMk/>
            <pc:sldMk cId="3625585085" sldId="263"/>
            <ac:spMk id="4" creationId="{368298D4-7AC3-87AA-6F25-91D8A11E84DB}"/>
          </ac:spMkLst>
        </pc:spChg>
        <pc:spChg chg="add">
          <ac:chgData name="手塚 保将" userId="f4af4f24e7bdae93" providerId="Windows Live" clId="Web-{1F836134-A90E-4636-BF93-B8CBFA27C832}" dt="2023-11-26T23:55:17.197" v="11"/>
          <ac:spMkLst>
            <pc:docMk/>
            <pc:sldMk cId="3625585085" sldId="263"/>
            <ac:spMk id="21" creationId="{907EF6B7-1338-4443-8C46-6A318D952DFD}"/>
          </ac:spMkLst>
        </pc:spChg>
        <pc:spChg chg="add">
          <ac:chgData name="手塚 保将" userId="f4af4f24e7bdae93" providerId="Windows Live" clId="Web-{1F836134-A90E-4636-BF93-B8CBFA27C832}" dt="2023-11-26T23:55:17.197" v="11"/>
          <ac:spMkLst>
            <pc:docMk/>
            <pc:sldMk cId="3625585085" sldId="263"/>
            <ac:spMk id="22" creationId="{DAAE4CDD-124C-4DCF-9584-B6033B545DD5}"/>
          </ac:spMkLst>
        </pc:spChg>
        <pc:spChg chg="add">
          <ac:chgData name="手塚 保将" userId="f4af4f24e7bdae93" providerId="Windows Live" clId="Web-{1F836134-A90E-4636-BF93-B8CBFA27C832}" dt="2023-11-26T23:55:17.197" v="11"/>
          <ac:spMkLst>
            <pc:docMk/>
            <pc:sldMk cId="3625585085" sldId="263"/>
            <ac:spMk id="23" creationId="{081E4A58-353D-44AE-B2FC-2A74E2E400F7}"/>
          </ac:spMkLst>
        </pc:spChg>
      </pc:sldChg>
      <pc:sldChg chg="mod setBg">
        <pc:chgData name="手塚 保将" userId="f4af4f24e7bdae93" providerId="Windows Live" clId="Web-{1F836134-A90E-4636-BF93-B8CBFA27C832}" dt="2023-11-27T00:12:31.951" v="19"/>
        <pc:sldMkLst>
          <pc:docMk/>
          <pc:sldMk cId="899735832" sldId="264"/>
        </pc:sldMkLst>
      </pc:sldChg>
      <pc:sldChg chg="ord">
        <pc:chgData name="手塚 保将" userId="f4af4f24e7bdae93" providerId="Windows Live" clId="Web-{1F836134-A90E-4636-BF93-B8CBFA27C832}" dt="2023-11-27T01:16:13.515" v="215"/>
        <pc:sldMkLst>
          <pc:docMk/>
          <pc:sldMk cId="455351923" sldId="265"/>
        </pc:sldMkLst>
      </pc:sldChg>
      <pc:sldChg chg="mod setBg">
        <pc:chgData name="手塚 保将" userId="f4af4f24e7bdae93" providerId="Windows Live" clId="Web-{1F836134-A90E-4636-BF93-B8CBFA27C832}" dt="2023-11-27T00:12:25.607" v="18"/>
        <pc:sldMkLst>
          <pc:docMk/>
          <pc:sldMk cId="2951956763" sldId="266"/>
        </pc:sldMkLst>
      </pc:sldChg>
      <pc:sldChg chg="addSp modSp mod setBg">
        <pc:chgData name="手塚 保将" userId="f4af4f24e7bdae93" providerId="Windows Live" clId="Web-{1F836134-A90E-4636-BF93-B8CBFA27C832}" dt="2023-11-27T01:58:09.747" v="358" actId="20577"/>
        <pc:sldMkLst>
          <pc:docMk/>
          <pc:sldMk cId="403382773" sldId="268"/>
        </pc:sldMkLst>
        <pc:spChg chg="mod">
          <ac:chgData name="手塚 保将" userId="f4af4f24e7bdae93" providerId="Windows Live" clId="Web-{1F836134-A90E-4636-BF93-B8CBFA27C832}" dt="2023-11-27T00:35:50.474" v="21"/>
          <ac:spMkLst>
            <pc:docMk/>
            <pc:sldMk cId="403382773" sldId="268"/>
            <ac:spMk id="2" creationId="{4F559E81-DE62-2300-5DBC-845576CAAC19}"/>
          </ac:spMkLst>
        </pc:spChg>
        <pc:spChg chg="mod">
          <ac:chgData name="手塚 保将" userId="f4af4f24e7bdae93" providerId="Windows Live" clId="Web-{1F836134-A90E-4636-BF93-B8CBFA27C832}" dt="2023-11-27T01:58:09.747" v="358" actId="20577"/>
          <ac:spMkLst>
            <pc:docMk/>
            <pc:sldMk cId="403382773" sldId="268"/>
            <ac:spMk id="3" creationId="{8BB769E7-4B9E-0447-2C2C-19EE7CB30B8D}"/>
          </ac:spMkLst>
        </pc:spChg>
        <pc:spChg chg="mod">
          <ac:chgData name="手塚 保将" userId="f4af4f24e7bdae93" providerId="Windows Live" clId="Web-{1F836134-A90E-4636-BF93-B8CBFA27C832}" dt="2023-11-27T00:35:50.474" v="21"/>
          <ac:spMkLst>
            <pc:docMk/>
            <pc:sldMk cId="403382773" sldId="268"/>
            <ac:spMk id="4" creationId="{5AFB5A0C-2B80-FBEF-71A5-4220C44B24FF}"/>
          </ac:spMkLst>
        </pc:spChg>
        <pc:spChg chg="add">
          <ac:chgData name="手塚 保将" userId="f4af4f24e7bdae93" providerId="Windows Live" clId="Web-{1F836134-A90E-4636-BF93-B8CBFA27C832}" dt="2023-11-27T00:35:50.474" v="21"/>
          <ac:spMkLst>
            <pc:docMk/>
            <pc:sldMk cId="403382773" sldId="268"/>
            <ac:spMk id="9" creationId="{907EF6B7-1338-4443-8C46-6A318D952DFD}"/>
          </ac:spMkLst>
        </pc:spChg>
        <pc:spChg chg="add">
          <ac:chgData name="手塚 保将" userId="f4af4f24e7bdae93" providerId="Windows Live" clId="Web-{1F836134-A90E-4636-BF93-B8CBFA27C832}" dt="2023-11-27T00:35:50.474" v="21"/>
          <ac:spMkLst>
            <pc:docMk/>
            <pc:sldMk cId="403382773" sldId="268"/>
            <ac:spMk id="11" creationId="{DAAE4CDD-124C-4DCF-9584-B6033B545DD5}"/>
          </ac:spMkLst>
        </pc:spChg>
        <pc:spChg chg="add">
          <ac:chgData name="手塚 保将" userId="f4af4f24e7bdae93" providerId="Windows Live" clId="Web-{1F836134-A90E-4636-BF93-B8CBFA27C832}" dt="2023-11-27T00:35:50.474" v="21"/>
          <ac:spMkLst>
            <pc:docMk/>
            <pc:sldMk cId="403382773" sldId="268"/>
            <ac:spMk id="13" creationId="{081E4A58-353D-44AE-B2FC-2A74E2E400F7}"/>
          </ac:spMkLst>
        </pc:spChg>
      </pc:sldChg>
      <pc:sldChg chg="addSp modSp mod setBg">
        <pc:chgData name="手塚 保将" userId="f4af4f24e7bdae93" providerId="Windows Live" clId="Web-{1F836134-A90E-4636-BF93-B8CBFA27C832}" dt="2023-11-27T03:14:12.096" v="1117" actId="1076"/>
        <pc:sldMkLst>
          <pc:docMk/>
          <pc:sldMk cId="1700323060" sldId="269"/>
        </pc:sldMkLst>
        <pc:spChg chg="mod">
          <ac:chgData name="手塚 保将" userId="f4af4f24e7bdae93" providerId="Windows Live" clId="Web-{1F836134-A90E-4636-BF93-B8CBFA27C832}" dt="2023-11-27T03:10:11.184" v="1064"/>
          <ac:spMkLst>
            <pc:docMk/>
            <pc:sldMk cId="1700323060" sldId="269"/>
            <ac:spMk id="2" creationId="{4D86C83B-949C-1CA0-371F-10B4B91E1D8F}"/>
          </ac:spMkLst>
        </pc:spChg>
        <pc:spChg chg="mod">
          <ac:chgData name="手塚 保将" userId="f4af4f24e7bdae93" providerId="Windows Live" clId="Web-{1F836134-A90E-4636-BF93-B8CBFA27C832}" dt="2023-11-27T03:14:12.096" v="1117" actId="1076"/>
          <ac:spMkLst>
            <pc:docMk/>
            <pc:sldMk cId="1700323060" sldId="269"/>
            <ac:spMk id="3" creationId="{C00AE3E7-2C91-C604-DB69-F1EC0CFA9C77}"/>
          </ac:spMkLst>
        </pc:spChg>
        <pc:spChg chg="mod">
          <ac:chgData name="手塚 保将" userId="f4af4f24e7bdae93" providerId="Windows Live" clId="Web-{1F836134-A90E-4636-BF93-B8CBFA27C832}" dt="2023-11-27T03:10:11.184" v="1064"/>
          <ac:spMkLst>
            <pc:docMk/>
            <pc:sldMk cId="1700323060" sldId="269"/>
            <ac:spMk id="4" creationId="{D2A83A4C-8019-18D5-823C-BDD10685A6D0}"/>
          </ac:spMkLst>
        </pc:spChg>
        <pc:spChg chg="add">
          <ac:chgData name="手塚 保将" userId="f4af4f24e7bdae93" providerId="Windows Live" clId="Web-{1F836134-A90E-4636-BF93-B8CBFA27C832}" dt="2023-11-27T03:10:11.184" v="1064"/>
          <ac:spMkLst>
            <pc:docMk/>
            <pc:sldMk cId="1700323060" sldId="269"/>
            <ac:spMk id="9" creationId="{907EF6B7-1338-4443-8C46-6A318D952DFD}"/>
          </ac:spMkLst>
        </pc:spChg>
        <pc:spChg chg="add">
          <ac:chgData name="手塚 保将" userId="f4af4f24e7bdae93" providerId="Windows Live" clId="Web-{1F836134-A90E-4636-BF93-B8CBFA27C832}" dt="2023-11-27T03:10:11.184" v="1064"/>
          <ac:spMkLst>
            <pc:docMk/>
            <pc:sldMk cId="1700323060" sldId="269"/>
            <ac:spMk id="11" creationId="{DAAE4CDD-124C-4DCF-9584-B6033B545DD5}"/>
          </ac:spMkLst>
        </pc:spChg>
        <pc:spChg chg="add">
          <ac:chgData name="手塚 保将" userId="f4af4f24e7bdae93" providerId="Windows Live" clId="Web-{1F836134-A90E-4636-BF93-B8CBFA27C832}" dt="2023-11-27T03:10:11.184" v="1064"/>
          <ac:spMkLst>
            <pc:docMk/>
            <pc:sldMk cId="1700323060" sldId="269"/>
            <ac:spMk id="13" creationId="{081E4A58-353D-44AE-B2FC-2A74E2E400F7}"/>
          </ac:spMkLst>
        </pc:spChg>
      </pc:sldChg>
      <pc:sldChg chg="modSp new del">
        <pc:chgData name="手塚 保将" userId="f4af4f24e7bdae93" providerId="Windows Live" clId="Web-{1F836134-A90E-4636-BF93-B8CBFA27C832}" dt="2023-11-27T01:15:51.045" v="214"/>
        <pc:sldMkLst>
          <pc:docMk/>
          <pc:sldMk cId="560921882" sldId="273"/>
        </pc:sldMkLst>
        <pc:spChg chg="mod">
          <ac:chgData name="手塚 保将" userId="f4af4f24e7bdae93" providerId="Windows Live" clId="Web-{1F836134-A90E-4636-BF93-B8CBFA27C832}" dt="2023-11-27T00:39:15.775" v="25" actId="20577"/>
          <ac:spMkLst>
            <pc:docMk/>
            <pc:sldMk cId="560921882" sldId="273"/>
            <ac:spMk id="2" creationId="{567419BF-C511-2F8E-4C00-1D0CC3FF46AC}"/>
          </ac:spMkLst>
        </pc:spChg>
        <pc:spChg chg="mod">
          <ac:chgData name="手塚 保将" userId="f4af4f24e7bdae93" providerId="Windows Live" clId="Web-{1F836134-A90E-4636-BF93-B8CBFA27C832}" dt="2023-11-27T01:13:33.745" v="174" actId="20577"/>
          <ac:spMkLst>
            <pc:docMk/>
            <pc:sldMk cId="560921882" sldId="273"/>
            <ac:spMk id="3" creationId="{9282B45B-6AF0-6254-CF92-443A1B8E4605}"/>
          </ac:spMkLst>
        </pc:spChg>
      </pc:sldChg>
    </pc:docChg>
  </pc:docChgLst>
  <pc:docChgLst>
    <pc:chgData name="手塚 保将" userId="f4af4f24e7bdae93" providerId="Windows Live" clId="Web-{7FD34E14-411B-4592-93A5-7EA2CCFDED0C}"/>
    <pc:docChg chg="modSld">
      <pc:chgData name="手塚 保将" userId="f4af4f24e7bdae93" providerId="Windows Live" clId="Web-{7FD34E14-411B-4592-93A5-7EA2CCFDED0C}" dt="2023-11-27T03:17:29.287" v="12" actId="1076"/>
      <pc:docMkLst>
        <pc:docMk/>
      </pc:docMkLst>
      <pc:sldChg chg="modSp">
        <pc:chgData name="手塚 保将" userId="f4af4f24e7bdae93" providerId="Windows Live" clId="Web-{7FD34E14-411B-4592-93A5-7EA2CCFDED0C}" dt="2023-11-27T03:16:40.473" v="8" actId="20577"/>
        <pc:sldMkLst>
          <pc:docMk/>
          <pc:sldMk cId="403382773" sldId="268"/>
        </pc:sldMkLst>
        <pc:spChg chg="mod">
          <ac:chgData name="手塚 保将" userId="f4af4f24e7bdae93" providerId="Windows Live" clId="Web-{7FD34E14-411B-4592-93A5-7EA2CCFDED0C}" dt="2023-11-27T03:16:40.473" v="8" actId="20577"/>
          <ac:spMkLst>
            <pc:docMk/>
            <pc:sldMk cId="403382773" sldId="268"/>
            <ac:spMk id="3" creationId="{8BB769E7-4B9E-0447-2C2C-19EE7CB30B8D}"/>
          </ac:spMkLst>
        </pc:spChg>
      </pc:sldChg>
      <pc:sldChg chg="modSp">
        <pc:chgData name="手塚 保将" userId="f4af4f24e7bdae93" providerId="Windows Live" clId="Web-{7FD34E14-411B-4592-93A5-7EA2CCFDED0C}" dt="2023-11-27T03:17:29.287" v="12" actId="1076"/>
        <pc:sldMkLst>
          <pc:docMk/>
          <pc:sldMk cId="1700323060" sldId="269"/>
        </pc:sldMkLst>
        <pc:spChg chg="mod">
          <ac:chgData name="手塚 保将" userId="f4af4f24e7bdae93" providerId="Windows Live" clId="Web-{7FD34E14-411B-4592-93A5-7EA2CCFDED0C}" dt="2023-11-27T03:17:29.287" v="12" actId="1076"/>
          <ac:spMkLst>
            <pc:docMk/>
            <pc:sldMk cId="1700323060" sldId="269"/>
            <ac:spMk id="3" creationId="{C00AE3E7-2C91-C604-DB69-F1EC0CFA9C77}"/>
          </ac:spMkLst>
        </pc:spChg>
      </pc:sldChg>
    </pc:docChg>
  </pc:docChgLst>
  <pc:docChgLst>
    <pc:chgData name="手塚 保将" userId="f4af4f24e7bdae93" providerId="Windows Live" clId="Web-{767CC35C-8C59-4256-B248-B55C93E36C9F}"/>
    <pc:docChg chg="addSld delSld modSld sldOrd">
      <pc:chgData name="手塚 保将" userId="f4af4f24e7bdae93" providerId="Windows Live" clId="Web-{767CC35C-8C59-4256-B248-B55C93E36C9F}" dt="2023-11-27T06:00:46.359" v="137" actId="20577"/>
      <pc:docMkLst>
        <pc:docMk/>
      </pc:docMkLst>
      <pc:sldChg chg="addSp modSp">
        <pc:chgData name="手塚 保将" userId="f4af4f24e7bdae93" providerId="Windows Live" clId="Web-{767CC35C-8C59-4256-B248-B55C93E36C9F}" dt="2023-11-27T06:00:46.359" v="137" actId="20577"/>
        <pc:sldMkLst>
          <pc:docMk/>
          <pc:sldMk cId="3825170587" sldId="261"/>
        </pc:sldMkLst>
        <pc:spChg chg="add mod">
          <ac:chgData name="手塚 保将" userId="f4af4f24e7bdae93" providerId="Windows Live" clId="Web-{767CC35C-8C59-4256-B248-B55C93E36C9F}" dt="2023-11-27T06:00:46.359" v="137" actId="20577"/>
          <ac:spMkLst>
            <pc:docMk/>
            <pc:sldMk cId="3825170587" sldId="261"/>
            <ac:spMk id="2" creationId="{4336C030-FACA-5A7B-6144-6BF4A8FEFC0A}"/>
          </ac:spMkLst>
        </pc:spChg>
      </pc:sldChg>
      <pc:sldChg chg="addSp modSp">
        <pc:chgData name="手塚 保将" userId="f4af4f24e7bdae93" providerId="Windows Live" clId="Web-{767CC35C-8C59-4256-B248-B55C93E36C9F}" dt="2023-11-27T05:53:22.016" v="81" actId="1076"/>
        <pc:sldMkLst>
          <pc:docMk/>
          <pc:sldMk cId="899735832" sldId="264"/>
        </pc:sldMkLst>
        <pc:spChg chg="mod">
          <ac:chgData name="手塚 保将" userId="f4af4f24e7bdae93" providerId="Windows Live" clId="Web-{767CC35C-8C59-4256-B248-B55C93E36C9F}" dt="2023-11-27T05:53:22.016" v="81" actId="1076"/>
          <ac:spMkLst>
            <pc:docMk/>
            <pc:sldMk cId="899735832" sldId="264"/>
            <ac:spMk id="2" creationId="{E0FD8514-6AE1-D0DF-2D55-7956E66399CE}"/>
          </ac:spMkLst>
        </pc:spChg>
        <pc:picChg chg="add mod">
          <ac:chgData name="手塚 保将" userId="f4af4f24e7bdae93" providerId="Windows Live" clId="Web-{767CC35C-8C59-4256-B248-B55C93E36C9F}" dt="2023-11-27T05:53:06.813" v="79" actId="14100"/>
          <ac:picMkLst>
            <pc:docMk/>
            <pc:sldMk cId="899735832" sldId="264"/>
            <ac:picMk id="3" creationId="{FAEEE8FA-C4F0-72A2-4B67-195B628B0D87}"/>
          </ac:picMkLst>
        </pc:picChg>
      </pc:sldChg>
      <pc:sldChg chg="modSp">
        <pc:chgData name="手塚 保将" userId="f4af4f24e7bdae93" providerId="Windows Live" clId="Web-{767CC35C-8C59-4256-B248-B55C93E36C9F}" dt="2023-11-27T05:30:33.940" v="7" actId="20577"/>
        <pc:sldMkLst>
          <pc:docMk/>
          <pc:sldMk cId="403382773" sldId="268"/>
        </pc:sldMkLst>
        <pc:spChg chg="mod">
          <ac:chgData name="手塚 保将" userId="f4af4f24e7bdae93" providerId="Windows Live" clId="Web-{767CC35C-8C59-4256-B248-B55C93E36C9F}" dt="2023-11-27T05:30:33.940" v="7" actId="20577"/>
          <ac:spMkLst>
            <pc:docMk/>
            <pc:sldMk cId="403382773" sldId="268"/>
            <ac:spMk id="3" creationId="{8BB769E7-4B9E-0447-2C2C-19EE7CB30B8D}"/>
          </ac:spMkLst>
        </pc:spChg>
      </pc:sldChg>
      <pc:sldChg chg="addSp delSp modSp del">
        <pc:chgData name="手塚 保将" userId="f4af4f24e7bdae93" providerId="Windows Live" clId="Web-{767CC35C-8C59-4256-B248-B55C93E36C9F}" dt="2023-11-27T05:31:12.379" v="8"/>
        <pc:sldMkLst>
          <pc:docMk/>
          <pc:sldMk cId="1616812028" sldId="270"/>
        </pc:sldMkLst>
        <pc:spChg chg="add mod">
          <ac:chgData name="手塚 保将" userId="f4af4f24e7bdae93" providerId="Windows Live" clId="Web-{767CC35C-8C59-4256-B248-B55C93E36C9F}" dt="2023-11-27T05:30:05.564" v="0"/>
          <ac:spMkLst>
            <pc:docMk/>
            <pc:sldMk cId="1616812028" sldId="270"/>
            <ac:spMk id="5" creationId="{1CCB36DB-3998-9EAB-0FD8-D8AA0D8B8731}"/>
          </ac:spMkLst>
        </pc:spChg>
        <pc:spChg chg="del mod">
          <ac:chgData name="手塚 保将" userId="f4af4f24e7bdae93" providerId="Windows Live" clId="Web-{767CC35C-8C59-4256-B248-B55C93E36C9F}" dt="2023-11-27T05:30:15.892" v="2"/>
          <ac:spMkLst>
            <pc:docMk/>
            <pc:sldMk cId="1616812028" sldId="270"/>
            <ac:spMk id="13" creationId="{1D962719-5767-9A5C-EC5E-319F68680833}"/>
          </ac:spMkLst>
        </pc:spChg>
        <pc:picChg chg="del">
          <ac:chgData name="手塚 保将" userId="f4af4f24e7bdae93" providerId="Windows Live" clId="Web-{767CC35C-8C59-4256-B248-B55C93E36C9F}" dt="2023-11-27T05:30:05.564" v="0"/>
          <ac:picMkLst>
            <pc:docMk/>
            <pc:sldMk cId="1616812028" sldId="270"/>
            <ac:picMk id="12" creationId="{87B3B0D0-DA10-E205-F88B-9FEB16FAD9F2}"/>
          </ac:picMkLst>
        </pc:picChg>
      </pc:sldChg>
      <pc:sldChg chg="modSp">
        <pc:chgData name="手塚 保将" userId="f4af4f24e7bdae93" providerId="Windows Live" clId="Web-{767CC35C-8C59-4256-B248-B55C93E36C9F}" dt="2023-11-27T05:57:24.712" v="82" actId="20577"/>
        <pc:sldMkLst>
          <pc:docMk/>
          <pc:sldMk cId="3768017874" sldId="272"/>
        </pc:sldMkLst>
        <pc:spChg chg="mod">
          <ac:chgData name="手塚 保将" userId="f4af4f24e7bdae93" providerId="Windows Live" clId="Web-{767CC35C-8C59-4256-B248-B55C93E36C9F}" dt="2023-11-27T05:57:24.712" v="82" actId="20577"/>
          <ac:spMkLst>
            <pc:docMk/>
            <pc:sldMk cId="3768017874" sldId="272"/>
            <ac:spMk id="2" creationId="{289EDFB3-5953-A895-5D4D-75F85DB083ED}"/>
          </ac:spMkLst>
        </pc:spChg>
      </pc:sldChg>
      <pc:sldChg chg="addSp delSp modSp new">
        <pc:chgData name="手塚 保将" userId="f4af4f24e7bdae93" providerId="Windows Live" clId="Web-{767CC35C-8C59-4256-B248-B55C93E36C9F}" dt="2023-11-27T05:38:58.831" v="25" actId="20577"/>
        <pc:sldMkLst>
          <pc:docMk/>
          <pc:sldMk cId="4064398456" sldId="273"/>
        </pc:sldMkLst>
        <pc:spChg chg="mod">
          <ac:chgData name="手塚 保将" userId="f4af4f24e7bdae93" providerId="Windows Live" clId="Web-{767CC35C-8C59-4256-B248-B55C93E36C9F}" dt="2023-11-27T05:38:58.831" v="25" actId="20577"/>
          <ac:spMkLst>
            <pc:docMk/>
            <pc:sldMk cId="4064398456" sldId="273"/>
            <ac:spMk id="2" creationId="{D31A491D-77E9-0D69-B7C3-BBF5257F0710}"/>
          </ac:spMkLst>
        </pc:spChg>
        <pc:spChg chg="del mod">
          <ac:chgData name="手塚 保将" userId="f4af4f24e7bdae93" providerId="Windows Live" clId="Web-{767CC35C-8C59-4256-B248-B55C93E36C9F}" dt="2023-11-27T05:34:49.964" v="14"/>
          <ac:spMkLst>
            <pc:docMk/>
            <pc:sldMk cId="4064398456" sldId="273"/>
            <ac:spMk id="3" creationId="{6D69FCDC-A03A-FC92-AB9D-9D415BD12AA9}"/>
          </ac:spMkLst>
        </pc:spChg>
        <pc:picChg chg="add mod">
          <ac:chgData name="手塚 保将" userId="f4af4f24e7bdae93" providerId="Windows Live" clId="Web-{767CC35C-8C59-4256-B248-B55C93E36C9F}" dt="2023-11-27T05:38:45.300" v="20" actId="1076"/>
          <ac:picMkLst>
            <pc:docMk/>
            <pc:sldMk cId="4064398456" sldId="273"/>
            <ac:picMk id="5" creationId="{2E162A78-1339-D454-90A2-11F5B2F7D6F9}"/>
          </ac:picMkLst>
        </pc:picChg>
      </pc:sldChg>
      <pc:sldChg chg="addSp delSp modSp new ord">
        <pc:chgData name="手塚 保将" userId="f4af4f24e7bdae93" providerId="Windows Live" clId="Web-{767CC35C-8C59-4256-B248-B55C93E36C9F}" dt="2023-11-27T05:47:17.160" v="70"/>
        <pc:sldMkLst>
          <pc:docMk/>
          <pc:sldMk cId="2897174269" sldId="274"/>
        </pc:sldMkLst>
        <pc:spChg chg="del mod">
          <ac:chgData name="手塚 保将" userId="f4af4f24e7bdae93" providerId="Windows Live" clId="Web-{767CC35C-8C59-4256-B248-B55C93E36C9F}" dt="2023-11-27T05:39:21.848" v="28"/>
          <ac:spMkLst>
            <pc:docMk/>
            <pc:sldMk cId="2897174269" sldId="274"/>
            <ac:spMk id="2" creationId="{48C186B7-49C4-F1A0-9B90-FD710EAE558B}"/>
          </ac:spMkLst>
        </pc:spChg>
        <pc:spChg chg="del">
          <ac:chgData name="手塚 保将" userId="f4af4f24e7bdae93" providerId="Windows Live" clId="Web-{767CC35C-8C59-4256-B248-B55C93E36C9F}" dt="2023-11-27T05:39:45.723" v="35"/>
          <ac:spMkLst>
            <pc:docMk/>
            <pc:sldMk cId="2897174269" sldId="274"/>
            <ac:spMk id="3" creationId="{69B08B82-11E5-51D3-D383-DE6E801EAD84}"/>
          </ac:spMkLst>
        </pc:spChg>
        <pc:spChg chg="add mod">
          <ac:chgData name="手塚 保将" userId="f4af4f24e7bdae93" providerId="Windows Live" clId="Web-{767CC35C-8C59-4256-B248-B55C93E36C9F}" dt="2023-11-27T05:39:43.114" v="34" actId="20577"/>
          <ac:spMkLst>
            <pc:docMk/>
            <pc:sldMk cId="2897174269" sldId="274"/>
            <ac:spMk id="6" creationId="{4796A0C0-821F-EED3-5BB4-884029D62CE5}"/>
          </ac:spMkLst>
        </pc:spChg>
        <pc:picChg chg="add mod">
          <ac:chgData name="手塚 保将" userId="f4af4f24e7bdae93" providerId="Windows Live" clId="Web-{767CC35C-8C59-4256-B248-B55C93E36C9F}" dt="2023-11-27T05:40:24.553" v="42" actId="1076"/>
          <ac:picMkLst>
            <pc:docMk/>
            <pc:sldMk cId="2897174269" sldId="274"/>
            <ac:picMk id="7" creationId="{0A60B29F-22B8-804F-F9F6-CABB0D64D18F}"/>
          </ac:picMkLst>
        </pc:picChg>
      </pc:sldChg>
      <pc:sldChg chg="addSp delSp modSp new">
        <pc:chgData name="手塚 保将" userId="f4af4f24e7bdae93" providerId="Windows Live" clId="Web-{767CC35C-8C59-4256-B248-B55C93E36C9F}" dt="2023-11-27T05:45:44.594" v="69"/>
        <pc:sldMkLst>
          <pc:docMk/>
          <pc:sldMk cId="2251281037" sldId="275"/>
        </pc:sldMkLst>
        <pc:spChg chg="del">
          <ac:chgData name="手塚 保将" userId="f4af4f24e7bdae93" providerId="Windows Live" clId="Web-{767CC35C-8C59-4256-B248-B55C93E36C9F}" dt="2023-11-27T05:40:46.632" v="44"/>
          <ac:spMkLst>
            <pc:docMk/>
            <pc:sldMk cId="2251281037" sldId="275"/>
            <ac:spMk id="2" creationId="{2DFD7FA6-118F-B46F-1F94-5E383D12BEBD}"/>
          </ac:spMkLst>
        </pc:spChg>
        <pc:spChg chg="del">
          <ac:chgData name="手塚 保将" userId="f4af4f24e7bdae93" providerId="Windows Live" clId="Web-{767CC35C-8C59-4256-B248-B55C93E36C9F}" dt="2023-11-27T05:41:02.038" v="49"/>
          <ac:spMkLst>
            <pc:docMk/>
            <pc:sldMk cId="2251281037" sldId="275"/>
            <ac:spMk id="3" creationId="{31CF2C9E-5532-8831-3537-BA022EE97B2F}"/>
          </ac:spMkLst>
        </pc:spChg>
        <pc:spChg chg="add mod">
          <ac:chgData name="手塚 保将" userId="f4af4f24e7bdae93" providerId="Windows Live" clId="Web-{767CC35C-8C59-4256-B248-B55C93E36C9F}" dt="2023-11-27T05:40:52.663" v="48" actId="20577"/>
          <ac:spMkLst>
            <pc:docMk/>
            <pc:sldMk cId="2251281037" sldId="275"/>
            <ac:spMk id="6" creationId="{A6D6E174-5E2D-473F-05B2-D26DEA7C1BB1}"/>
          </ac:spMkLst>
        </pc:spChg>
        <pc:spChg chg="add mod">
          <ac:chgData name="手塚 保将" userId="f4af4f24e7bdae93" providerId="Windows Live" clId="Web-{767CC35C-8C59-4256-B248-B55C93E36C9F}" dt="2023-11-27T05:45:44.594" v="69"/>
          <ac:spMkLst>
            <pc:docMk/>
            <pc:sldMk cId="2251281037" sldId="275"/>
            <ac:spMk id="9" creationId="{97C222C2-EE62-E311-4887-EE566BC390ED}"/>
          </ac:spMkLst>
        </pc:spChg>
        <pc:picChg chg="add del mod">
          <ac:chgData name="手塚 保将" userId="f4af4f24e7bdae93" providerId="Windows Live" clId="Web-{767CC35C-8C59-4256-B248-B55C93E36C9F}" dt="2023-11-27T05:41:40.774" v="52"/>
          <ac:picMkLst>
            <pc:docMk/>
            <pc:sldMk cId="2251281037" sldId="275"/>
            <ac:picMk id="7" creationId="{7419E442-0310-1EE7-C7E7-FD82328BC207}"/>
          </ac:picMkLst>
        </pc:picChg>
        <pc:picChg chg="add mod">
          <ac:chgData name="手塚 保将" userId="f4af4f24e7bdae93" providerId="Windows Live" clId="Web-{767CC35C-8C59-4256-B248-B55C93E36C9F}" dt="2023-11-27T05:42:46.557" v="59" actId="1076"/>
          <ac:picMkLst>
            <pc:docMk/>
            <pc:sldMk cId="2251281037" sldId="275"/>
            <ac:picMk id="8" creationId="{3EA8EDB1-53B0-612B-F0DF-35D323477977}"/>
          </ac:picMkLst>
        </pc:picChg>
      </pc:sldChg>
      <pc:sldChg chg="addSp delSp modSp new">
        <pc:chgData name="手塚 保将" userId="f4af4f24e7bdae93" providerId="Windows Live" clId="Web-{767CC35C-8C59-4256-B248-B55C93E36C9F}" dt="2023-11-27T05:58:58.074" v="109" actId="14100"/>
        <pc:sldMkLst>
          <pc:docMk/>
          <pc:sldMk cId="1999931508" sldId="276"/>
        </pc:sldMkLst>
        <pc:spChg chg="mod">
          <ac:chgData name="手塚 保将" userId="f4af4f24e7bdae93" providerId="Windows Live" clId="Web-{767CC35C-8C59-4256-B248-B55C93E36C9F}" dt="2023-11-27T05:58:14.245" v="102" actId="14100"/>
          <ac:spMkLst>
            <pc:docMk/>
            <pc:sldMk cId="1999931508" sldId="276"/>
            <ac:spMk id="2" creationId="{AF1BEE3D-B557-56CA-D42C-3AF3E6010F69}"/>
          </ac:spMkLst>
        </pc:spChg>
        <pc:spChg chg="del">
          <ac:chgData name="手塚 保将" userId="f4af4f24e7bdae93" providerId="Windows Live" clId="Web-{767CC35C-8C59-4256-B248-B55C93E36C9F}" dt="2023-11-27T05:58:18.135" v="103"/>
          <ac:spMkLst>
            <pc:docMk/>
            <pc:sldMk cId="1999931508" sldId="276"/>
            <ac:spMk id="3" creationId="{05488D2A-FAAF-68AA-41DB-6114B69CE272}"/>
          </ac:spMkLst>
        </pc:spChg>
        <pc:picChg chg="add mod">
          <ac:chgData name="手塚 保将" userId="f4af4f24e7bdae93" providerId="Windows Live" clId="Web-{767CC35C-8C59-4256-B248-B55C93E36C9F}" dt="2023-11-27T05:58:58.074" v="109" actId="14100"/>
          <ac:picMkLst>
            <pc:docMk/>
            <pc:sldMk cId="1999931508" sldId="276"/>
            <ac:picMk id="5" creationId="{42152DA3-7A8C-FB87-FA9E-3BA664791AA4}"/>
          </ac:picMkLst>
        </pc:picChg>
      </pc:sldChg>
      <pc:sldChg chg="new del">
        <pc:chgData name="手塚 保将" userId="f4af4f24e7bdae93" providerId="Windows Live" clId="Web-{767CC35C-8C59-4256-B248-B55C93E36C9F}" dt="2023-11-27T05:48:05.193" v="71"/>
        <pc:sldMkLst>
          <pc:docMk/>
          <pc:sldMk cId="2692071481" sldId="276"/>
        </pc:sldMkLst>
      </pc:sldChg>
    </pc:docChg>
  </pc:docChgLst>
  <pc:docChgLst>
    <pc:chgData name="手塚 保将" userId="f4af4f24e7bdae93" providerId="Windows Live" clId="Web-{7B3ACF23-ECE8-4F22-9D1C-6C8B0E9D1417}"/>
    <pc:docChg chg="addSld delSld modSld sldOrd addMainMaster delMainMaster modMainMaster">
      <pc:chgData name="手塚 保将" userId="f4af4f24e7bdae93" providerId="Windows Live" clId="Web-{7B3ACF23-ECE8-4F22-9D1C-6C8B0E9D1417}" dt="2023-11-26T16:18:30.009" v="3087" actId="20577"/>
      <pc:docMkLst>
        <pc:docMk/>
      </pc:docMkLst>
      <pc:sldChg chg="addSp delSp modSp mod setBg modClrScheme addAnim delAnim delDesignElem chgLayout">
        <pc:chgData name="手塚 保将" userId="f4af4f24e7bdae93" providerId="Windows Live" clId="Web-{7B3ACF23-ECE8-4F22-9D1C-6C8B0E9D1417}" dt="2023-11-26T14:24:27.969" v="2010"/>
        <pc:sldMkLst>
          <pc:docMk/>
          <pc:sldMk cId="2128380218" sldId="256"/>
        </pc:sldMkLst>
        <pc:spChg chg="mod ord">
          <ac:chgData name="手塚 保将" userId="f4af4f24e7bdae93" providerId="Windows Live" clId="Web-{7B3ACF23-ECE8-4F22-9D1C-6C8B0E9D1417}" dt="2023-11-26T14:24:18.328" v="2009"/>
          <ac:spMkLst>
            <pc:docMk/>
            <pc:sldMk cId="2128380218" sldId="256"/>
            <ac:spMk id="2" creationId="{00000000-0000-0000-0000-000000000000}"/>
          </ac:spMkLst>
        </pc:spChg>
        <pc:spChg chg="mod ord">
          <ac:chgData name="手塚 保将" userId="f4af4f24e7bdae93" providerId="Windows Live" clId="Web-{7B3ACF23-ECE8-4F22-9D1C-6C8B0E9D1417}" dt="2023-11-26T14:24:18.328" v="2009"/>
          <ac:spMkLst>
            <pc:docMk/>
            <pc:sldMk cId="2128380218" sldId="256"/>
            <ac:spMk id="3" creationId="{00000000-0000-0000-0000-000000000000}"/>
          </ac:spMkLst>
        </pc:spChg>
        <pc:spChg chg="add mod ord">
          <ac:chgData name="手塚 保将" userId="f4af4f24e7bdae93" providerId="Windows Live" clId="Web-{7B3ACF23-ECE8-4F22-9D1C-6C8B0E9D1417}" dt="2023-11-26T14:24:18.328" v="2009"/>
          <ac:spMkLst>
            <pc:docMk/>
            <pc:sldMk cId="2128380218" sldId="256"/>
            <ac:spMk id="4" creationId="{4971FB07-2569-4D37-9DBA-39F6CEEBB1A3}"/>
          </ac:spMkLst>
        </pc:spChg>
        <pc:spChg chg="add del mod">
          <ac:chgData name="手塚 保将" userId="f4af4f24e7bdae93" providerId="Windows Live" clId="Web-{7B3ACF23-ECE8-4F22-9D1C-6C8B0E9D1417}" dt="2023-11-26T12:46:48.744" v="1359"/>
          <ac:spMkLst>
            <pc:docMk/>
            <pc:sldMk cId="2128380218" sldId="256"/>
            <ac:spMk id="5" creationId="{292A754F-2D7D-B86B-38AF-CC8CB8566192}"/>
          </ac:spMkLst>
        </pc:spChg>
        <pc:spChg chg="add del">
          <ac:chgData name="手塚 保将" userId="f4af4f24e7bdae93" providerId="Windows Live" clId="Web-{7B3ACF23-ECE8-4F22-9D1C-6C8B0E9D1417}" dt="2023-11-26T01:52:39.970" v="31"/>
          <ac:spMkLst>
            <pc:docMk/>
            <pc:sldMk cId="2128380218" sldId="256"/>
            <ac:spMk id="9" creationId="{EB9B5A19-3592-48E2-BC31-90E092BD68E1}"/>
          </ac:spMkLst>
        </pc:spChg>
        <pc:spChg chg="add del">
          <ac:chgData name="手塚 保将" userId="f4af4f24e7bdae93" providerId="Windows Live" clId="Web-{7B3ACF23-ECE8-4F22-9D1C-6C8B0E9D1417}" dt="2023-11-26T01:52:54.288" v="39"/>
          <ac:spMkLst>
            <pc:docMk/>
            <pc:sldMk cId="2128380218" sldId="256"/>
            <ac:spMk id="13" creationId="{AF2F604E-43BE-4DC3-B983-E071523364F8}"/>
          </ac:spMkLst>
        </pc:spChg>
        <pc:spChg chg="add del">
          <ac:chgData name="手塚 保将" userId="f4af4f24e7bdae93" providerId="Windows Live" clId="Web-{7B3ACF23-ECE8-4F22-9D1C-6C8B0E9D1417}" dt="2023-11-26T01:52:54.288" v="39"/>
          <ac:spMkLst>
            <pc:docMk/>
            <pc:sldMk cId="2128380218" sldId="256"/>
            <ac:spMk id="15" creationId="{08C9B587-E65E-4B52-B37C-ABEBB6E87928}"/>
          </ac:spMkLst>
        </pc:spChg>
        <pc:spChg chg="add del">
          <ac:chgData name="手塚 保将" userId="f4af4f24e7bdae93" providerId="Windows Live" clId="Web-{7B3ACF23-ECE8-4F22-9D1C-6C8B0E9D1417}" dt="2023-11-26T01:52:39.970" v="31"/>
          <ac:spMkLst>
            <pc:docMk/>
            <pc:sldMk cId="2128380218" sldId="256"/>
            <ac:spMk id="23" creationId="{DD99E1B6-CBC4-4306-9DFC-847D6D135208}"/>
          </ac:spMkLst>
        </pc:spChg>
        <pc:spChg chg="add del">
          <ac:chgData name="手塚 保将" userId="f4af4f24e7bdae93" providerId="Windows Live" clId="Web-{7B3ACF23-ECE8-4F22-9D1C-6C8B0E9D1417}" dt="2023-11-26T01:52:45.834" v="37"/>
          <ac:spMkLst>
            <pc:docMk/>
            <pc:sldMk cId="2128380218" sldId="256"/>
            <ac:spMk id="31" creationId="{608EAA06-5488-416B-B2B2-E55213011012}"/>
          </ac:spMkLst>
        </pc:spChg>
        <pc:spChg chg="add del">
          <ac:chgData name="手塚 保将" userId="f4af4f24e7bdae93" providerId="Windows Live" clId="Web-{7B3ACF23-ECE8-4F22-9D1C-6C8B0E9D1417}" dt="2023-11-26T01:52:54.288" v="39"/>
          <ac:spMkLst>
            <pc:docMk/>
            <pc:sldMk cId="2128380218" sldId="256"/>
            <ac:spMk id="33" creationId="{E91DC736-0EF8-4F87-9146-EBF1D2EE4D3D}"/>
          </ac:spMkLst>
        </pc:spChg>
        <pc:spChg chg="add del">
          <ac:chgData name="手塚 保将" userId="f4af4f24e7bdae93" providerId="Windows Live" clId="Web-{7B3ACF23-ECE8-4F22-9D1C-6C8B0E9D1417}" dt="2023-11-26T01:52:54.288" v="39"/>
          <ac:spMkLst>
            <pc:docMk/>
            <pc:sldMk cId="2128380218" sldId="256"/>
            <ac:spMk id="35" creationId="{097CD68E-23E3-4007-8847-CD0944C4F7BE}"/>
          </ac:spMkLst>
        </pc:spChg>
        <pc:spChg chg="add del">
          <ac:chgData name="手塚 保将" userId="f4af4f24e7bdae93" providerId="Windows Live" clId="Web-{7B3ACF23-ECE8-4F22-9D1C-6C8B0E9D1417}" dt="2023-11-26T01:53:35.164" v="46"/>
          <ac:spMkLst>
            <pc:docMk/>
            <pc:sldMk cId="2128380218" sldId="256"/>
            <ac:spMk id="38" creationId="{608EAA06-5488-416B-B2B2-E55213011012}"/>
          </ac:spMkLst>
        </pc:spChg>
        <pc:spChg chg="add del">
          <ac:chgData name="手塚 保将" userId="f4af4f24e7bdae93" providerId="Windows Live" clId="Web-{7B3ACF23-ECE8-4F22-9D1C-6C8B0E9D1417}" dt="2023-11-26T12:48:49.278" v="1370"/>
          <ac:spMkLst>
            <pc:docMk/>
            <pc:sldMk cId="2128380218" sldId="256"/>
            <ac:spMk id="40" creationId="{E91DC736-0EF8-4F87-9146-EBF1D2EE4D3D}"/>
          </ac:spMkLst>
        </pc:spChg>
        <pc:spChg chg="add del">
          <ac:chgData name="手塚 保将" userId="f4af4f24e7bdae93" providerId="Windows Live" clId="Web-{7B3ACF23-ECE8-4F22-9D1C-6C8B0E9D1417}" dt="2023-11-26T12:48:49.278" v="1370"/>
          <ac:spMkLst>
            <pc:docMk/>
            <pc:sldMk cId="2128380218" sldId="256"/>
            <ac:spMk id="41" creationId="{097CD68E-23E3-4007-8847-CD0944C4F7BE}"/>
          </ac:spMkLst>
        </pc:spChg>
        <pc:spChg chg="add del">
          <ac:chgData name="手塚 保将" userId="f4af4f24e7bdae93" providerId="Windows Live" clId="Web-{7B3ACF23-ECE8-4F22-9D1C-6C8B0E9D1417}" dt="2023-11-26T03:22:24.563" v="174"/>
          <ac:spMkLst>
            <pc:docMk/>
            <pc:sldMk cId="2128380218" sldId="256"/>
            <ac:spMk id="42" creationId="{9B347087-DEE1-4F23-8486-A2690AA195E5}"/>
          </ac:spMkLst>
        </pc:spChg>
        <pc:spChg chg="add del">
          <ac:chgData name="手塚 保将" userId="f4af4f24e7bdae93" providerId="Windows Live" clId="Web-{7B3ACF23-ECE8-4F22-9D1C-6C8B0E9D1417}" dt="2023-11-26T12:48:49.278" v="1370"/>
          <ac:spMkLst>
            <pc:docMk/>
            <pc:sldMk cId="2128380218" sldId="256"/>
            <ac:spMk id="43" creationId="{AF2F604E-43BE-4DC3-B983-E071523364F8}"/>
          </ac:spMkLst>
        </pc:spChg>
        <pc:spChg chg="add del">
          <ac:chgData name="手塚 保将" userId="f4af4f24e7bdae93" providerId="Windows Live" clId="Web-{7B3ACF23-ECE8-4F22-9D1C-6C8B0E9D1417}" dt="2023-11-26T03:22:24.563" v="174"/>
          <ac:spMkLst>
            <pc:docMk/>
            <pc:sldMk cId="2128380218" sldId="256"/>
            <ac:spMk id="44" creationId="{44BB81AE-EE4A-4AA4-8941-104B6C943598}"/>
          </ac:spMkLst>
        </pc:spChg>
        <pc:spChg chg="add del">
          <ac:chgData name="手塚 保将" userId="f4af4f24e7bdae93" providerId="Windows Live" clId="Web-{7B3ACF23-ECE8-4F22-9D1C-6C8B0E9D1417}" dt="2023-11-26T12:48:49.278" v="1370"/>
          <ac:spMkLst>
            <pc:docMk/>
            <pc:sldMk cId="2128380218" sldId="256"/>
            <ac:spMk id="45" creationId="{08C9B587-E65E-4B52-B37C-ABEBB6E87928}"/>
          </ac:spMkLst>
        </pc:spChg>
        <pc:spChg chg="add del">
          <ac:chgData name="手塚 保将" userId="f4af4f24e7bdae93" providerId="Windows Live" clId="Web-{7B3ACF23-ECE8-4F22-9D1C-6C8B0E9D1417}" dt="2023-11-26T12:57:35.648" v="1446"/>
          <ac:spMkLst>
            <pc:docMk/>
            <pc:sldMk cId="2128380218" sldId="256"/>
            <ac:spMk id="47" creationId="{5A59F003-E00A-43F9-91DC-CC54E3B87466}"/>
          </ac:spMkLst>
        </pc:spChg>
        <pc:spChg chg="add del">
          <ac:chgData name="手塚 保将" userId="f4af4f24e7bdae93" providerId="Windows Live" clId="Web-{7B3ACF23-ECE8-4F22-9D1C-6C8B0E9D1417}" dt="2023-11-26T03:22:24.563" v="174"/>
          <ac:spMkLst>
            <pc:docMk/>
            <pc:sldMk cId="2128380218" sldId="256"/>
            <ac:spMk id="48" creationId="{AAA2202F-2A68-464D-8E53-CEBE9303D848}"/>
          </ac:spMkLst>
        </pc:spChg>
        <pc:spChg chg="add del">
          <ac:chgData name="手塚 保将" userId="f4af4f24e7bdae93" providerId="Windows Live" clId="Web-{7B3ACF23-ECE8-4F22-9D1C-6C8B0E9D1417}" dt="2023-11-26T12:57:35.648" v="1446"/>
          <ac:spMkLst>
            <pc:docMk/>
            <pc:sldMk cId="2128380218" sldId="256"/>
            <ac:spMk id="52" creationId="{D74A4382-E3AD-430A-9A1F-DFA3E0E77A7D}"/>
          </ac:spMkLst>
        </pc:spChg>
        <pc:spChg chg="add del">
          <ac:chgData name="手塚 保将" userId="f4af4f24e7bdae93" providerId="Windows Live" clId="Web-{7B3ACF23-ECE8-4F22-9D1C-6C8B0E9D1417}" dt="2023-11-26T12:57:35.648" v="1446"/>
          <ac:spMkLst>
            <pc:docMk/>
            <pc:sldMk cId="2128380218" sldId="256"/>
            <ac:spMk id="53" creationId="{79F40191-0F44-4FD1-82CC-ACB507C14BE6}"/>
          </ac:spMkLst>
        </pc:spChg>
        <pc:spChg chg="add">
          <ac:chgData name="手塚 保将" userId="f4af4f24e7bdae93" providerId="Windows Live" clId="Web-{7B3ACF23-ECE8-4F22-9D1C-6C8B0E9D1417}" dt="2023-11-26T14:24:18.328" v="2009"/>
          <ac:spMkLst>
            <pc:docMk/>
            <pc:sldMk cId="2128380218" sldId="256"/>
            <ac:spMk id="54" creationId="{E91DC736-0EF8-4F87-9146-EBF1D2EE4D3D}"/>
          </ac:spMkLst>
        </pc:spChg>
        <pc:spChg chg="add">
          <ac:chgData name="手塚 保将" userId="f4af4f24e7bdae93" providerId="Windows Live" clId="Web-{7B3ACF23-ECE8-4F22-9D1C-6C8B0E9D1417}" dt="2023-11-26T14:24:18.328" v="2009"/>
          <ac:spMkLst>
            <pc:docMk/>
            <pc:sldMk cId="2128380218" sldId="256"/>
            <ac:spMk id="55" creationId="{097CD68E-23E3-4007-8847-CD0944C4F7BE}"/>
          </ac:spMkLst>
        </pc:spChg>
        <pc:spChg chg="add del">
          <ac:chgData name="手塚 保将" userId="f4af4f24e7bdae93" providerId="Windows Live" clId="Web-{7B3ACF23-ECE8-4F22-9D1C-6C8B0E9D1417}" dt="2023-11-26T14:24:27.969" v="2010"/>
          <ac:spMkLst>
            <pc:docMk/>
            <pc:sldMk cId="2128380218" sldId="256"/>
            <ac:spMk id="56" creationId="{AF2F604E-43BE-4DC3-B983-E071523364F8}"/>
          </ac:spMkLst>
        </pc:spChg>
        <pc:spChg chg="add">
          <ac:chgData name="手塚 保将" userId="f4af4f24e7bdae93" providerId="Windows Live" clId="Web-{7B3ACF23-ECE8-4F22-9D1C-6C8B0E9D1417}" dt="2023-11-26T14:24:18.328" v="2009"/>
          <ac:spMkLst>
            <pc:docMk/>
            <pc:sldMk cId="2128380218" sldId="256"/>
            <ac:spMk id="58" creationId="{08C9B587-E65E-4B52-B37C-ABEBB6E87928}"/>
          </ac:spMkLst>
        </pc:spChg>
        <pc:grpChg chg="add del">
          <ac:chgData name="手塚 保将" userId="f4af4f24e7bdae93" providerId="Windows Live" clId="Web-{7B3ACF23-ECE8-4F22-9D1C-6C8B0E9D1417}" dt="2023-11-26T01:52:39.970" v="31"/>
          <ac:grpSpMkLst>
            <pc:docMk/>
            <pc:sldMk cId="2128380218" sldId="256"/>
            <ac:grpSpMk id="11" creationId="{E2548C40-4C00-4E91-BFA6-84B4D66225A4}"/>
          </ac:grpSpMkLst>
        </pc:grpChg>
        <pc:grpChg chg="add del">
          <ac:chgData name="手塚 保将" userId="f4af4f24e7bdae93" providerId="Windows Live" clId="Web-{7B3ACF23-ECE8-4F22-9D1C-6C8B0E9D1417}" dt="2023-11-26T01:52:39.970" v="31"/>
          <ac:grpSpMkLst>
            <pc:docMk/>
            <pc:sldMk cId="2128380218" sldId="256"/>
            <ac:grpSpMk id="25" creationId="{3C16EB93-E299-481D-A004-769603D375CE}"/>
          </ac:grpSpMkLst>
        </pc:grpChg>
        <pc:grpChg chg="add del">
          <ac:chgData name="手塚 保将" userId="f4af4f24e7bdae93" providerId="Windows Live" clId="Web-{7B3ACF23-ECE8-4F22-9D1C-6C8B0E9D1417}" dt="2023-11-26T12:47:39.886" v="1364"/>
          <ac:grpSpMkLst>
            <pc:docMk/>
            <pc:sldMk cId="2128380218" sldId="256"/>
            <ac:grpSpMk id="39" creationId="{5BB62469-9500-464C-9CD6-DE3B0C225D8D}"/>
          </ac:grpSpMkLst>
        </pc:grpChg>
        <pc:grpChg chg="add del">
          <ac:chgData name="手塚 保将" userId="f4af4f24e7bdae93" providerId="Windows Live" clId="Web-{7B3ACF23-ECE8-4F22-9D1C-6C8B0E9D1417}" dt="2023-11-26T12:51:05.593" v="1383"/>
          <ac:grpSpMkLst>
            <pc:docMk/>
            <pc:sldMk cId="2128380218" sldId="256"/>
            <ac:grpSpMk id="49" creationId="{5BB62469-9500-464C-9CD6-DE3B0C225D8D}"/>
          </ac:grpSpMkLst>
        </pc:grpChg>
        <pc:grpChg chg="add del">
          <ac:chgData name="手塚 保将" userId="f4af4f24e7bdae93" providerId="Windows Live" clId="Web-{7B3ACF23-ECE8-4F22-9D1C-6C8B0E9D1417}" dt="2023-11-26T03:22:24.563" v="174"/>
          <ac:grpSpMkLst>
            <pc:docMk/>
            <pc:sldMk cId="2128380218" sldId="256"/>
            <ac:grpSpMk id="50" creationId="{5B129734-DF6D-46B8-A0E0-4F178B3AD2FC}"/>
          </ac:grpSpMkLst>
        </pc:grpChg>
        <pc:picChg chg="add del">
          <ac:chgData name="手塚 保将" userId="f4af4f24e7bdae93" providerId="Windows Live" clId="Web-{7B3ACF23-ECE8-4F22-9D1C-6C8B0E9D1417}" dt="2023-11-26T01:52:39.970" v="31"/>
          <ac:picMkLst>
            <pc:docMk/>
            <pc:sldMk cId="2128380218" sldId="256"/>
            <ac:picMk id="4" creationId="{9DA50860-F1F0-7523-18D6-B1BA08ED04F4}"/>
          </ac:picMkLst>
        </pc:picChg>
        <pc:picChg chg="add del">
          <ac:chgData name="手塚 保将" userId="f4af4f24e7bdae93" providerId="Windows Live" clId="Web-{7B3ACF23-ECE8-4F22-9D1C-6C8B0E9D1417}" dt="2023-11-26T01:52:45.834" v="37"/>
          <ac:picMkLst>
            <pc:docMk/>
            <pc:sldMk cId="2128380218" sldId="256"/>
            <ac:picMk id="30" creationId="{0DFFF30C-B08B-07A3-DBBD-71838B9391D5}"/>
          </ac:picMkLst>
        </pc:picChg>
        <pc:picChg chg="add del">
          <ac:chgData name="手塚 保将" userId="f4af4f24e7bdae93" providerId="Windows Live" clId="Web-{7B3ACF23-ECE8-4F22-9D1C-6C8B0E9D1417}" dt="2023-11-26T01:52:54.288" v="39"/>
          <ac:picMkLst>
            <pc:docMk/>
            <pc:sldMk cId="2128380218" sldId="256"/>
            <ac:picMk id="34" creationId="{C81AC2BB-C1FC-978B-D3A5-03B63FC87388}"/>
          </ac:picMkLst>
        </pc:picChg>
        <pc:picChg chg="add mod ord">
          <ac:chgData name="手塚 保将" userId="f4af4f24e7bdae93" providerId="Windows Live" clId="Web-{7B3ACF23-ECE8-4F22-9D1C-6C8B0E9D1417}" dt="2023-11-26T14:24:18.328" v="2009"/>
          <ac:picMkLst>
            <pc:docMk/>
            <pc:sldMk cId="2128380218" sldId="256"/>
            <ac:picMk id="37" creationId="{0DFFF30C-B08B-07A3-DBBD-71838B9391D5}"/>
          </ac:picMkLst>
        </pc:picChg>
        <pc:cxnChg chg="add del">
          <ac:chgData name="手塚 保将" userId="f4af4f24e7bdae93" providerId="Windows Live" clId="Web-{7B3ACF23-ECE8-4F22-9D1C-6C8B0E9D1417}" dt="2023-11-26T03:22:24.563" v="174"/>
          <ac:cxnSpMkLst>
            <pc:docMk/>
            <pc:sldMk cId="2128380218" sldId="256"/>
            <ac:cxnSpMk id="46" creationId="{4AA791FC-1AEF-4561-93B5-6B9E981BBB74}"/>
          </ac:cxnSpMkLst>
        </pc:cxnChg>
        <pc:cxnChg chg="add del">
          <ac:chgData name="手塚 保将" userId="f4af4f24e7bdae93" providerId="Windows Live" clId="Web-{7B3ACF23-ECE8-4F22-9D1C-6C8B0E9D1417}" dt="2023-11-26T12:47:39.886" v="1364"/>
          <ac:cxnSpMkLst>
            <pc:docMk/>
            <pc:sldMk cId="2128380218" sldId="256"/>
            <ac:cxnSpMk id="51" creationId="{FAFABE1B-01D3-4115-83C1-1A7FD64D4958}"/>
          </ac:cxnSpMkLst>
        </pc:cxnChg>
        <pc:cxnChg chg="add del">
          <ac:chgData name="手塚 保将" userId="f4af4f24e7bdae93" providerId="Windows Live" clId="Web-{7B3ACF23-ECE8-4F22-9D1C-6C8B0E9D1417}" dt="2023-11-26T12:51:05.593" v="1383"/>
          <ac:cxnSpMkLst>
            <pc:docMk/>
            <pc:sldMk cId="2128380218" sldId="256"/>
            <ac:cxnSpMk id="57" creationId="{FAFABE1B-01D3-4115-83C1-1A7FD64D4958}"/>
          </ac:cxnSpMkLst>
        </pc:cxnChg>
      </pc:sldChg>
      <pc:sldChg chg="addSp delSp modSp new mod setBg modClrScheme delDesignElem chgLayout">
        <pc:chgData name="手塚 保将" userId="f4af4f24e7bdae93" providerId="Windows Live" clId="Web-{7B3ACF23-ECE8-4F22-9D1C-6C8B0E9D1417}" dt="2023-11-26T15:35:05.286" v="2520" actId="20577"/>
        <pc:sldMkLst>
          <pc:docMk/>
          <pc:sldMk cId="1955125272" sldId="257"/>
        </pc:sldMkLst>
        <pc:spChg chg="mod ord">
          <ac:chgData name="手塚 保将" userId="f4af4f24e7bdae93" providerId="Windows Live" clId="Web-{7B3ACF23-ECE8-4F22-9D1C-6C8B0E9D1417}" dt="2023-11-26T14:26:32.518" v="2012" actId="1076"/>
          <ac:spMkLst>
            <pc:docMk/>
            <pc:sldMk cId="1955125272" sldId="257"/>
            <ac:spMk id="2" creationId="{B9BEE117-9962-7B0A-8F08-D6ED7ACA1AA9}"/>
          </ac:spMkLst>
        </pc:spChg>
        <pc:spChg chg="mod ord">
          <ac:chgData name="手塚 保将" userId="f4af4f24e7bdae93" providerId="Windows Live" clId="Web-{7B3ACF23-ECE8-4F22-9D1C-6C8B0E9D1417}" dt="2023-11-26T15:35:05.286" v="2520" actId="20577"/>
          <ac:spMkLst>
            <pc:docMk/>
            <pc:sldMk cId="1955125272" sldId="257"/>
            <ac:spMk id="3" creationId="{27535123-FEB8-FE9C-E270-242AF26FD919}"/>
          </ac:spMkLst>
        </pc:spChg>
        <pc:spChg chg="add mod ord">
          <ac:chgData name="手塚 保将" userId="f4af4f24e7bdae93" providerId="Windows Live" clId="Web-{7B3ACF23-ECE8-4F22-9D1C-6C8B0E9D1417}" dt="2023-11-26T13:01:59.559" v="1468"/>
          <ac:spMkLst>
            <pc:docMk/>
            <pc:sldMk cId="1955125272" sldId="257"/>
            <ac:spMk id="4" creationId="{320E253A-7C3C-0FEB-DD92-E704DB99C0E1}"/>
          </ac:spMkLst>
        </pc:spChg>
        <pc:spChg chg="add del">
          <ac:chgData name="手塚 保将" userId="f4af4f24e7bdae93" providerId="Windows Live" clId="Web-{7B3ACF23-ECE8-4F22-9D1C-6C8B0E9D1417}" dt="2023-11-26T12:49:49.732" v="1374"/>
          <ac:spMkLst>
            <pc:docMk/>
            <pc:sldMk cId="1955125272" sldId="257"/>
            <ac:spMk id="6" creationId="{B7328C2D-38F0-4C80-9EA5-A1AD0D6B2022}"/>
          </ac:spMkLst>
        </pc:spChg>
        <pc:spChg chg="add del">
          <ac:chgData name="手塚 保将" userId="f4af4f24e7bdae93" providerId="Windows Live" clId="Web-{7B3ACF23-ECE8-4F22-9D1C-6C8B0E9D1417}" dt="2023-11-26T12:47:39.886" v="1364"/>
          <ac:spMkLst>
            <pc:docMk/>
            <pc:sldMk cId="1955125272" sldId="257"/>
            <ac:spMk id="8" creationId="{001B0E35-F788-4608-ABBE-0D971AA5028F}"/>
          </ac:spMkLst>
        </pc:spChg>
        <pc:spChg chg="add del">
          <ac:chgData name="手塚 保将" userId="f4af4f24e7bdae93" providerId="Windows Live" clId="Web-{7B3ACF23-ECE8-4F22-9D1C-6C8B0E9D1417}" dt="2023-11-26T12:48:49.278" v="1370"/>
          <ac:spMkLst>
            <pc:docMk/>
            <pc:sldMk cId="1955125272" sldId="257"/>
            <ac:spMk id="9" creationId="{98DDA986-B6EE-4642-AC60-0490373E69D0}"/>
          </ac:spMkLst>
        </pc:spChg>
        <pc:spChg chg="add del">
          <ac:chgData name="手塚 保将" userId="f4af4f24e7bdae93" providerId="Windows Live" clId="Web-{7B3ACF23-ECE8-4F22-9D1C-6C8B0E9D1417}" dt="2023-11-26T12:47:39.886" v="1364"/>
          <ac:spMkLst>
            <pc:docMk/>
            <pc:sldMk cId="1955125272" sldId="257"/>
            <ac:spMk id="10" creationId="{4431B8EA-FCCA-47DD-A0C4-A653EC4AB846}"/>
          </ac:spMkLst>
        </pc:spChg>
        <pc:spChg chg="add del">
          <ac:chgData name="手塚 保将" userId="f4af4f24e7bdae93" providerId="Windows Live" clId="Web-{7B3ACF23-ECE8-4F22-9D1C-6C8B0E9D1417}" dt="2023-11-26T12:48:49.278" v="1370"/>
          <ac:spMkLst>
            <pc:docMk/>
            <pc:sldMk cId="1955125272" sldId="257"/>
            <ac:spMk id="11" creationId="{80B62878-12EF-4E97-A284-47BAFC30DA2E}"/>
          </ac:spMkLst>
        </pc:spChg>
        <pc:spChg chg="add del">
          <ac:chgData name="手塚 保将" userId="f4af4f24e7bdae93" providerId="Windows Live" clId="Web-{7B3ACF23-ECE8-4F22-9D1C-6C8B0E9D1417}" dt="2023-11-26T12:47:39.886" v="1364"/>
          <ac:spMkLst>
            <pc:docMk/>
            <pc:sldMk cId="1955125272" sldId="257"/>
            <ac:spMk id="12" creationId="{1C781EDE-83AA-44D6-8054-A4E2D6F28086}"/>
          </ac:spMkLst>
        </pc:spChg>
        <pc:spChg chg="add del">
          <ac:chgData name="手塚 保将" userId="f4af4f24e7bdae93" providerId="Windows Live" clId="Web-{7B3ACF23-ECE8-4F22-9D1C-6C8B0E9D1417}" dt="2023-11-26T12:48:49.278" v="1370"/>
          <ac:spMkLst>
            <pc:docMk/>
            <pc:sldMk cId="1955125272" sldId="257"/>
            <ac:spMk id="13" creationId="{6D79188D-1ED5-4705-B8C7-5D6FB7670AB3}"/>
          </ac:spMkLst>
        </pc:spChg>
        <pc:spChg chg="add del">
          <ac:chgData name="手塚 保将" userId="f4af4f24e7bdae93" providerId="Windows Live" clId="Web-{7B3ACF23-ECE8-4F22-9D1C-6C8B0E9D1417}" dt="2023-11-26T12:51:05.593" v="1383"/>
          <ac:spMkLst>
            <pc:docMk/>
            <pc:sldMk cId="1955125272" sldId="257"/>
            <ac:spMk id="14" creationId="{001B0E35-F788-4608-ABBE-0D971AA5028F}"/>
          </ac:spMkLst>
        </pc:spChg>
        <pc:spChg chg="add del">
          <ac:chgData name="手塚 保将" userId="f4af4f24e7bdae93" providerId="Windows Live" clId="Web-{7B3ACF23-ECE8-4F22-9D1C-6C8B0E9D1417}" dt="2023-11-26T12:51:05.593" v="1383"/>
          <ac:spMkLst>
            <pc:docMk/>
            <pc:sldMk cId="1955125272" sldId="257"/>
            <ac:spMk id="15" creationId="{4431B8EA-FCCA-47DD-A0C4-A653EC4AB846}"/>
          </ac:spMkLst>
        </pc:spChg>
        <pc:spChg chg="add del">
          <ac:chgData name="手塚 保将" userId="f4af4f24e7bdae93" providerId="Windows Live" clId="Web-{7B3ACF23-ECE8-4F22-9D1C-6C8B0E9D1417}" dt="2023-11-26T12:51:05.593" v="1383"/>
          <ac:spMkLst>
            <pc:docMk/>
            <pc:sldMk cId="1955125272" sldId="257"/>
            <ac:spMk id="16" creationId="{1C781EDE-83AA-44D6-8054-A4E2D6F28086}"/>
          </ac:spMkLst>
        </pc:spChg>
        <pc:spChg chg="add del">
          <ac:chgData name="手塚 保将" userId="f4af4f24e7bdae93" providerId="Windows Live" clId="Web-{7B3ACF23-ECE8-4F22-9D1C-6C8B0E9D1417}" dt="2023-11-26T12:57:35.648" v="1446"/>
          <ac:spMkLst>
            <pc:docMk/>
            <pc:sldMk cId="1955125272" sldId="257"/>
            <ac:spMk id="18" creationId="{98DDA986-B6EE-4642-AC60-0490373E69D0}"/>
          </ac:spMkLst>
        </pc:spChg>
        <pc:spChg chg="add del">
          <ac:chgData name="手塚 保将" userId="f4af4f24e7bdae93" providerId="Windows Live" clId="Web-{7B3ACF23-ECE8-4F22-9D1C-6C8B0E9D1417}" dt="2023-11-26T12:57:35.648" v="1446"/>
          <ac:spMkLst>
            <pc:docMk/>
            <pc:sldMk cId="1955125272" sldId="257"/>
            <ac:spMk id="19" creationId="{80B62878-12EF-4E97-A284-47BAFC30DA2E}"/>
          </ac:spMkLst>
        </pc:spChg>
        <pc:spChg chg="add del">
          <ac:chgData name="手塚 保将" userId="f4af4f24e7bdae93" providerId="Windows Live" clId="Web-{7B3ACF23-ECE8-4F22-9D1C-6C8B0E9D1417}" dt="2023-11-26T12:57:35.648" v="1446"/>
          <ac:spMkLst>
            <pc:docMk/>
            <pc:sldMk cId="1955125272" sldId="257"/>
            <ac:spMk id="20" creationId="{6D79188D-1ED5-4705-B8C7-5D6FB7670AB3}"/>
          </ac:spMkLst>
        </pc:spChg>
        <pc:grpChg chg="add del">
          <ac:chgData name="手塚 保将" userId="f4af4f24e7bdae93" providerId="Windows Live" clId="Web-{7B3ACF23-ECE8-4F22-9D1C-6C8B0E9D1417}" dt="2023-11-26T12:49:49.732" v="1374"/>
          <ac:grpSpMkLst>
            <pc:docMk/>
            <pc:sldMk cId="1955125272" sldId="257"/>
            <ac:grpSpMk id="7" creationId="{BD17E249-48D0-476B-A642-A5D58DD39A22}"/>
          </ac:grpSpMkLst>
        </pc:grpChg>
        <pc:cxnChg chg="add del">
          <ac:chgData name="手塚 保将" userId="f4af4f24e7bdae93" providerId="Windows Live" clId="Web-{7B3ACF23-ECE8-4F22-9D1C-6C8B0E9D1417}" dt="2023-11-26T12:49:49.732" v="1374"/>
          <ac:cxnSpMkLst>
            <pc:docMk/>
            <pc:sldMk cId="1955125272" sldId="257"/>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38:13.188" v="2139" actId="20577"/>
        <pc:sldMkLst>
          <pc:docMk/>
          <pc:sldMk cId="22471069" sldId="258"/>
        </pc:sldMkLst>
        <pc:spChg chg="mod ord">
          <ac:chgData name="手塚 保将" userId="f4af4f24e7bdae93" providerId="Windows Live" clId="Web-{7B3ACF23-ECE8-4F22-9D1C-6C8B0E9D1417}" dt="2023-11-26T14:37:56.453" v="2136" actId="14100"/>
          <ac:spMkLst>
            <pc:docMk/>
            <pc:sldMk cId="22471069" sldId="258"/>
            <ac:spMk id="2" creationId="{1292B7F2-BEB8-F98A-BF26-D440A86EAA07}"/>
          </ac:spMkLst>
        </pc:spChg>
        <pc:spChg chg="mod ord">
          <ac:chgData name="手塚 保将" userId="f4af4f24e7bdae93" providerId="Windows Live" clId="Web-{7B3ACF23-ECE8-4F22-9D1C-6C8B0E9D1417}" dt="2023-11-26T14:38:13.188" v="2139" actId="20577"/>
          <ac:spMkLst>
            <pc:docMk/>
            <pc:sldMk cId="22471069" sldId="258"/>
            <ac:spMk id="3" creationId="{96CC29D2-0951-55B8-23A3-84BE5E2410E0}"/>
          </ac:spMkLst>
        </pc:spChg>
        <pc:spChg chg="add mod ord">
          <ac:chgData name="手塚 保将" userId="f4af4f24e7bdae93" providerId="Windows Live" clId="Web-{7B3ACF23-ECE8-4F22-9D1C-6C8B0E9D1417}" dt="2023-11-26T13:01:59.559" v="1468"/>
          <ac:spMkLst>
            <pc:docMk/>
            <pc:sldMk cId="22471069" sldId="258"/>
            <ac:spMk id="4" creationId="{2F67FBF6-1DCA-AB7D-4E62-3267BD41A64C}"/>
          </ac:spMkLst>
        </pc:spChg>
        <pc:spChg chg="add del">
          <ac:chgData name="手塚 保将" userId="f4af4f24e7bdae93" providerId="Windows Live" clId="Web-{7B3ACF23-ECE8-4F22-9D1C-6C8B0E9D1417}" dt="2023-11-26T12:49:49.732" v="1374"/>
          <ac:spMkLst>
            <pc:docMk/>
            <pc:sldMk cId="22471069" sldId="258"/>
            <ac:spMk id="6" creationId="{B7328C2D-38F0-4C80-9EA5-A1AD0D6B2022}"/>
          </ac:spMkLst>
        </pc:spChg>
        <pc:spChg chg="add del">
          <ac:chgData name="手塚 保将" userId="f4af4f24e7bdae93" providerId="Windows Live" clId="Web-{7B3ACF23-ECE8-4F22-9D1C-6C8B0E9D1417}" dt="2023-11-26T12:47:39.886" v="1364"/>
          <ac:spMkLst>
            <pc:docMk/>
            <pc:sldMk cId="22471069" sldId="258"/>
            <ac:spMk id="8" creationId="{001B0E35-F788-4608-ABBE-0D971AA5028F}"/>
          </ac:spMkLst>
        </pc:spChg>
        <pc:spChg chg="add del">
          <ac:chgData name="手塚 保将" userId="f4af4f24e7bdae93" providerId="Windows Live" clId="Web-{7B3ACF23-ECE8-4F22-9D1C-6C8B0E9D1417}" dt="2023-11-26T12:48:49.278" v="1370"/>
          <ac:spMkLst>
            <pc:docMk/>
            <pc:sldMk cId="22471069" sldId="258"/>
            <ac:spMk id="9" creationId="{98DDA986-B6EE-4642-AC60-0490373E69D0}"/>
          </ac:spMkLst>
        </pc:spChg>
        <pc:spChg chg="add del">
          <ac:chgData name="手塚 保将" userId="f4af4f24e7bdae93" providerId="Windows Live" clId="Web-{7B3ACF23-ECE8-4F22-9D1C-6C8B0E9D1417}" dt="2023-11-26T12:47:39.886" v="1364"/>
          <ac:spMkLst>
            <pc:docMk/>
            <pc:sldMk cId="22471069" sldId="258"/>
            <ac:spMk id="10" creationId="{4431B8EA-FCCA-47DD-A0C4-A653EC4AB846}"/>
          </ac:spMkLst>
        </pc:spChg>
        <pc:spChg chg="add del">
          <ac:chgData name="手塚 保将" userId="f4af4f24e7bdae93" providerId="Windows Live" clId="Web-{7B3ACF23-ECE8-4F22-9D1C-6C8B0E9D1417}" dt="2023-11-26T12:48:49.278" v="1370"/>
          <ac:spMkLst>
            <pc:docMk/>
            <pc:sldMk cId="22471069" sldId="258"/>
            <ac:spMk id="11" creationId="{80B62878-12EF-4E97-A284-47BAFC30DA2E}"/>
          </ac:spMkLst>
        </pc:spChg>
        <pc:spChg chg="add del">
          <ac:chgData name="手塚 保将" userId="f4af4f24e7bdae93" providerId="Windows Live" clId="Web-{7B3ACF23-ECE8-4F22-9D1C-6C8B0E9D1417}" dt="2023-11-26T12:47:39.886" v="1364"/>
          <ac:spMkLst>
            <pc:docMk/>
            <pc:sldMk cId="22471069" sldId="258"/>
            <ac:spMk id="12" creationId="{1C781EDE-83AA-44D6-8054-A4E2D6F28086}"/>
          </ac:spMkLst>
        </pc:spChg>
        <pc:spChg chg="add del">
          <ac:chgData name="手塚 保将" userId="f4af4f24e7bdae93" providerId="Windows Live" clId="Web-{7B3ACF23-ECE8-4F22-9D1C-6C8B0E9D1417}" dt="2023-11-26T12:48:49.278" v="1370"/>
          <ac:spMkLst>
            <pc:docMk/>
            <pc:sldMk cId="22471069" sldId="258"/>
            <ac:spMk id="13" creationId="{6D79188D-1ED5-4705-B8C7-5D6FB7670AB3}"/>
          </ac:spMkLst>
        </pc:spChg>
        <pc:spChg chg="add del">
          <ac:chgData name="手塚 保将" userId="f4af4f24e7bdae93" providerId="Windows Live" clId="Web-{7B3ACF23-ECE8-4F22-9D1C-6C8B0E9D1417}" dt="2023-11-26T12:51:05.593" v="1383"/>
          <ac:spMkLst>
            <pc:docMk/>
            <pc:sldMk cId="22471069" sldId="258"/>
            <ac:spMk id="14" creationId="{001B0E35-F788-4608-ABBE-0D971AA5028F}"/>
          </ac:spMkLst>
        </pc:spChg>
        <pc:spChg chg="add del">
          <ac:chgData name="手塚 保将" userId="f4af4f24e7bdae93" providerId="Windows Live" clId="Web-{7B3ACF23-ECE8-4F22-9D1C-6C8B0E9D1417}" dt="2023-11-26T12:51:05.593" v="1383"/>
          <ac:spMkLst>
            <pc:docMk/>
            <pc:sldMk cId="22471069" sldId="258"/>
            <ac:spMk id="15" creationId="{4431B8EA-FCCA-47DD-A0C4-A653EC4AB846}"/>
          </ac:spMkLst>
        </pc:spChg>
        <pc:spChg chg="add del">
          <ac:chgData name="手塚 保将" userId="f4af4f24e7bdae93" providerId="Windows Live" clId="Web-{7B3ACF23-ECE8-4F22-9D1C-6C8B0E9D1417}" dt="2023-11-26T12:51:05.593" v="1383"/>
          <ac:spMkLst>
            <pc:docMk/>
            <pc:sldMk cId="22471069" sldId="258"/>
            <ac:spMk id="16" creationId="{1C781EDE-83AA-44D6-8054-A4E2D6F28086}"/>
          </ac:spMkLst>
        </pc:spChg>
        <pc:spChg chg="add del">
          <ac:chgData name="手塚 保将" userId="f4af4f24e7bdae93" providerId="Windows Live" clId="Web-{7B3ACF23-ECE8-4F22-9D1C-6C8B0E9D1417}" dt="2023-11-26T12:57:35.648" v="1446"/>
          <ac:spMkLst>
            <pc:docMk/>
            <pc:sldMk cId="22471069" sldId="258"/>
            <ac:spMk id="18" creationId="{98DDA986-B6EE-4642-AC60-0490373E69D0}"/>
          </ac:spMkLst>
        </pc:spChg>
        <pc:spChg chg="add del">
          <ac:chgData name="手塚 保将" userId="f4af4f24e7bdae93" providerId="Windows Live" clId="Web-{7B3ACF23-ECE8-4F22-9D1C-6C8B0E9D1417}" dt="2023-11-26T12:57:35.648" v="1446"/>
          <ac:spMkLst>
            <pc:docMk/>
            <pc:sldMk cId="22471069" sldId="258"/>
            <ac:spMk id="19" creationId="{80B62878-12EF-4E97-A284-47BAFC30DA2E}"/>
          </ac:spMkLst>
        </pc:spChg>
        <pc:spChg chg="add del">
          <ac:chgData name="手塚 保将" userId="f4af4f24e7bdae93" providerId="Windows Live" clId="Web-{7B3ACF23-ECE8-4F22-9D1C-6C8B0E9D1417}" dt="2023-11-26T12:57:35.648" v="1446"/>
          <ac:spMkLst>
            <pc:docMk/>
            <pc:sldMk cId="22471069" sldId="258"/>
            <ac:spMk id="20" creationId="{6D79188D-1ED5-4705-B8C7-5D6FB7670AB3}"/>
          </ac:spMkLst>
        </pc:spChg>
        <pc:grpChg chg="add del">
          <ac:chgData name="手塚 保将" userId="f4af4f24e7bdae93" providerId="Windows Live" clId="Web-{7B3ACF23-ECE8-4F22-9D1C-6C8B0E9D1417}" dt="2023-11-26T12:49:49.732" v="1374"/>
          <ac:grpSpMkLst>
            <pc:docMk/>
            <pc:sldMk cId="22471069" sldId="258"/>
            <ac:grpSpMk id="7" creationId="{BD17E249-48D0-476B-A642-A5D58DD39A22}"/>
          </ac:grpSpMkLst>
        </pc:grpChg>
        <pc:cxnChg chg="add del">
          <ac:chgData name="手塚 保将" userId="f4af4f24e7bdae93" providerId="Windows Live" clId="Web-{7B3ACF23-ECE8-4F22-9D1C-6C8B0E9D1417}" dt="2023-11-26T12:49:49.732" v="1374"/>
          <ac:cxnSpMkLst>
            <pc:docMk/>
            <pc:sldMk cId="22471069" sldId="258"/>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20:47.152" v="1989" actId="20577"/>
        <pc:sldMkLst>
          <pc:docMk/>
          <pc:sldMk cId="3197291451" sldId="259"/>
        </pc:sldMkLst>
        <pc:spChg chg="mod ord">
          <ac:chgData name="手塚 保将" userId="f4af4f24e7bdae93" providerId="Windows Live" clId="Web-{7B3ACF23-ECE8-4F22-9D1C-6C8B0E9D1417}" dt="2023-11-26T14:20:47.152" v="1989" actId="20577"/>
          <ac:spMkLst>
            <pc:docMk/>
            <pc:sldMk cId="3197291451" sldId="259"/>
            <ac:spMk id="2" creationId="{41B69FD5-E9F2-6469-FB24-AF1F9B776F31}"/>
          </ac:spMkLst>
        </pc:spChg>
        <pc:spChg chg="mod ord">
          <ac:chgData name="手塚 保将" userId="f4af4f24e7bdae93" providerId="Windows Live" clId="Web-{7B3ACF23-ECE8-4F22-9D1C-6C8B0E9D1417}" dt="2023-11-26T14:19:54.354" v="1988" actId="14100"/>
          <ac:spMkLst>
            <pc:docMk/>
            <pc:sldMk cId="3197291451" sldId="259"/>
            <ac:spMk id="3" creationId="{F69BA670-3819-7BC5-E890-1D7223F26B4E}"/>
          </ac:spMkLst>
        </pc:spChg>
        <pc:spChg chg="add mod ord">
          <ac:chgData name="手塚 保将" userId="f4af4f24e7bdae93" providerId="Windows Live" clId="Web-{7B3ACF23-ECE8-4F22-9D1C-6C8B0E9D1417}" dt="2023-11-26T13:01:59.559" v="1468"/>
          <ac:spMkLst>
            <pc:docMk/>
            <pc:sldMk cId="3197291451" sldId="259"/>
            <ac:spMk id="4" creationId="{25F4BA6B-247D-D792-966E-05368ED61C34}"/>
          </ac:spMkLst>
        </pc:spChg>
        <pc:spChg chg="add del">
          <ac:chgData name="手塚 保将" userId="f4af4f24e7bdae93" providerId="Windows Live" clId="Web-{7B3ACF23-ECE8-4F22-9D1C-6C8B0E9D1417}" dt="2023-11-26T12:47:39.886" v="1364"/>
          <ac:spMkLst>
            <pc:docMk/>
            <pc:sldMk cId="3197291451" sldId="259"/>
            <ac:spMk id="8" creationId="{001B0E35-F788-4608-ABBE-0D971AA5028F}"/>
          </ac:spMkLst>
        </pc:spChg>
        <pc:spChg chg="add del">
          <ac:chgData name="手塚 保将" userId="f4af4f24e7bdae93" providerId="Windows Live" clId="Web-{7B3ACF23-ECE8-4F22-9D1C-6C8B0E9D1417}" dt="2023-11-26T12:47:39.886" v="1364"/>
          <ac:spMkLst>
            <pc:docMk/>
            <pc:sldMk cId="3197291451" sldId="259"/>
            <ac:spMk id="10" creationId="{4431B8EA-FCCA-47DD-A0C4-A653EC4AB846}"/>
          </ac:spMkLst>
        </pc:spChg>
        <pc:spChg chg="add del">
          <ac:chgData name="手塚 保将" userId="f4af4f24e7bdae93" providerId="Windows Live" clId="Web-{7B3ACF23-ECE8-4F22-9D1C-6C8B0E9D1417}" dt="2023-11-26T12:47:39.886" v="1364"/>
          <ac:spMkLst>
            <pc:docMk/>
            <pc:sldMk cId="3197291451" sldId="259"/>
            <ac:spMk id="12" creationId="{1C781EDE-83AA-44D6-8054-A4E2D6F28086}"/>
          </ac:spMkLst>
        </pc:spChg>
      </pc:sldChg>
      <pc:sldChg chg="addSp modSp new del mod setBg modClrScheme chgLayout">
        <pc:chgData name="手塚 保将" userId="f4af4f24e7bdae93" providerId="Windows Live" clId="Web-{7B3ACF23-ECE8-4F22-9D1C-6C8B0E9D1417}" dt="2023-11-26T09:58:26.844" v="718"/>
        <pc:sldMkLst>
          <pc:docMk/>
          <pc:sldMk cId="3941299561" sldId="260"/>
        </pc:sldMkLst>
        <pc:spChg chg="mod ord">
          <ac:chgData name="手塚 保将" userId="f4af4f24e7bdae93" providerId="Windows Live" clId="Web-{7B3ACF23-ECE8-4F22-9D1C-6C8B0E9D1417}" dt="2023-11-26T06:45:02.929" v="535" actId="14100"/>
          <ac:spMkLst>
            <pc:docMk/>
            <pc:sldMk cId="3941299561" sldId="260"/>
            <ac:spMk id="2" creationId="{D6A0873D-D0D1-3CFE-6FDC-E80CCD4D1003}"/>
          </ac:spMkLst>
        </pc:spChg>
        <pc:spChg chg="mod ord">
          <ac:chgData name="手塚 保将" userId="f4af4f24e7bdae93" providerId="Windows Live" clId="Web-{7B3ACF23-ECE8-4F22-9D1C-6C8B0E9D1417}" dt="2023-11-26T06:43:15.284" v="532" actId="14100"/>
          <ac:spMkLst>
            <pc:docMk/>
            <pc:sldMk cId="3941299561" sldId="260"/>
            <ac:spMk id="3" creationId="{156AE523-5932-7EC7-6D4C-B287063F5C9E}"/>
          </ac:spMkLst>
        </pc:spChg>
        <pc:spChg chg="add">
          <ac:chgData name="手塚 保将" userId="f4af4f24e7bdae93" providerId="Windows Live" clId="Web-{7B3ACF23-ECE8-4F22-9D1C-6C8B0E9D1417}" dt="2023-11-26T03:23:28.211" v="180"/>
          <ac:spMkLst>
            <pc:docMk/>
            <pc:sldMk cId="3941299561" sldId="260"/>
            <ac:spMk id="8" creationId="{001B0E35-F788-4608-ABBE-0D971AA5028F}"/>
          </ac:spMkLst>
        </pc:spChg>
        <pc:spChg chg="add">
          <ac:chgData name="手塚 保将" userId="f4af4f24e7bdae93" providerId="Windows Live" clId="Web-{7B3ACF23-ECE8-4F22-9D1C-6C8B0E9D1417}" dt="2023-11-26T03:23:28.211" v="180"/>
          <ac:spMkLst>
            <pc:docMk/>
            <pc:sldMk cId="3941299561" sldId="260"/>
            <ac:spMk id="10" creationId="{4431B8EA-FCCA-47DD-A0C4-A653EC4AB846}"/>
          </ac:spMkLst>
        </pc:spChg>
        <pc:spChg chg="add">
          <ac:chgData name="手塚 保将" userId="f4af4f24e7bdae93" providerId="Windows Live" clId="Web-{7B3ACF23-ECE8-4F22-9D1C-6C8B0E9D1417}" dt="2023-11-26T03:23:28.211" v="180"/>
          <ac:spMkLst>
            <pc:docMk/>
            <pc:sldMk cId="3941299561" sldId="260"/>
            <ac:spMk id="12" creationId="{1C781EDE-83AA-44D6-8054-A4E2D6F28086}"/>
          </ac:spMkLst>
        </pc:spChg>
      </pc:sldChg>
      <pc:sldChg chg="addSp delSp modSp new mod setBg modClrScheme addAnim delAnim delDesignElem chgLayout">
        <pc:chgData name="手塚 保将" userId="f4af4f24e7bdae93" providerId="Windows Live" clId="Web-{7B3ACF23-ECE8-4F22-9D1C-6C8B0E9D1417}" dt="2023-11-26T13:27:06.604" v="1574" actId="20577"/>
        <pc:sldMkLst>
          <pc:docMk/>
          <pc:sldMk cId="3825170587" sldId="261"/>
        </pc:sldMkLst>
        <pc:spChg chg="del mod ord">
          <ac:chgData name="手塚 保将" userId="f4af4f24e7bdae93" providerId="Windows Live" clId="Web-{7B3ACF23-ECE8-4F22-9D1C-6C8B0E9D1417}" dt="2023-11-26T13:26:25.650" v="1564"/>
          <ac:spMkLst>
            <pc:docMk/>
            <pc:sldMk cId="3825170587" sldId="261"/>
            <ac:spMk id="2" creationId="{C733B6EE-AE5B-5090-65D1-7C35C8385439}"/>
          </ac:spMkLst>
        </pc:spChg>
        <pc:spChg chg="del mod ord">
          <ac:chgData name="手塚 保将" userId="f4af4f24e7bdae93" providerId="Windows Live" clId="Web-{7B3ACF23-ECE8-4F22-9D1C-6C8B0E9D1417}" dt="2023-11-26T10:00:46.207" v="753"/>
          <ac:spMkLst>
            <pc:docMk/>
            <pc:sldMk cId="3825170587" sldId="261"/>
            <ac:spMk id="3" creationId="{296C747E-343A-3EE4-478F-49867FC79715}"/>
          </ac:spMkLst>
        </pc:spChg>
        <pc:spChg chg="add mod">
          <ac:chgData name="手塚 保将" userId="f4af4f24e7bdae93" providerId="Windows Live" clId="Web-{7B3ACF23-ECE8-4F22-9D1C-6C8B0E9D1417}" dt="2023-11-26T13:16:07.045" v="1505" actId="20577"/>
          <ac:spMkLst>
            <pc:docMk/>
            <pc:sldMk cId="3825170587" sldId="261"/>
            <ac:spMk id="3" creationId="{B34DA902-F4E2-5A5A-46FC-15F7D18660C0}"/>
          </ac:spMkLst>
        </pc:spChg>
        <pc:spChg chg="add mod ord">
          <ac:chgData name="手塚 保将" userId="f4af4f24e7bdae93" providerId="Windows Live" clId="Web-{7B3ACF23-ECE8-4F22-9D1C-6C8B0E9D1417}" dt="2023-11-26T13:01:59.559" v="1468"/>
          <ac:spMkLst>
            <pc:docMk/>
            <pc:sldMk cId="3825170587" sldId="261"/>
            <ac:spMk id="4" creationId="{C4B55A5E-A4E9-B7C0-E7D6-39F1C3B2877E}"/>
          </ac:spMkLst>
        </pc:spChg>
        <pc:spChg chg="add del mod">
          <ac:chgData name="手塚 保将" userId="f4af4f24e7bdae93" providerId="Windows Live" clId="Web-{7B3ACF23-ECE8-4F22-9D1C-6C8B0E9D1417}" dt="2023-11-26T10:16:21.156" v="829"/>
          <ac:spMkLst>
            <pc:docMk/>
            <pc:sldMk cId="3825170587" sldId="261"/>
            <ac:spMk id="4" creationId="{CF7C63F3-9BF9-4CAD-9E4A-7C05F3323062}"/>
          </ac:spMkLst>
        </pc:spChg>
        <pc:spChg chg="add del">
          <ac:chgData name="手塚 保将" userId="f4af4f24e7bdae93" providerId="Windows Live" clId="Web-{7B3ACF23-ECE8-4F22-9D1C-6C8B0E9D1417}" dt="2023-11-26T12:47:39.886" v="1364"/>
          <ac:spMkLst>
            <pc:docMk/>
            <pc:sldMk cId="3825170587" sldId="261"/>
            <ac:spMk id="8" creationId="{001B0E35-F788-4608-ABBE-0D971AA5028F}"/>
          </ac:spMkLst>
        </pc:spChg>
        <pc:spChg chg="add del">
          <ac:chgData name="手塚 保将" userId="f4af4f24e7bdae93" providerId="Windows Live" clId="Web-{7B3ACF23-ECE8-4F22-9D1C-6C8B0E9D1417}" dt="2023-11-26T12:47:39.886" v="1364"/>
          <ac:spMkLst>
            <pc:docMk/>
            <pc:sldMk cId="3825170587" sldId="261"/>
            <ac:spMk id="10" creationId="{4431B8EA-FCCA-47DD-A0C4-A653EC4AB846}"/>
          </ac:spMkLst>
        </pc:spChg>
        <pc:spChg chg="add mod">
          <ac:chgData name="手塚 保将" userId="f4af4f24e7bdae93" providerId="Windows Live" clId="Web-{7B3ACF23-ECE8-4F22-9D1C-6C8B0E9D1417}" dt="2023-11-26T13:16:19.420" v="1508" actId="20577"/>
          <ac:spMkLst>
            <pc:docMk/>
            <pc:sldMk cId="3825170587" sldId="261"/>
            <ac:spMk id="11" creationId="{B12111BA-DF04-F365-C306-10DD8E50D013}"/>
          </ac:spMkLst>
        </pc:spChg>
        <pc:spChg chg="add del">
          <ac:chgData name="手塚 保将" userId="f4af4f24e7bdae93" providerId="Windows Live" clId="Web-{7B3ACF23-ECE8-4F22-9D1C-6C8B0E9D1417}" dt="2023-11-26T12:47:39.886" v="1364"/>
          <ac:spMkLst>
            <pc:docMk/>
            <pc:sldMk cId="3825170587" sldId="261"/>
            <ac:spMk id="12" creationId="{1C781EDE-83AA-44D6-8054-A4E2D6F28086}"/>
          </ac:spMkLst>
        </pc:spChg>
        <pc:spChg chg="add del mod">
          <ac:chgData name="手塚 保将" userId="f4af4f24e7bdae93" providerId="Windows Live" clId="Web-{7B3ACF23-ECE8-4F22-9D1C-6C8B0E9D1417}" dt="2023-11-26T10:24:06.172" v="908"/>
          <ac:spMkLst>
            <pc:docMk/>
            <pc:sldMk cId="3825170587" sldId="261"/>
            <ac:spMk id="15" creationId="{2A200A43-E110-2FCE-1DC0-341979DBB369}"/>
          </ac:spMkLst>
        </pc:spChg>
        <pc:spChg chg="add mod">
          <ac:chgData name="手塚 保将" userId="f4af4f24e7bdae93" providerId="Windows Live" clId="Web-{7B3ACF23-ECE8-4F22-9D1C-6C8B0E9D1417}" dt="2023-11-26T13:27:06.604" v="1574" actId="20577"/>
          <ac:spMkLst>
            <pc:docMk/>
            <pc:sldMk cId="3825170587" sldId="261"/>
            <ac:spMk id="15" creationId="{5AAFEAF5-7D68-5A57-E8CF-65BFA13F2250}"/>
          </ac:spMkLst>
        </pc:spChg>
        <pc:spChg chg="add del">
          <ac:chgData name="手塚 保将" userId="f4af4f24e7bdae93" providerId="Windows Live" clId="Web-{7B3ACF23-ECE8-4F22-9D1C-6C8B0E9D1417}" dt="2023-11-26T12:52:27.704" v="1389"/>
          <ac:spMkLst>
            <pc:docMk/>
            <pc:sldMk cId="3825170587" sldId="261"/>
            <ac:spMk id="16" creationId="{385E1BDC-A9B0-4A87-82E3-F3187F69A802}"/>
          </ac:spMkLst>
        </pc:spChg>
        <pc:spChg chg="add del">
          <ac:chgData name="手塚 保将" userId="f4af4f24e7bdae93" providerId="Windows Live" clId="Web-{7B3ACF23-ECE8-4F22-9D1C-6C8B0E9D1417}" dt="2023-11-26T12:52:27.704" v="1389"/>
          <ac:spMkLst>
            <pc:docMk/>
            <pc:sldMk cId="3825170587" sldId="261"/>
            <ac:spMk id="17" creationId="{0990C621-3B8B-4820-8328-D47EF7CE823C}"/>
          </ac:spMkLst>
        </pc:spChg>
        <pc:spChg chg="add">
          <ac:chgData name="手塚 保将" userId="f4af4f24e7bdae93" providerId="Windows Live" clId="Web-{7B3ACF23-ECE8-4F22-9D1C-6C8B0E9D1417}" dt="2023-11-26T13:26:34.510" v="1565"/>
          <ac:spMkLst>
            <pc:docMk/>
            <pc:sldMk cId="3825170587" sldId="261"/>
            <ac:spMk id="18" creationId="{AF673E56-4C93-49AF-280A-889E71591E8E}"/>
          </ac:spMkLst>
        </pc:spChg>
        <pc:spChg chg="add del">
          <ac:chgData name="手塚 保将" userId="f4af4f24e7bdae93" providerId="Windows Live" clId="Web-{7B3ACF23-ECE8-4F22-9D1C-6C8B0E9D1417}" dt="2023-11-26T12:51:05.593" v="1383"/>
          <ac:spMkLst>
            <pc:docMk/>
            <pc:sldMk cId="3825170587" sldId="261"/>
            <ac:spMk id="19" creationId="{A0FD21B8-15CD-4E95-815B-28757D24E45F}"/>
          </ac:spMkLst>
        </pc:spChg>
        <pc:spChg chg="add del">
          <ac:chgData name="手塚 保将" userId="f4af4f24e7bdae93" providerId="Windows Live" clId="Web-{7B3ACF23-ECE8-4F22-9D1C-6C8B0E9D1417}" dt="2023-11-26T12:52:27.704" v="1389"/>
          <ac:spMkLst>
            <pc:docMk/>
            <pc:sldMk cId="3825170587" sldId="261"/>
            <ac:spMk id="23" creationId="{C1A2385B-1D2A-4E17-84FA-6CB7F0AAE473}"/>
          </ac:spMkLst>
        </pc:spChg>
        <pc:spChg chg="add del">
          <ac:chgData name="手塚 保将" userId="f4af4f24e7bdae93" providerId="Windows Live" clId="Web-{7B3ACF23-ECE8-4F22-9D1C-6C8B0E9D1417}" dt="2023-11-26T12:52:27.704" v="1389"/>
          <ac:spMkLst>
            <pc:docMk/>
            <pc:sldMk cId="3825170587" sldId="261"/>
            <ac:spMk id="25" creationId="{5E791F2F-79DB-4CC0-9FA1-001E3E91E8B7}"/>
          </ac:spMkLst>
        </pc:spChg>
        <pc:spChg chg="add del">
          <ac:chgData name="手塚 保将" userId="f4af4f24e7bdae93" providerId="Windows Live" clId="Web-{7B3ACF23-ECE8-4F22-9D1C-6C8B0E9D1417}" dt="2023-11-26T12:57:35.648" v="1446"/>
          <ac:spMkLst>
            <pc:docMk/>
            <pc:sldMk cId="3825170587" sldId="261"/>
            <ac:spMk id="28" creationId="{04695F26-39DB-450E-B464-9C76CD233B36}"/>
          </ac:spMkLst>
        </pc:spChg>
        <pc:spChg chg="add del">
          <ac:chgData name="手塚 保将" userId="f4af4f24e7bdae93" providerId="Windows Live" clId="Web-{7B3ACF23-ECE8-4F22-9D1C-6C8B0E9D1417}" dt="2023-11-26T12:57:35.648" v="1446"/>
          <ac:spMkLst>
            <pc:docMk/>
            <pc:sldMk cId="3825170587" sldId="261"/>
            <ac:spMk id="30" creationId="{2F42E55F-A297-474F-AF2D-6D3A15822BCA}"/>
          </ac:spMkLst>
        </pc:spChg>
        <pc:grpChg chg="add del">
          <ac:chgData name="手塚 保将" userId="f4af4f24e7bdae93" providerId="Windows Live" clId="Web-{7B3ACF23-ECE8-4F22-9D1C-6C8B0E9D1417}" dt="2023-11-26T12:51:05.593" v="1383"/>
          <ac:grpSpMkLst>
            <pc:docMk/>
            <pc:sldMk cId="3825170587" sldId="261"/>
            <ac:grpSpMk id="21" creationId="{D3AD5231-3431-47B0-BD59-2155B4FA3878}"/>
          </ac:grpSpMkLst>
        </pc:grpChg>
        <pc:grpChg chg="add del">
          <ac:chgData name="手塚 保将" userId="f4af4f24e7bdae93" providerId="Windows Live" clId="Web-{7B3ACF23-ECE8-4F22-9D1C-6C8B0E9D1417}" dt="2023-11-26T12:57:35.648" v="1446"/>
          <ac:grpSpMkLst>
            <pc:docMk/>
            <pc:sldMk cId="3825170587" sldId="261"/>
            <ac:grpSpMk id="31" creationId="{972070F7-E065-4D60-8938-9FB8CDB8ACB0}"/>
          </ac:grpSpMkLst>
        </pc:grpChg>
        <pc:picChg chg="add mod">
          <ac:chgData name="手塚 保将" userId="f4af4f24e7bdae93" providerId="Windows Live" clId="Web-{7B3ACF23-ECE8-4F22-9D1C-6C8B0E9D1417}" dt="2023-11-26T12:56:13.693" v="1431" actId="14100"/>
          <ac:picMkLst>
            <pc:docMk/>
            <pc:sldMk cId="3825170587" sldId="261"/>
            <ac:picMk id="5" creationId="{13B5B89F-7FD8-7F21-4445-34A54F81C69B}"/>
          </ac:picMkLst>
        </pc:picChg>
        <pc:picChg chg="add del mod">
          <ac:chgData name="手塚 保将" userId="f4af4f24e7bdae93" providerId="Windows Live" clId="Web-{7B3ACF23-ECE8-4F22-9D1C-6C8B0E9D1417}" dt="2023-11-26T10:05:42.873" v="779"/>
          <ac:picMkLst>
            <pc:docMk/>
            <pc:sldMk cId="3825170587" sldId="261"/>
            <ac:picMk id="5" creationId="{E261BE57-C1BB-A1C0-0EDA-ECFBC9DB3E30}"/>
          </ac:picMkLst>
        </pc:picChg>
        <pc:picChg chg="add del mod">
          <ac:chgData name="手塚 保将" userId="f4af4f24e7bdae93" providerId="Windows Live" clId="Web-{7B3ACF23-ECE8-4F22-9D1C-6C8B0E9D1417}" dt="2023-11-26T10:09:33.740" v="781"/>
          <ac:picMkLst>
            <pc:docMk/>
            <pc:sldMk cId="3825170587" sldId="261"/>
            <ac:picMk id="6" creationId="{B04ABF5D-1C11-8373-C0A5-C7CA0362A61C}"/>
          </ac:picMkLst>
        </pc:picChg>
        <pc:picChg chg="add del mod">
          <ac:chgData name="手塚 保将" userId="f4af4f24e7bdae93" providerId="Windows Live" clId="Web-{7B3ACF23-ECE8-4F22-9D1C-6C8B0E9D1417}" dt="2023-11-26T12:55:09.707" v="1421"/>
          <ac:picMkLst>
            <pc:docMk/>
            <pc:sldMk cId="3825170587" sldId="261"/>
            <ac:picMk id="6" creationId="{E7197929-71D9-399E-843F-7688BAB431D8}"/>
          </ac:picMkLst>
        </pc:picChg>
        <pc:picChg chg="add del mod">
          <ac:chgData name="手塚 保将" userId="f4af4f24e7bdae93" providerId="Windows Live" clId="Web-{7B3ACF23-ECE8-4F22-9D1C-6C8B0E9D1417}" dt="2023-11-26T10:10:57.835" v="789"/>
          <ac:picMkLst>
            <pc:docMk/>
            <pc:sldMk cId="3825170587" sldId="261"/>
            <ac:picMk id="7" creationId="{2858C2D6-7DA4-8F5C-8E55-023D4240E7DF}"/>
          </ac:picMkLst>
        </pc:picChg>
        <pc:picChg chg="add mod">
          <ac:chgData name="手塚 保将" userId="f4af4f24e7bdae93" providerId="Windows Live" clId="Web-{7B3ACF23-ECE8-4F22-9D1C-6C8B0E9D1417}" dt="2023-11-26T12:56:07.146" v="1430" actId="14100"/>
          <ac:picMkLst>
            <pc:docMk/>
            <pc:sldMk cId="3825170587" sldId="261"/>
            <ac:picMk id="7" creationId="{69A855AD-A0FD-EFB5-7748-A51FC4782D31}"/>
          </ac:picMkLst>
        </pc:picChg>
        <pc:picChg chg="add del mod ord">
          <ac:chgData name="手塚 保将" userId="f4af4f24e7bdae93" providerId="Windows Live" clId="Web-{7B3ACF23-ECE8-4F22-9D1C-6C8B0E9D1417}" dt="2023-11-26T12:53:58.331" v="1412"/>
          <ac:picMkLst>
            <pc:docMk/>
            <pc:sldMk cId="3825170587" sldId="261"/>
            <ac:picMk id="9" creationId="{12A9B938-8BE8-FC1C-3D7D-19365A7BCE0F}"/>
          </ac:picMkLst>
        </pc:picChg>
        <pc:picChg chg="add del mod">
          <ac:chgData name="手塚 保将" userId="f4af4f24e7bdae93" providerId="Windows Live" clId="Web-{7B3ACF23-ECE8-4F22-9D1C-6C8B0E9D1417}" dt="2023-11-26T10:13:26.136" v="802"/>
          <ac:picMkLst>
            <pc:docMk/>
            <pc:sldMk cId="3825170587" sldId="261"/>
            <ac:picMk id="11" creationId="{7069BA37-4B3F-91D2-2E4B-CFE0366D01A1}"/>
          </ac:picMkLst>
        </pc:picChg>
        <pc:picChg chg="add del mod">
          <ac:chgData name="手塚 保将" userId="f4af4f24e7bdae93" providerId="Windows Live" clId="Web-{7B3ACF23-ECE8-4F22-9D1C-6C8B0E9D1417}" dt="2023-11-26T10:14:11.434" v="808"/>
          <ac:picMkLst>
            <pc:docMk/>
            <pc:sldMk cId="3825170587" sldId="261"/>
            <ac:picMk id="13" creationId="{53432181-FCA4-57AC-661D-F0133ED4E0DD}"/>
          </ac:picMkLst>
        </pc:picChg>
        <pc:picChg chg="add del mod ord">
          <ac:chgData name="手塚 保将" userId="f4af4f24e7bdae93" providerId="Windows Live" clId="Web-{7B3ACF23-ECE8-4F22-9D1C-6C8B0E9D1417}" dt="2023-11-26T12:53:57.143" v="1411"/>
          <ac:picMkLst>
            <pc:docMk/>
            <pc:sldMk cId="3825170587" sldId="261"/>
            <ac:picMk id="14" creationId="{A14E163D-F21D-E117-CE12-014E7C9D0F68}"/>
          </ac:picMkLst>
        </pc:picChg>
        <pc:cxnChg chg="add del">
          <ac:chgData name="手塚 保将" userId="f4af4f24e7bdae93" providerId="Windows Live" clId="Web-{7B3ACF23-ECE8-4F22-9D1C-6C8B0E9D1417}" dt="2023-11-26T12:51:05.593" v="1383"/>
          <ac:cxnSpMkLst>
            <pc:docMk/>
            <pc:sldMk cId="3825170587" sldId="261"/>
            <ac:cxnSpMk id="29" creationId="{70428BAA-6E0C-4E00-B5CE-ECEFC59BA7F7}"/>
          </ac:cxnSpMkLst>
        </pc:cxnChg>
      </pc:sldChg>
      <pc:sldChg chg="addSp delSp modSp new mod setBg modClrScheme delDesignElem chgLayout">
        <pc:chgData name="手塚 保将" userId="f4af4f24e7bdae93" providerId="Windows Live" clId="Web-{7B3ACF23-ECE8-4F22-9D1C-6C8B0E9D1417}" dt="2023-11-26T15:47:23.754" v="2599" actId="20577"/>
        <pc:sldMkLst>
          <pc:docMk/>
          <pc:sldMk cId="3703971824" sldId="262"/>
        </pc:sldMkLst>
        <pc:spChg chg="mod ord">
          <ac:chgData name="手塚 保将" userId="f4af4f24e7bdae93" providerId="Windows Live" clId="Web-{7B3ACF23-ECE8-4F22-9D1C-6C8B0E9D1417}" dt="2023-11-26T15:47:23.754" v="2599" actId="20577"/>
          <ac:spMkLst>
            <pc:docMk/>
            <pc:sldMk cId="3703971824" sldId="262"/>
            <ac:spMk id="2" creationId="{B265B349-B8EF-8A05-DF9C-C4F35071C4FC}"/>
          </ac:spMkLst>
        </pc:spChg>
        <pc:spChg chg="mod ord">
          <ac:chgData name="手塚 保将" userId="f4af4f24e7bdae93" providerId="Windows Live" clId="Web-{7B3ACF23-ECE8-4F22-9D1C-6C8B0E9D1417}" dt="2023-11-26T14:22:18.513" v="2005" actId="14100"/>
          <ac:spMkLst>
            <pc:docMk/>
            <pc:sldMk cId="3703971824" sldId="262"/>
            <ac:spMk id="3" creationId="{E0224CFE-9D99-0BEB-8C16-7529B5C1B306}"/>
          </ac:spMkLst>
        </pc:spChg>
        <pc:spChg chg="add mod ord">
          <ac:chgData name="手塚 保将" userId="f4af4f24e7bdae93" providerId="Windows Live" clId="Web-{7B3ACF23-ECE8-4F22-9D1C-6C8B0E9D1417}" dt="2023-11-26T13:01:59.559" v="1468"/>
          <ac:spMkLst>
            <pc:docMk/>
            <pc:sldMk cId="3703971824" sldId="262"/>
            <ac:spMk id="4" creationId="{3C5CDEB5-1873-039D-65A0-C703881BBE07}"/>
          </ac:spMkLst>
        </pc:spChg>
        <pc:spChg chg="add del">
          <ac:chgData name="手塚 保将" userId="f4af4f24e7bdae93" providerId="Windows Live" clId="Web-{7B3ACF23-ECE8-4F22-9D1C-6C8B0E9D1417}" dt="2023-11-26T12:47:39.886" v="1364"/>
          <ac:spMkLst>
            <pc:docMk/>
            <pc:sldMk cId="3703971824" sldId="262"/>
            <ac:spMk id="8" creationId="{001B0E35-F788-4608-ABBE-0D971AA5028F}"/>
          </ac:spMkLst>
        </pc:spChg>
        <pc:spChg chg="add del">
          <ac:chgData name="手塚 保将" userId="f4af4f24e7bdae93" providerId="Windows Live" clId="Web-{7B3ACF23-ECE8-4F22-9D1C-6C8B0E9D1417}" dt="2023-11-26T12:47:39.886" v="1364"/>
          <ac:spMkLst>
            <pc:docMk/>
            <pc:sldMk cId="3703971824" sldId="262"/>
            <ac:spMk id="10" creationId="{4431B8EA-FCCA-47DD-A0C4-A653EC4AB846}"/>
          </ac:spMkLst>
        </pc:spChg>
        <pc:spChg chg="add del">
          <ac:chgData name="手塚 保将" userId="f4af4f24e7bdae93" providerId="Windows Live" clId="Web-{7B3ACF23-ECE8-4F22-9D1C-6C8B0E9D1417}" dt="2023-11-26T12:47:39.886" v="1364"/>
          <ac:spMkLst>
            <pc:docMk/>
            <pc:sldMk cId="3703971824" sldId="262"/>
            <ac:spMk id="12" creationId="{1C781EDE-83AA-44D6-8054-A4E2D6F28086}"/>
          </ac:spMkLst>
        </pc:spChg>
      </pc:sldChg>
      <pc:sldChg chg="addSp delSp modSp new mod setBg modClrScheme delDesignElem chgLayout">
        <pc:chgData name="手塚 保将" userId="f4af4f24e7bdae93" providerId="Windows Live" clId="Web-{7B3ACF23-ECE8-4F22-9D1C-6C8B0E9D1417}" dt="2023-11-26T14:38:23.751" v="2140" actId="14100"/>
        <pc:sldMkLst>
          <pc:docMk/>
          <pc:sldMk cId="3625585085" sldId="263"/>
        </pc:sldMkLst>
        <pc:spChg chg="mod ord">
          <ac:chgData name="手塚 保将" userId="f4af4f24e7bdae93" providerId="Windows Live" clId="Web-{7B3ACF23-ECE8-4F22-9D1C-6C8B0E9D1417}" dt="2023-11-26T14:38:23.751" v="2140" actId="14100"/>
          <ac:spMkLst>
            <pc:docMk/>
            <pc:sldMk cId="3625585085" sldId="263"/>
            <ac:spMk id="2" creationId="{037F80A9-7FA5-D6AE-03A3-483CAA113519}"/>
          </ac:spMkLst>
        </pc:spChg>
        <pc:spChg chg="mod ord">
          <ac:chgData name="手塚 保将" userId="f4af4f24e7bdae93" providerId="Windows Live" clId="Web-{7B3ACF23-ECE8-4F22-9D1C-6C8B0E9D1417}" dt="2023-11-26T13:22:43.005" v="1551" actId="20577"/>
          <ac:spMkLst>
            <pc:docMk/>
            <pc:sldMk cId="3625585085" sldId="263"/>
            <ac:spMk id="3" creationId="{9EAA9242-E295-D8A1-41C7-77BF57703289}"/>
          </ac:spMkLst>
        </pc:spChg>
        <pc:spChg chg="add mod ord">
          <ac:chgData name="手塚 保将" userId="f4af4f24e7bdae93" providerId="Windows Live" clId="Web-{7B3ACF23-ECE8-4F22-9D1C-6C8B0E9D1417}" dt="2023-11-26T13:01:59.559" v="1468"/>
          <ac:spMkLst>
            <pc:docMk/>
            <pc:sldMk cId="3625585085" sldId="263"/>
            <ac:spMk id="4" creationId="{368298D4-7AC3-87AA-6F25-91D8A11E84DB}"/>
          </ac:spMkLst>
        </pc:spChg>
        <pc:spChg chg="add del">
          <ac:chgData name="手塚 保将" userId="f4af4f24e7bdae93" providerId="Windows Live" clId="Web-{7B3ACF23-ECE8-4F22-9D1C-6C8B0E9D1417}" dt="2023-11-26T12:49:49.732" v="1374"/>
          <ac:spMkLst>
            <pc:docMk/>
            <pc:sldMk cId="3625585085" sldId="263"/>
            <ac:spMk id="6" creationId="{B7328C2D-38F0-4C80-9EA5-A1AD0D6B2022}"/>
          </ac:spMkLst>
        </pc:spChg>
        <pc:spChg chg="add del">
          <ac:chgData name="手塚 保将" userId="f4af4f24e7bdae93" providerId="Windows Live" clId="Web-{7B3ACF23-ECE8-4F22-9D1C-6C8B0E9D1417}" dt="2023-11-26T12:47:39.886" v="1364"/>
          <ac:spMkLst>
            <pc:docMk/>
            <pc:sldMk cId="3625585085" sldId="263"/>
            <ac:spMk id="8" creationId="{001B0E35-F788-4608-ABBE-0D971AA5028F}"/>
          </ac:spMkLst>
        </pc:spChg>
        <pc:spChg chg="add del">
          <ac:chgData name="手塚 保将" userId="f4af4f24e7bdae93" providerId="Windows Live" clId="Web-{7B3ACF23-ECE8-4F22-9D1C-6C8B0E9D1417}" dt="2023-11-26T12:48:49.278" v="1370"/>
          <ac:spMkLst>
            <pc:docMk/>
            <pc:sldMk cId="3625585085" sldId="263"/>
            <ac:spMk id="9" creationId="{98DDA986-B6EE-4642-AC60-0490373E69D0}"/>
          </ac:spMkLst>
        </pc:spChg>
        <pc:spChg chg="add del">
          <ac:chgData name="手塚 保将" userId="f4af4f24e7bdae93" providerId="Windows Live" clId="Web-{7B3ACF23-ECE8-4F22-9D1C-6C8B0E9D1417}" dt="2023-11-26T12:47:39.886" v="1364"/>
          <ac:spMkLst>
            <pc:docMk/>
            <pc:sldMk cId="3625585085" sldId="263"/>
            <ac:spMk id="10" creationId="{4431B8EA-FCCA-47DD-A0C4-A653EC4AB846}"/>
          </ac:spMkLst>
        </pc:spChg>
        <pc:spChg chg="add del">
          <ac:chgData name="手塚 保将" userId="f4af4f24e7bdae93" providerId="Windows Live" clId="Web-{7B3ACF23-ECE8-4F22-9D1C-6C8B0E9D1417}" dt="2023-11-26T12:48:49.278" v="1370"/>
          <ac:spMkLst>
            <pc:docMk/>
            <pc:sldMk cId="3625585085" sldId="263"/>
            <ac:spMk id="11" creationId="{80B62878-12EF-4E97-A284-47BAFC30DA2E}"/>
          </ac:spMkLst>
        </pc:spChg>
        <pc:spChg chg="add del">
          <ac:chgData name="手塚 保将" userId="f4af4f24e7bdae93" providerId="Windows Live" clId="Web-{7B3ACF23-ECE8-4F22-9D1C-6C8B0E9D1417}" dt="2023-11-26T12:47:39.886" v="1364"/>
          <ac:spMkLst>
            <pc:docMk/>
            <pc:sldMk cId="3625585085" sldId="263"/>
            <ac:spMk id="12" creationId="{1C781EDE-83AA-44D6-8054-A4E2D6F28086}"/>
          </ac:spMkLst>
        </pc:spChg>
        <pc:spChg chg="add del">
          <ac:chgData name="手塚 保将" userId="f4af4f24e7bdae93" providerId="Windows Live" clId="Web-{7B3ACF23-ECE8-4F22-9D1C-6C8B0E9D1417}" dt="2023-11-26T12:48:49.278" v="1370"/>
          <ac:spMkLst>
            <pc:docMk/>
            <pc:sldMk cId="3625585085" sldId="263"/>
            <ac:spMk id="13" creationId="{6D79188D-1ED5-4705-B8C7-5D6FB7670AB3}"/>
          </ac:spMkLst>
        </pc:spChg>
        <pc:spChg chg="add del">
          <ac:chgData name="手塚 保将" userId="f4af4f24e7bdae93" providerId="Windows Live" clId="Web-{7B3ACF23-ECE8-4F22-9D1C-6C8B0E9D1417}" dt="2023-11-26T12:51:05.593" v="1383"/>
          <ac:spMkLst>
            <pc:docMk/>
            <pc:sldMk cId="3625585085" sldId="263"/>
            <ac:spMk id="14" creationId="{001B0E35-F788-4608-ABBE-0D971AA5028F}"/>
          </ac:spMkLst>
        </pc:spChg>
        <pc:spChg chg="add del">
          <ac:chgData name="手塚 保将" userId="f4af4f24e7bdae93" providerId="Windows Live" clId="Web-{7B3ACF23-ECE8-4F22-9D1C-6C8B0E9D1417}" dt="2023-11-26T12:51:05.593" v="1383"/>
          <ac:spMkLst>
            <pc:docMk/>
            <pc:sldMk cId="3625585085" sldId="263"/>
            <ac:spMk id="15" creationId="{4431B8EA-FCCA-47DD-A0C4-A653EC4AB846}"/>
          </ac:spMkLst>
        </pc:spChg>
        <pc:spChg chg="add del">
          <ac:chgData name="手塚 保将" userId="f4af4f24e7bdae93" providerId="Windows Live" clId="Web-{7B3ACF23-ECE8-4F22-9D1C-6C8B0E9D1417}" dt="2023-11-26T12:51:05.593" v="1383"/>
          <ac:spMkLst>
            <pc:docMk/>
            <pc:sldMk cId="3625585085" sldId="263"/>
            <ac:spMk id="16" creationId="{1C781EDE-83AA-44D6-8054-A4E2D6F28086}"/>
          </ac:spMkLst>
        </pc:spChg>
        <pc:spChg chg="add del">
          <ac:chgData name="手塚 保将" userId="f4af4f24e7bdae93" providerId="Windows Live" clId="Web-{7B3ACF23-ECE8-4F22-9D1C-6C8B0E9D1417}" dt="2023-11-26T12:57:35.648" v="1446"/>
          <ac:spMkLst>
            <pc:docMk/>
            <pc:sldMk cId="3625585085" sldId="263"/>
            <ac:spMk id="18" creationId="{98DDA986-B6EE-4642-AC60-0490373E69D0}"/>
          </ac:spMkLst>
        </pc:spChg>
        <pc:spChg chg="add del">
          <ac:chgData name="手塚 保将" userId="f4af4f24e7bdae93" providerId="Windows Live" clId="Web-{7B3ACF23-ECE8-4F22-9D1C-6C8B0E9D1417}" dt="2023-11-26T12:57:35.648" v="1446"/>
          <ac:spMkLst>
            <pc:docMk/>
            <pc:sldMk cId="3625585085" sldId="263"/>
            <ac:spMk id="19" creationId="{80B62878-12EF-4E97-A284-47BAFC30DA2E}"/>
          </ac:spMkLst>
        </pc:spChg>
        <pc:spChg chg="add del">
          <ac:chgData name="手塚 保将" userId="f4af4f24e7bdae93" providerId="Windows Live" clId="Web-{7B3ACF23-ECE8-4F22-9D1C-6C8B0E9D1417}" dt="2023-11-26T12:57:35.648" v="1446"/>
          <ac:spMkLst>
            <pc:docMk/>
            <pc:sldMk cId="3625585085" sldId="263"/>
            <ac:spMk id="20" creationId="{6D79188D-1ED5-4705-B8C7-5D6FB7670AB3}"/>
          </ac:spMkLst>
        </pc:spChg>
        <pc:grpChg chg="add del">
          <ac:chgData name="手塚 保将" userId="f4af4f24e7bdae93" providerId="Windows Live" clId="Web-{7B3ACF23-ECE8-4F22-9D1C-6C8B0E9D1417}" dt="2023-11-26T12:49:49.732" v="1374"/>
          <ac:grpSpMkLst>
            <pc:docMk/>
            <pc:sldMk cId="3625585085" sldId="263"/>
            <ac:grpSpMk id="7" creationId="{BD17E249-48D0-476B-A642-A5D58DD39A22}"/>
          </ac:grpSpMkLst>
        </pc:grpChg>
        <pc:cxnChg chg="add del">
          <ac:chgData name="手塚 保将" userId="f4af4f24e7bdae93" providerId="Windows Live" clId="Web-{7B3ACF23-ECE8-4F22-9D1C-6C8B0E9D1417}" dt="2023-11-26T12:49:49.732" v="1374"/>
          <ac:cxnSpMkLst>
            <pc:docMk/>
            <pc:sldMk cId="3625585085" sldId="263"/>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3:26:14.635" v="1563" actId="20577"/>
        <pc:sldMkLst>
          <pc:docMk/>
          <pc:sldMk cId="899735832" sldId="264"/>
        </pc:sldMkLst>
        <pc:spChg chg="mod ord">
          <ac:chgData name="手塚 保将" userId="f4af4f24e7bdae93" providerId="Windows Live" clId="Web-{7B3ACF23-ECE8-4F22-9D1C-6C8B0E9D1417}" dt="2023-11-26T13:26:14.635" v="1563" actId="20577"/>
          <ac:spMkLst>
            <pc:docMk/>
            <pc:sldMk cId="899735832" sldId="264"/>
            <ac:spMk id="2" creationId="{E0FD8514-6AE1-D0DF-2D55-7956E66399CE}"/>
          </ac:spMkLst>
        </pc:spChg>
        <pc:spChg chg="del mod">
          <ac:chgData name="手塚 保将" userId="f4af4f24e7bdae93" providerId="Windows Live" clId="Web-{7B3ACF23-ECE8-4F22-9D1C-6C8B0E9D1417}" dt="2023-11-26T11:36:28.146" v="923"/>
          <ac:spMkLst>
            <pc:docMk/>
            <pc:sldMk cId="899735832" sldId="264"/>
            <ac:spMk id="3" creationId="{EC733F2A-C08A-A3DE-E389-5D2A0DAC268A}"/>
          </ac:spMkLst>
        </pc:spChg>
        <pc:spChg chg="add del mod">
          <ac:chgData name="手塚 保将" userId="f4af4f24e7bdae93" providerId="Windows Live" clId="Web-{7B3ACF23-ECE8-4F22-9D1C-6C8B0E9D1417}" dt="2023-11-26T13:15:26.356" v="1494"/>
          <ac:spMkLst>
            <pc:docMk/>
            <pc:sldMk cId="899735832" sldId="264"/>
            <ac:spMk id="5" creationId="{7177DB2F-82B2-50C7-3F87-5BCA805F8126}"/>
          </ac:spMkLst>
        </pc:spChg>
        <pc:spChg chg="add mod ord">
          <ac:chgData name="手塚 保将" userId="f4af4f24e7bdae93" providerId="Windows Live" clId="Web-{7B3ACF23-ECE8-4F22-9D1C-6C8B0E9D1417}" dt="2023-11-26T13:01:59.559" v="1468"/>
          <ac:spMkLst>
            <pc:docMk/>
            <pc:sldMk cId="899735832" sldId="264"/>
            <ac:spMk id="6" creationId="{1768714C-810B-E870-7E63-7DFCB0A15B51}"/>
          </ac:spMkLst>
        </pc:spChg>
        <pc:spChg chg="add mod">
          <ac:chgData name="手塚 保将" userId="f4af4f24e7bdae93" providerId="Windows Live" clId="Web-{7B3ACF23-ECE8-4F22-9D1C-6C8B0E9D1417}" dt="2023-11-26T13:15:50.716" v="1502" actId="20577"/>
          <ac:spMkLst>
            <pc:docMk/>
            <pc:sldMk cId="899735832" sldId="264"/>
            <ac:spMk id="7" creationId="{F1C47BB1-9E6E-E43D-F5D5-A868BEC0C3EF}"/>
          </ac:spMkLst>
        </pc:spChg>
        <pc:spChg chg="add del">
          <ac:chgData name="手塚 保将" userId="f4af4f24e7bdae93" providerId="Windows Live" clId="Web-{7B3ACF23-ECE8-4F22-9D1C-6C8B0E9D1417}" dt="2023-11-26T12:47:39.886" v="1364"/>
          <ac:spMkLst>
            <pc:docMk/>
            <pc:sldMk cId="899735832" sldId="264"/>
            <ac:spMk id="8" creationId="{001B0E35-F788-4608-ABBE-0D971AA5028F}"/>
          </ac:spMkLst>
        </pc:spChg>
        <pc:spChg chg="add del">
          <ac:chgData name="手塚 保将" userId="f4af4f24e7bdae93" providerId="Windows Live" clId="Web-{7B3ACF23-ECE8-4F22-9D1C-6C8B0E9D1417}" dt="2023-11-26T12:47:39.886" v="1364"/>
          <ac:spMkLst>
            <pc:docMk/>
            <pc:sldMk cId="899735832" sldId="264"/>
            <ac:spMk id="10" creationId="{4431B8EA-FCCA-47DD-A0C4-A653EC4AB846}"/>
          </ac:spMkLst>
        </pc:spChg>
        <pc:spChg chg="add del">
          <ac:chgData name="手塚 保将" userId="f4af4f24e7bdae93" providerId="Windows Live" clId="Web-{7B3ACF23-ECE8-4F22-9D1C-6C8B0E9D1417}" dt="2023-11-26T13:01:35.371" v="1466"/>
          <ac:spMkLst>
            <pc:docMk/>
            <pc:sldMk cId="899735832" sldId="264"/>
            <ac:spMk id="11" creationId="{53F29798-D584-4792-9B62-3F5F5C36D619}"/>
          </ac:spMkLst>
        </pc:spChg>
        <pc:spChg chg="add del">
          <ac:chgData name="手塚 保将" userId="f4af4f24e7bdae93" providerId="Windows Live" clId="Web-{7B3ACF23-ECE8-4F22-9D1C-6C8B0E9D1417}" dt="2023-11-26T12:47:39.886" v="1364"/>
          <ac:spMkLst>
            <pc:docMk/>
            <pc:sldMk cId="899735832" sldId="264"/>
            <ac:spMk id="12" creationId="{1C781EDE-83AA-44D6-8054-A4E2D6F28086}"/>
          </ac:spMkLst>
        </pc:spChg>
        <pc:picChg chg="add mod">
          <ac:chgData name="手塚 保将" userId="f4af4f24e7bdae93" providerId="Windows Live" clId="Web-{7B3ACF23-ECE8-4F22-9D1C-6C8B0E9D1417}" dt="2023-11-26T13:00:47.730" v="1465" actId="1076"/>
          <ac:picMkLst>
            <pc:docMk/>
            <pc:sldMk cId="899735832" sldId="264"/>
            <ac:picMk id="4" creationId="{45E43267-2221-24CB-91EE-C5D49717FE47}"/>
          </ac:picMkLst>
        </pc:picChg>
      </pc:sldChg>
      <pc:sldChg chg="new del">
        <pc:chgData name="手塚 保将" userId="f4af4f24e7bdae93" providerId="Windows Live" clId="Web-{7B3ACF23-ECE8-4F22-9D1C-6C8B0E9D1417}" dt="2023-11-26T09:16:22.338" v="549"/>
        <pc:sldMkLst>
          <pc:docMk/>
          <pc:sldMk cId="3311089857" sldId="264"/>
        </pc:sldMkLst>
      </pc:sldChg>
      <pc:sldChg chg="addSp delSp modSp new mod ord setBg modClrScheme delDesignElem chgLayout">
        <pc:chgData name="手塚 保将" userId="f4af4f24e7bdae93" providerId="Windows Live" clId="Web-{7B3ACF23-ECE8-4F22-9D1C-6C8B0E9D1417}" dt="2023-11-26T16:06:21.417" v="2844" actId="20577"/>
        <pc:sldMkLst>
          <pc:docMk/>
          <pc:sldMk cId="455351923" sldId="265"/>
        </pc:sldMkLst>
        <pc:spChg chg="mod ord">
          <ac:chgData name="手塚 保将" userId="f4af4f24e7bdae93" providerId="Windows Live" clId="Web-{7B3ACF23-ECE8-4F22-9D1C-6C8B0E9D1417}" dt="2023-11-26T13:26:05.869" v="1562" actId="20577"/>
          <ac:spMkLst>
            <pc:docMk/>
            <pc:sldMk cId="455351923" sldId="265"/>
            <ac:spMk id="2" creationId="{915EDABC-17D5-0457-ED31-F880466EE3FD}"/>
          </ac:spMkLst>
        </pc:spChg>
        <pc:spChg chg="del mod">
          <ac:chgData name="手塚 保将" userId="f4af4f24e7bdae93" providerId="Windows Live" clId="Web-{7B3ACF23-ECE8-4F22-9D1C-6C8B0E9D1417}" dt="2023-11-26T12:18:07.992" v="1014"/>
          <ac:spMkLst>
            <pc:docMk/>
            <pc:sldMk cId="455351923" sldId="265"/>
            <ac:spMk id="3" creationId="{AC0C0B00-7FFB-9B6B-3274-165833810669}"/>
          </ac:spMkLst>
        </pc:spChg>
        <pc:spChg chg="add mod">
          <ac:chgData name="手塚 保将" userId="f4af4f24e7bdae93" providerId="Windows Live" clId="Web-{7B3ACF23-ECE8-4F22-9D1C-6C8B0E9D1417}" dt="2023-11-26T15:59:58.331" v="2729" actId="1076"/>
          <ac:spMkLst>
            <pc:docMk/>
            <pc:sldMk cId="455351923" sldId="265"/>
            <ac:spMk id="5" creationId="{6FFA0DF7-9C10-8D97-9A58-7DEEEED38E7E}"/>
          </ac:spMkLst>
        </pc:spChg>
        <pc:spChg chg="add del mod">
          <ac:chgData name="手塚 保将" userId="f4af4f24e7bdae93" providerId="Windows Live" clId="Web-{7B3ACF23-ECE8-4F22-9D1C-6C8B0E9D1417}" dt="2023-11-26T12:30:52.632" v="1329"/>
          <ac:spMkLst>
            <pc:docMk/>
            <pc:sldMk cId="455351923" sldId="265"/>
            <ac:spMk id="7" creationId="{95FB390C-43EA-A354-0026-3B9124E7672F}"/>
          </ac:spMkLst>
        </pc:spChg>
        <pc:spChg chg="add del">
          <ac:chgData name="手塚 保将" userId="f4af4f24e7bdae93" providerId="Windows Live" clId="Web-{7B3ACF23-ECE8-4F22-9D1C-6C8B0E9D1417}" dt="2023-11-26T12:47:39.886" v="1364"/>
          <ac:spMkLst>
            <pc:docMk/>
            <pc:sldMk cId="455351923" sldId="265"/>
            <ac:spMk id="8" creationId="{001B0E35-F788-4608-ABBE-0D971AA5028F}"/>
          </ac:spMkLst>
        </pc:spChg>
        <pc:spChg chg="add del">
          <ac:chgData name="手塚 保将" userId="f4af4f24e7bdae93" providerId="Windows Live" clId="Web-{7B3ACF23-ECE8-4F22-9D1C-6C8B0E9D1417}" dt="2023-11-26T12:47:39.886" v="1364"/>
          <ac:spMkLst>
            <pc:docMk/>
            <pc:sldMk cId="455351923" sldId="265"/>
            <ac:spMk id="10" creationId="{4431B8EA-FCCA-47DD-A0C4-A653EC4AB846}"/>
          </ac:spMkLst>
        </pc:spChg>
        <pc:spChg chg="add del">
          <ac:chgData name="手塚 保将" userId="f4af4f24e7bdae93" providerId="Windows Live" clId="Web-{7B3ACF23-ECE8-4F22-9D1C-6C8B0E9D1417}" dt="2023-11-26T12:47:39.886" v="1364"/>
          <ac:spMkLst>
            <pc:docMk/>
            <pc:sldMk cId="455351923" sldId="265"/>
            <ac:spMk id="12" creationId="{1C781EDE-83AA-44D6-8054-A4E2D6F28086}"/>
          </ac:spMkLst>
        </pc:spChg>
        <pc:spChg chg="add mod">
          <ac:chgData name="手塚 保将" userId="f4af4f24e7bdae93" providerId="Windows Live" clId="Web-{7B3ACF23-ECE8-4F22-9D1C-6C8B0E9D1417}" dt="2023-11-26T15:27:52.559" v="2489" actId="1076"/>
          <ac:spMkLst>
            <pc:docMk/>
            <pc:sldMk cId="455351923" sldId="265"/>
            <ac:spMk id="15" creationId="{4BD870E5-F15F-9C4C-BC44-DD4BE27C897C}"/>
          </ac:spMkLst>
        </pc:spChg>
        <pc:spChg chg="add del mod">
          <ac:chgData name="手塚 保将" userId="f4af4f24e7bdae93" providerId="Windows Live" clId="Web-{7B3ACF23-ECE8-4F22-9D1C-6C8B0E9D1417}" dt="2023-11-26T12:46:22.541" v="1354"/>
          <ac:spMkLst>
            <pc:docMk/>
            <pc:sldMk cId="455351923" sldId="265"/>
            <ac:spMk id="16" creationId="{6580D571-7262-93CC-490B-3E9D07ADF0FE}"/>
          </ac:spMkLst>
        </pc:spChg>
        <pc:spChg chg="add mod ord">
          <ac:chgData name="手塚 保将" userId="f4af4f24e7bdae93" providerId="Windows Live" clId="Web-{7B3ACF23-ECE8-4F22-9D1C-6C8B0E9D1417}" dt="2023-11-26T13:01:59.559" v="1468"/>
          <ac:spMkLst>
            <pc:docMk/>
            <pc:sldMk cId="455351923" sldId="265"/>
            <ac:spMk id="17" creationId="{46CF1C56-2C5D-A331-DE46-2D926CCE6DC5}"/>
          </ac:spMkLst>
        </pc:spChg>
        <pc:spChg chg="add mod">
          <ac:chgData name="手塚 保将" userId="f4af4f24e7bdae93" providerId="Windows Live" clId="Web-{7B3ACF23-ECE8-4F22-9D1C-6C8B0E9D1417}" dt="2023-11-26T16:06:21.417" v="2844" actId="20577"/>
          <ac:spMkLst>
            <pc:docMk/>
            <pc:sldMk cId="455351923" sldId="265"/>
            <ac:spMk id="18" creationId="{E9FB1541-01BD-1CF1-7CD7-14E78FAD05F6}"/>
          </ac:spMkLst>
        </pc:spChg>
        <pc:spChg chg="add mod">
          <ac:chgData name="手塚 保将" userId="f4af4f24e7bdae93" providerId="Windows Live" clId="Web-{7B3ACF23-ECE8-4F22-9D1C-6C8B0E9D1417}" dt="2023-11-26T15:59:52.253" v="2728" actId="1076"/>
          <ac:spMkLst>
            <pc:docMk/>
            <pc:sldMk cId="455351923" sldId="265"/>
            <ac:spMk id="19" creationId="{A56B039B-017A-7311-82AE-D70ED65B4ABB}"/>
          </ac:spMkLst>
        </pc:spChg>
        <pc:picChg chg="add del mod ord">
          <ac:chgData name="手塚 保将" userId="f4af4f24e7bdae93" providerId="Windows Live" clId="Web-{7B3ACF23-ECE8-4F22-9D1C-6C8B0E9D1417}" dt="2023-11-26T12:29:57.256" v="1328"/>
          <ac:picMkLst>
            <pc:docMk/>
            <pc:sldMk cId="455351923" sldId="265"/>
            <ac:picMk id="4" creationId="{482E68C6-9D7E-89D5-555F-CB56D5FD10B4}"/>
          </ac:picMkLst>
        </pc:picChg>
        <pc:picChg chg="add del mod">
          <ac:chgData name="手塚 保将" userId="f4af4f24e7bdae93" providerId="Windows Live" clId="Web-{7B3ACF23-ECE8-4F22-9D1C-6C8B0E9D1417}" dt="2023-11-26T12:43:54.116" v="1334"/>
          <ac:picMkLst>
            <pc:docMk/>
            <pc:sldMk cId="455351923" sldId="265"/>
            <ac:picMk id="9" creationId="{FA07A7BB-5206-B937-3E0B-76D21D11B2A0}"/>
          </ac:picMkLst>
        </pc:picChg>
        <pc:picChg chg="add del mod">
          <ac:chgData name="手塚 保将" userId="f4af4f24e7bdae93" providerId="Windows Live" clId="Web-{7B3ACF23-ECE8-4F22-9D1C-6C8B0E9D1417}" dt="2023-11-26T12:44:09.460" v="1336"/>
          <ac:picMkLst>
            <pc:docMk/>
            <pc:sldMk cId="455351923" sldId="265"/>
            <ac:picMk id="11" creationId="{A23CAAD5-9D2A-F3F2-72B0-7597D65828D0}"/>
          </ac:picMkLst>
        </pc:picChg>
        <pc:picChg chg="add del mod">
          <ac:chgData name="手塚 保将" userId="f4af4f24e7bdae93" providerId="Windows Live" clId="Web-{7B3ACF23-ECE8-4F22-9D1C-6C8B0E9D1417}" dt="2023-11-26T12:44:24.538" v="1338"/>
          <ac:picMkLst>
            <pc:docMk/>
            <pc:sldMk cId="455351923" sldId="265"/>
            <ac:picMk id="13" creationId="{B60E12F7-1A48-FE06-5C03-43319D5A1F5A}"/>
          </ac:picMkLst>
        </pc:picChg>
        <pc:picChg chg="add del mod">
          <ac:chgData name="手塚 保将" userId="f4af4f24e7bdae93" providerId="Windows Live" clId="Web-{7B3ACF23-ECE8-4F22-9D1C-6C8B0E9D1417}" dt="2023-11-26T15:26:55.995" v="2478"/>
          <ac:picMkLst>
            <pc:docMk/>
            <pc:sldMk cId="455351923" sldId="265"/>
            <ac:picMk id="14" creationId="{B9D1BF15-70C3-CB04-10ED-CA19C4AA1E90}"/>
          </ac:picMkLst>
        </pc:picChg>
        <pc:picChg chg="add del mod">
          <ac:chgData name="手塚 保将" userId="f4af4f24e7bdae93" providerId="Windows Live" clId="Web-{7B3ACF23-ECE8-4F22-9D1C-6C8B0E9D1417}" dt="2023-11-26T15:26:54.917" v="2477"/>
          <ac:picMkLst>
            <pc:docMk/>
            <pc:sldMk cId="455351923" sldId="265"/>
            <ac:picMk id="20" creationId="{F1F00E9B-05CF-8BA9-E1AB-2BF3A2222A06}"/>
          </ac:picMkLst>
        </pc:picChg>
        <pc:picChg chg="add del mod">
          <ac:chgData name="手塚 保将" userId="f4af4f24e7bdae93" providerId="Windows Live" clId="Web-{7B3ACF23-ECE8-4F22-9D1C-6C8B0E9D1417}" dt="2023-11-26T15:27:09.730" v="2480"/>
          <ac:picMkLst>
            <pc:docMk/>
            <pc:sldMk cId="455351923" sldId="265"/>
            <ac:picMk id="21" creationId="{A73AB5E2-9058-50A2-8BE1-6D6E9B158682}"/>
          </ac:picMkLst>
        </pc:picChg>
        <pc:picChg chg="add del mod">
          <ac:chgData name="手塚 保将" userId="f4af4f24e7bdae93" providerId="Windows Live" clId="Web-{7B3ACF23-ECE8-4F22-9D1C-6C8B0E9D1417}" dt="2023-11-26T15:40:27.464" v="2569"/>
          <ac:picMkLst>
            <pc:docMk/>
            <pc:sldMk cId="455351923" sldId="265"/>
            <ac:picMk id="22" creationId="{C35D1224-9ADE-2632-AF99-5CBF14C5819B}"/>
          </ac:picMkLst>
        </pc:picChg>
        <pc:picChg chg="add del mod">
          <ac:chgData name="手塚 保将" userId="f4af4f24e7bdae93" providerId="Windows Live" clId="Web-{7B3ACF23-ECE8-4F22-9D1C-6C8B0E9D1417}" dt="2023-11-26T15:40:44.168" v="2571"/>
          <ac:picMkLst>
            <pc:docMk/>
            <pc:sldMk cId="455351923" sldId="265"/>
            <ac:picMk id="23" creationId="{B272F65D-FC63-4D79-8176-3F46B2D13B38}"/>
          </ac:picMkLst>
        </pc:picChg>
        <pc:picChg chg="add del mod">
          <ac:chgData name="手塚 保将" userId="f4af4f24e7bdae93" providerId="Windows Live" clId="Web-{7B3ACF23-ECE8-4F22-9D1C-6C8B0E9D1417}" dt="2023-11-26T15:41:20.231" v="2575"/>
          <ac:picMkLst>
            <pc:docMk/>
            <pc:sldMk cId="455351923" sldId="265"/>
            <ac:picMk id="24" creationId="{7481BE7F-D6A2-9C51-4466-E85ABB4A4216}"/>
          </ac:picMkLst>
        </pc:picChg>
        <pc:picChg chg="add del mod">
          <ac:chgData name="手塚 保将" userId="f4af4f24e7bdae93" providerId="Windows Live" clId="Web-{7B3ACF23-ECE8-4F22-9D1C-6C8B0E9D1417}" dt="2023-11-26T15:41:31.419" v="2577"/>
          <ac:picMkLst>
            <pc:docMk/>
            <pc:sldMk cId="455351923" sldId="265"/>
            <ac:picMk id="25" creationId="{57C8D2FA-558C-1795-6DAB-FB16FBAA0167}"/>
          </ac:picMkLst>
        </pc:picChg>
        <pc:picChg chg="add mod">
          <ac:chgData name="手塚 保将" userId="f4af4f24e7bdae93" providerId="Windows Live" clId="Web-{7B3ACF23-ECE8-4F22-9D1C-6C8B0E9D1417}" dt="2023-11-26T15:41:54.950" v="2581" actId="1076"/>
          <ac:picMkLst>
            <pc:docMk/>
            <pc:sldMk cId="455351923" sldId="265"/>
            <ac:picMk id="26" creationId="{E79D8DB5-925E-C8F6-8C31-C11F74E260EC}"/>
          </ac:picMkLst>
        </pc:picChg>
      </pc:sldChg>
      <pc:sldChg chg="addSp delSp modSp new mod setBg modClrScheme delDesignElem chgLayout">
        <pc:chgData name="手塚 保将" userId="f4af4f24e7bdae93" providerId="Windows Live" clId="Web-{7B3ACF23-ECE8-4F22-9D1C-6C8B0E9D1417}" dt="2023-11-26T15:42:48.483" v="2589" actId="1076"/>
        <pc:sldMkLst>
          <pc:docMk/>
          <pc:sldMk cId="2951956763" sldId="266"/>
        </pc:sldMkLst>
        <pc:spChg chg="del mod ord">
          <ac:chgData name="手塚 保将" userId="f4af4f24e7bdae93" providerId="Windows Live" clId="Web-{7B3ACF23-ECE8-4F22-9D1C-6C8B0E9D1417}" dt="2023-11-26T13:07:58.051" v="1481"/>
          <ac:spMkLst>
            <pc:docMk/>
            <pc:sldMk cId="2951956763" sldId="266"/>
            <ac:spMk id="2" creationId="{19FB54F9-DDC8-9974-EB17-AC59A1DED052}"/>
          </ac:spMkLst>
        </pc:spChg>
        <pc:spChg chg="del mod">
          <ac:chgData name="手塚 保将" userId="f4af4f24e7bdae93" providerId="Windows Live" clId="Web-{7B3ACF23-ECE8-4F22-9D1C-6C8B0E9D1417}" dt="2023-11-26T12:45:15.071" v="1345"/>
          <ac:spMkLst>
            <pc:docMk/>
            <pc:sldMk cId="2951956763" sldId="266"/>
            <ac:spMk id="3" creationId="{3BAFE1E6-7235-9D88-96B5-E29F3D5F4D70}"/>
          </ac:spMkLst>
        </pc:spChg>
        <pc:spChg chg="add mod ord">
          <ac:chgData name="手塚 保将" userId="f4af4f24e7bdae93" providerId="Windows Live" clId="Web-{7B3ACF23-ECE8-4F22-9D1C-6C8B0E9D1417}" dt="2023-11-26T13:01:59.559" v="1468"/>
          <ac:spMkLst>
            <pc:docMk/>
            <pc:sldMk cId="2951956763" sldId="266"/>
            <ac:spMk id="4" creationId="{3E494E97-FD4D-0980-2F14-AF9ACC785581}"/>
          </ac:spMkLst>
        </pc:spChg>
        <pc:spChg chg="add del">
          <ac:chgData name="手塚 保将" userId="f4af4f24e7bdae93" providerId="Windows Live" clId="Web-{7B3ACF23-ECE8-4F22-9D1C-6C8B0E9D1417}" dt="2023-11-26T12:47:39.886" v="1364"/>
          <ac:spMkLst>
            <pc:docMk/>
            <pc:sldMk cId="2951956763" sldId="266"/>
            <ac:spMk id="8" creationId="{001B0E35-F788-4608-ABBE-0D971AA5028F}"/>
          </ac:spMkLst>
        </pc:spChg>
        <pc:spChg chg="add mod">
          <ac:chgData name="手塚 保将" userId="f4af4f24e7bdae93" providerId="Windows Live" clId="Web-{7B3ACF23-ECE8-4F22-9D1C-6C8B0E9D1417}" dt="2023-11-26T13:25:57.572" v="1561" actId="20577"/>
          <ac:spMkLst>
            <pc:docMk/>
            <pc:sldMk cId="2951956763" sldId="266"/>
            <ac:spMk id="9" creationId="{4D54F335-21A6-5D3E-9AC9-36C220E25037}"/>
          </ac:spMkLst>
        </pc:spChg>
        <pc:spChg chg="add del">
          <ac:chgData name="手塚 保将" userId="f4af4f24e7bdae93" providerId="Windows Live" clId="Web-{7B3ACF23-ECE8-4F22-9D1C-6C8B0E9D1417}" dt="2023-11-26T12:47:39.886" v="1364"/>
          <ac:spMkLst>
            <pc:docMk/>
            <pc:sldMk cId="2951956763" sldId="266"/>
            <ac:spMk id="10" creationId="{4431B8EA-FCCA-47DD-A0C4-A653EC4AB846}"/>
          </ac:spMkLst>
        </pc:spChg>
        <pc:spChg chg="add del mod">
          <ac:chgData name="手塚 保将" userId="f4af4f24e7bdae93" providerId="Windows Live" clId="Web-{7B3ACF23-ECE8-4F22-9D1C-6C8B0E9D1417}" dt="2023-11-26T15:28:13.012" v="2493"/>
          <ac:spMkLst>
            <pc:docMk/>
            <pc:sldMk cId="2951956763" sldId="266"/>
            <ac:spMk id="11" creationId="{CE765D31-2D7A-93E0-0A93-2DA03605A653}"/>
          </ac:spMkLst>
        </pc:spChg>
        <pc:spChg chg="add del">
          <ac:chgData name="手塚 保将" userId="f4af4f24e7bdae93" providerId="Windows Live" clId="Web-{7B3ACF23-ECE8-4F22-9D1C-6C8B0E9D1417}" dt="2023-11-26T12:47:39.886" v="1364"/>
          <ac:spMkLst>
            <pc:docMk/>
            <pc:sldMk cId="2951956763" sldId="266"/>
            <ac:spMk id="12" creationId="{1C781EDE-83AA-44D6-8054-A4E2D6F28086}"/>
          </ac:spMkLst>
        </pc:spChg>
        <pc:spChg chg="add mod">
          <ac:chgData name="手塚 保将" userId="f4af4f24e7bdae93" providerId="Windows Live" clId="Web-{7B3ACF23-ECE8-4F22-9D1C-6C8B0E9D1417}" dt="2023-11-26T15:36:11.475" v="2541" actId="20577"/>
          <ac:spMkLst>
            <pc:docMk/>
            <pc:sldMk cId="2951956763" sldId="266"/>
            <ac:spMk id="23" creationId="{249BC2D7-62E9-C359-6312-1958F70B910D}"/>
          </ac:spMkLst>
        </pc:spChg>
        <pc:picChg chg="add del mod">
          <ac:chgData name="手塚 保将" userId="f4af4f24e7bdae93" providerId="Windows Live" clId="Web-{7B3ACF23-ECE8-4F22-9D1C-6C8B0E9D1417}" dt="2023-11-26T15:27:58.934" v="2491"/>
          <ac:picMkLst>
            <pc:docMk/>
            <pc:sldMk cId="2951956763" sldId="266"/>
            <ac:picMk id="5" creationId="{8F0CB032-3FAA-867F-F418-9B237C72353C}"/>
          </ac:picMkLst>
        </pc:picChg>
        <pc:picChg chg="add del mod">
          <ac:chgData name="手塚 保将" userId="f4af4f24e7bdae93" providerId="Windows Live" clId="Web-{7B3ACF23-ECE8-4F22-9D1C-6C8B0E9D1417}" dt="2023-11-26T14:50:45.468" v="2320"/>
          <ac:picMkLst>
            <pc:docMk/>
            <pc:sldMk cId="2951956763" sldId="266"/>
            <ac:picMk id="6" creationId="{82F3A64B-6511-C309-8D27-0CDD894368C2}"/>
          </ac:picMkLst>
        </pc:picChg>
        <pc:picChg chg="add del mod">
          <ac:chgData name="手塚 保将" userId="f4af4f24e7bdae93" providerId="Windows Live" clId="Web-{7B3ACF23-ECE8-4F22-9D1C-6C8B0E9D1417}" dt="2023-11-26T14:50:02.702" v="2319"/>
          <ac:picMkLst>
            <pc:docMk/>
            <pc:sldMk cId="2951956763" sldId="266"/>
            <ac:picMk id="13" creationId="{1D1F4BF5-7DD0-364C-6A76-435B3C7D45E9}"/>
          </ac:picMkLst>
        </pc:picChg>
        <pc:picChg chg="add del mod">
          <ac:chgData name="手塚 保将" userId="f4af4f24e7bdae93" providerId="Windows Live" clId="Web-{7B3ACF23-ECE8-4F22-9D1C-6C8B0E9D1417}" dt="2023-11-26T14:51:54.313" v="2325"/>
          <ac:picMkLst>
            <pc:docMk/>
            <pc:sldMk cId="2951956763" sldId="266"/>
            <ac:picMk id="14" creationId="{D0B12BD5-7FFC-9213-56EE-833F594C4BD0}"/>
          </ac:picMkLst>
        </pc:picChg>
        <pc:picChg chg="add del mod">
          <ac:chgData name="手塚 保将" userId="f4af4f24e7bdae93" providerId="Windows Live" clId="Web-{7B3ACF23-ECE8-4F22-9D1C-6C8B0E9D1417}" dt="2023-11-26T14:52:16.626" v="2327"/>
          <ac:picMkLst>
            <pc:docMk/>
            <pc:sldMk cId="2951956763" sldId="266"/>
            <ac:picMk id="15" creationId="{82328ADC-7C6E-FA40-AD2A-09BF7FDD6B9F}"/>
          </ac:picMkLst>
        </pc:picChg>
        <pc:picChg chg="add del mod">
          <ac:chgData name="手塚 保将" userId="f4af4f24e7bdae93" providerId="Windows Live" clId="Web-{7B3ACF23-ECE8-4F22-9D1C-6C8B0E9D1417}" dt="2023-11-26T14:52:32.283" v="2330"/>
          <ac:picMkLst>
            <pc:docMk/>
            <pc:sldMk cId="2951956763" sldId="266"/>
            <ac:picMk id="16" creationId="{994F48AA-E2F2-14C0-3777-FE46F7615420}"/>
          </ac:picMkLst>
        </pc:picChg>
        <pc:picChg chg="add del mod">
          <ac:chgData name="手塚 保将" userId="f4af4f24e7bdae93" providerId="Windows Live" clId="Web-{7B3ACF23-ECE8-4F22-9D1C-6C8B0E9D1417}" dt="2023-11-26T14:52:47.189" v="2333"/>
          <ac:picMkLst>
            <pc:docMk/>
            <pc:sldMk cId="2951956763" sldId="266"/>
            <ac:picMk id="17" creationId="{B0EB355C-B56A-9A09-06CB-05A447D667F6}"/>
          </ac:picMkLst>
        </pc:picChg>
        <pc:picChg chg="add del mod">
          <ac:chgData name="手塚 保将" userId="f4af4f24e7bdae93" providerId="Windows Live" clId="Web-{7B3ACF23-ECE8-4F22-9D1C-6C8B0E9D1417}" dt="2023-11-26T14:53:30.065" v="2336"/>
          <ac:picMkLst>
            <pc:docMk/>
            <pc:sldMk cId="2951956763" sldId="266"/>
            <ac:picMk id="18" creationId="{99BCE46A-2B99-14D3-D55E-F5322C5A7C32}"/>
          </ac:picMkLst>
        </pc:picChg>
        <pc:picChg chg="add del mod">
          <ac:chgData name="手塚 保将" userId="f4af4f24e7bdae93" providerId="Windows Live" clId="Web-{7B3ACF23-ECE8-4F22-9D1C-6C8B0E9D1417}" dt="2023-11-26T15:27:58.075" v="2490"/>
          <ac:picMkLst>
            <pc:docMk/>
            <pc:sldMk cId="2951956763" sldId="266"/>
            <ac:picMk id="19" creationId="{B697BBD0-6948-A1EC-E232-2A157DA8505C}"/>
          </ac:picMkLst>
        </pc:picChg>
        <pc:picChg chg="add del mod">
          <ac:chgData name="手塚 保将" userId="f4af4f24e7bdae93" providerId="Windows Live" clId="Web-{7B3ACF23-ECE8-4F22-9D1C-6C8B0E9D1417}" dt="2023-11-26T15:31:04.953" v="2501"/>
          <ac:picMkLst>
            <pc:docMk/>
            <pc:sldMk cId="2951956763" sldId="266"/>
            <ac:picMk id="20" creationId="{48232249-BD18-69D4-8F98-DC33DD2EE5A0}"/>
          </ac:picMkLst>
        </pc:picChg>
        <pc:picChg chg="add mod">
          <ac:chgData name="手塚 保将" userId="f4af4f24e7bdae93" providerId="Windows Live" clId="Web-{7B3ACF23-ECE8-4F22-9D1C-6C8B0E9D1417}" dt="2023-11-26T15:42:10.123" v="2583" actId="1076"/>
          <ac:picMkLst>
            <pc:docMk/>
            <pc:sldMk cId="2951956763" sldId="266"/>
            <ac:picMk id="21" creationId="{F0F08F54-E0C2-9C13-3426-F599D5557074}"/>
          </ac:picMkLst>
        </pc:picChg>
        <pc:picChg chg="add del mod">
          <ac:chgData name="手塚 保将" userId="f4af4f24e7bdae93" providerId="Windows Live" clId="Web-{7B3ACF23-ECE8-4F22-9D1C-6C8B0E9D1417}" dt="2023-11-26T15:42:04.654" v="2582"/>
          <ac:picMkLst>
            <pc:docMk/>
            <pc:sldMk cId="2951956763" sldId="266"/>
            <ac:picMk id="22" creationId="{820955DC-142B-F9F0-CA0C-F6C5D5DCBB9C}"/>
          </ac:picMkLst>
        </pc:picChg>
        <pc:picChg chg="add del mod">
          <ac:chgData name="手塚 保将" userId="f4af4f24e7bdae93" providerId="Windows Live" clId="Web-{7B3ACF23-ECE8-4F22-9D1C-6C8B0E9D1417}" dt="2023-11-26T15:42:26.138" v="2585"/>
          <ac:picMkLst>
            <pc:docMk/>
            <pc:sldMk cId="2951956763" sldId="266"/>
            <ac:picMk id="24" creationId="{C2B2A3F3-C546-17AD-96C7-758048B07958}"/>
          </ac:picMkLst>
        </pc:picChg>
        <pc:picChg chg="add del mod">
          <ac:chgData name="手塚 保将" userId="f4af4f24e7bdae93" providerId="Windows Live" clId="Web-{7B3ACF23-ECE8-4F22-9D1C-6C8B0E9D1417}" dt="2023-11-26T15:42:36.982" v="2587"/>
          <ac:picMkLst>
            <pc:docMk/>
            <pc:sldMk cId="2951956763" sldId="266"/>
            <ac:picMk id="25" creationId="{CE3580AA-1E9F-82B3-592A-1F1DCDC70626}"/>
          </ac:picMkLst>
        </pc:picChg>
        <pc:picChg chg="add mod">
          <ac:chgData name="手塚 保将" userId="f4af4f24e7bdae93" providerId="Windows Live" clId="Web-{7B3ACF23-ECE8-4F22-9D1C-6C8B0E9D1417}" dt="2023-11-26T15:42:48.483" v="2589" actId="1076"/>
          <ac:picMkLst>
            <pc:docMk/>
            <pc:sldMk cId="2951956763" sldId="266"/>
            <ac:picMk id="26" creationId="{BA036711-684C-1258-3A59-37FCB0DDE308}"/>
          </ac:picMkLst>
        </pc:picChg>
      </pc:sldChg>
      <pc:sldChg chg="addSp delSp modSp new del mod setBg modClrScheme delDesignElem chgLayout">
        <pc:chgData name="手塚 保将" userId="f4af4f24e7bdae93" providerId="Windows Live" clId="Web-{7B3ACF23-ECE8-4F22-9D1C-6C8B0E9D1417}" dt="2023-11-26T15:28:04.075" v="2492"/>
        <pc:sldMkLst>
          <pc:docMk/>
          <pc:sldMk cId="3549408061" sldId="267"/>
        </pc:sldMkLst>
        <pc:spChg chg="del mod ord">
          <ac:chgData name="手塚 保将" userId="f4af4f24e7bdae93" providerId="Windows Live" clId="Web-{7B3ACF23-ECE8-4F22-9D1C-6C8B0E9D1417}" dt="2023-11-26T13:08:07.848" v="1482"/>
          <ac:spMkLst>
            <pc:docMk/>
            <pc:sldMk cId="3549408061" sldId="267"/>
            <ac:spMk id="2" creationId="{58327671-8A2E-17C0-1C30-F4E219E51714}"/>
          </ac:spMkLst>
        </pc:spChg>
        <pc:spChg chg="del mod ord">
          <ac:chgData name="手塚 保将" userId="f4af4f24e7bdae93" providerId="Windows Live" clId="Web-{7B3ACF23-ECE8-4F22-9D1C-6C8B0E9D1417}" dt="2023-11-26T13:08:10.035" v="1483"/>
          <ac:spMkLst>
            <pc:docMk/>
            <pc:sldMk cId="3549408061" sldId="267"/>
            <ac:spMk id="3" creationId="{1B0E3B19-0BCE-341A-BE7A-3F52586BE61F}"/>
          </ac:spMkLst>
        </pc:spChg>
        <pc:spChg chg="add mod ord">
          <ac:chgData name="手塚 保将" userId="f4af4f24e7bdae93" providerId="Windows Live" clId="Web-{7B3ACF23-ECE8-4F22-9D1C-6C8B0E9D1417}" dt="2023-11-26T13:01:59.559" v="1468"/>
          <ac:spMkLst>
            <pc:docMk/>
            <pc:sldMk cId="3549408061" sldId="267"/>
            <ac:spMk id="4" creationId="{D33849F9-B856-FF38-2DDD-3DF2312E9A21}"/>
          </ac:spMkLst>
        </pc:spChg>
        <pc:spChg chg="add mod">
          <ac:chgData name="手塚 保将" userId="f4af4f24e7bdae93" providerId="Windows Live" clId="Web-{7B3ACF23-ECE8-4F22-9D1C-6C8B0E9D1417}" dt="2023-11-26T13:25:45.978" v="1559" actId="20577"/>
          <ac:spMkLst>
            <pc:docMk/>
            <pc:sldMk cId="3549408061" sldId="267"/>
            <ac:spMk id="6" creationId="{471DBB88-0A61-4BE8-395C-83BB9DDDD523}"/>
          </ac:spMkLst>
        </pc:spChg>
        <pc:spChg chg="add del">
          <ac:chgData name="手塚 保将" userId="f4af4f24e7bdae93" providerId="Windows Live" clId="Web-{7B3ACF23-ECE8-4F22-9D1C-6C8B0E9D1417}" dt="2023-11-26T12:47:39.886" v="1364"/>
          <ac:spMkLst>
            <pc:docMk/>
            <pc:sldMk cId="3549408061" sldId="267"/>
            <ac:spMk id="8" creationId="{001B0E35-F788-4608-ABBE-0D971AA5028F}"/>
          </ac:spMkLst>
        </pc:spChg>
        <pc:spChg chg="add del">
          <ac:chgData name="手塚 保将" userId="f4af4f24e7bdae93" providerId="Windows Live" clId="Web-{7B3ACF23-ECE8-4F22-9D1C-6C8B0E9D1417}" dt="2023-11-26T12:47:39.886" v="1364"/>
          <ac:spMkLst>
            <pc:docMk/>
            <pc:sldMk cId="3549408061" sldId="267"/>
            <ac:spMk id="10" creationId="{4431B8EA-FCCA-47DD-A0C4-A653EC4AB846}"/>
          </ac:spMkLst>
        </pc:spChg>
        <pc:spChg chg="add mod">
          <ac:chgData name="手塚 保将" userId="f4af4f24e7bdae93" providerId="Windows Live" clId="Web-{7B3ACF23-ECE8-4F22-9D1C-6C8B0E9D1417}" dt="2023-11-26T13:17:58.578" v="1535" actId="20577"/>
          <ac:spMkLst>
            <pc:docMk/>
            <pc:sldMk cId="3549408061" sldId="267"/>
            <ac:spMk id="11" creationId="{DE27CCE3-4C93-B0E9-6A47-E9BFE89C350D}"/>
          </ac:spMkLst>
        </pc:spChg>
        <pc:spChg chg="add del">
          <ac:chgData name="手塚 保将" userId="f4af4f24e7bdae93" providerId="Windows Live" clId="Web-{7B3ACF23-ECE8-4F22-9D1C-6C8B0E9D1417}" dt="2023-11-26T12:47:39.886" v="1364"/>
          <ac:spMkLst>
            <pc:docMk/>
            <pc:sldMk cId="3549408061" sldId="267"/>
            <ac:spMk id="12" creationId="{1C781EDE-83AA-44D6-8054-A4E2D6F28086}"/>
          </ac:spMkLst>
        </pc:spChg>
        <pc:picChg chg="add del mod">
          <ac:chgData name="手塚 保将" userId="f4af4f24e7bdae93" providerId="Windows Live" clId="Web-{7B3ACF23-ECE8-4F22-9D1C-6C8B0E9D1417}" dt="2023-11-26T14:48:31.091" v="2311"/>
          <ac:picMkLst>
            <pc:docMk/>
            <pc:sldMk cId="3549408061" sldId="267"/>
            <ac:picMk id="7" creationId="{4D84A459-CABD-CB34-DA55-634E6480300E}"/>
          </ac:picMkLst>
        </pc:picChg>
        <pc:picChg chg="add del mod">
          <ac:chgData name="手塚 保将" userId="f4af4f24e7bdae93" providerId="Windows Live" clId="Web-{7B3ACF23-ECE8-4F22-9D1C-6C8B0E9D1417}" dt="2023-11-26T14:48:39.528" v="2312"/>
          <ac:picMkLst>
            <pc:docMk/>
            <pc:sldMk cId="3549408061" sldId="267"/>
            <ac:picMk id="9" creationId="{B65D5CF1-EE50-654F-101E-F81F713BA071}"/>
          </ac:picMkLst>
        </pc:picChg>
        <pc:picChg chg="add del mod">
          <ac:chgData name="手塚 保将" userId="f4af4f24e7bdae93" providerId="Windows Live" clId="Web-{7B3ACF23-ECE8-4F22-9D1C-6C8B0E9D1417}" dt="2023-11-26T14:49:01.498" v="2314"/>
          <ac:picMkLst>
            <pc:docMk/>
            <pc:sldMk cId="3549408061" sldId="267"/>
            <ac:picMk id="13" creationId="{15C76261-1B18-FE8F-82C9-ABD954229717}"/>
          </ac:picMkLst>
        </pc:picChg>
        <pc:picChg chg="add del mod">
          <ac:chgData name="手塚 保将" userId="f4af4f24e7bdae93" providerId="Windows Live" clId="Web-{7B3ACF23-ECE8-4F22-9D1C-6C8B0E9D1417}" dt="2023-11-26T14:49:35.920" v="2316"/>
          <ac:picMkLst>
            <pc:docMk/>
            <pc:sldMk cId="3549408061" sldId="267"/>
            <ac:picMk id="14" creationId="{47D9E121-62DB-B6CA-AF56-23ACF9BEFF8D}"/>
          </ac:picMkLst>
        </pc:picChg>
        <pc:picChg chg="add mod">
          <ac:chgData name="手塚 保将" userId="f4af4f24e7bdae93" providerId="Windows Live" clId="Web-{7B3ACF23-ECE8-4F22-9D1C-6C8B0E9D1417}" dt="2023-11-26T14:51:50.626" v="2324" actId="1076"/>
          <ac:picMkLst>
            <pc:docMk/>
            <pc:sldMk cId="3549408061" sldId="267"/>
            <ac:picMk id="15" creationId="{8AE9FD84-9131-1446-D811-B0899950EF5D}"/>
          </ac:picMkLst>
        </pc:picChg>
        <pc:picChg chg="add mod">
          <ac:chgData name="手塚 保将" userId="f4af4f24e7bdae93" providerId="Windows Live" clId="Web-{7B3ACF23-ECE8-4F22-9D1C-6C8B0E9D1417}" dt="2023-11-26T14:53:51.238" v="2338" actId="1076"/>
          <ac:picMkLst>
            <pc:docMk/>
            <pc:sldMk cId="3549408061" sldId="267"/>
            <ac:picMk id="16" creationId="{1E9DC36B-2AC8-3FE5-E147-DCBE3D562C89}"/>
          </ac:picMkLst>
        </pc:picChg>
      </pc:sldChg>
      <pc:sldChg chg="addSp delSp modSp new">
        <pc:chgData name="手塚 保将" userId="f4af4f24e7bdae93" providerId="Windows Live" clId="Web-{7B3ACF23-ECE8-4F22-9D1C-6C8B0E9D1417}" dt="2023-11-26T15:38:18.009" v="2563" actId="20577"/>
        <pc:sldMkLst>
          <pc:docMk/>
          <pc:sldMk cId="403382773" sldId="268"/>
        </pc:sldMkLst>
        <pc:spChg chg="mod">
          <ac:chgData name="手塚 保将" userId="f4af4f24e7bdae93" providerId="Windows Live" clId="Web-{7B3ACF23-ECE8-4F22-9D1C-6C8B0E9D1417}" dt="2023-11-26T13:25:29.259" v="1556" actId="14100"/>
          <ac:spMkLst>
            <pc:docMk/>
            <pc:sldMk cId="403382773" sldId="268"/>
            <ac:spMk id="2" creationId="{4F559E81-DE62-2300-5DBC-845576CAAC19}"/>
          </ac:spMkLst>
        </pc:spChg>
        <pc:spChg chg="add del mod">
          <ac:chgData name="手塚 保将" userId="f4af4f24e7bdae93" providerId="Windows Live" clId="Web-{7B3ACF23-ECE8-4F22-9D1C-6C8B0E9D1417}" dt="2023-11-26T15:38:18.009" v="2563" actId="20577"/>
          <ac:spMkLst>
            <pc:docMk/>
            <pc:sldMk cId="403382773" sldId="268"/>
            <ac:spMk id="3" creationId="{8BB769E7-4B9E-0447-2C2C-19EE7CB30B8D}"/>
          </ac:spMkLst>
        </pc:spChg>
        <pc:spChg chg="add mod">
          <ac:chgData name="手塚 保将" userId="f4af4f24e7bdae93" providerId="Windows Live" clId="Web-{7B3ACF23-ECE8-4F22-9D1C-6C8B0E9D1417}" dt="2023-11-26T13:29:19.169" v="1588"/>
          <ac:spMkLst>
            <pc:docMk/>
            <pc:sldMk cId="403382773" sldId="268"/>
            <ac:spMk id="4" creationId="{5AFB5A0C-2B80-FBEF-71A5-4220C44B24FF}"/>
          </ac:spMkLst>
        </pc:spChg>
      </pc:sldChg>
      <pc:sldChg chg="modSp new">
        <pc:chgData name="手塚 保将" userId="f4af4f24e7bdae93" providerId="Windows Live" clId="Web-{7B3ACF23-ECE8-4F22-9D1C-6C8B0E9D1417}" dt="2023-11-26T15:47:16.816" v="2598" actId="20577"/>
        <pc:sldMkLst>
          <pc:docMk/>
          <pc:sldMk cId="1700323060" sldId="269"/>
        </pc:sldMkLst>
        <pc:spChg chg="mod">
          <ac:chgData name="手塚 保将" userId="f4af4f24e7bdae93" providerId="Windows Live" clId="Web-{7B3ACF23-ECE8-4F22-9D1C-6C8B0E9D1417}" dt="2023-11-26T15:47:16.816" v="2598" actId="20577"/>
          <ac:spMkLst>
            <pc:docMk/>
            <pc:sldMk cId="1700323060" sldId="269"/>
            <ac:spMk id="2" creationId="{4D86C83B-949C-1CA0-371F-10B4B91E1D8F}"/>
          </ac:spMkLst>
        </pc:spChg>
        <pc:spChg chg="mod">
          <ac:chgData name="手塚 保将" userId="f4af4f24e7bdae93" providerId="Windows Live" clId="Web-{7B3ACF23-ECE8-4F22-9D1C-6C8B0E9D1417}" dt="2023-11-26T14:21:48.200" v="2001" actId="14100"/>
          <ac:spMkLst>
            <pc:docMk/>
            <pc:sldMk cId="1700323060" sldId="269"/>
            <ac:spMk id="3" creationId="{C00AE3E7-2C91-C604-DB69-F1EC0CFA9C77}"/>
          </ac:spMkLst>
        </pc:spChg>
      </pc:sldChg>
      <pc:sldChg chg="addSp delSp modSp new">
        <pc:chgData name="手塚 保将" userId="f4af4f24e7bdae93" providerId="Windows Live" clId="Web-{7B3ACF23-ECE8-4F22-9D1C-6C8B0E9D1417}" dt="2023-11-26T15:51:16.383" v="2635" actId="14100"/>
        <pc:sldMkLst>
          <pc:docMk/>
          <pc:sldMk cId="1616812028" sldId="270"/>
        </pc:sldMkLst>
        <pc:spChg chg="mod">
          <ac:chgData name="手塚 保将" userId="f4af4f24e7bdae93" providerId="Windows Live" clId="Web-{7B3ACF23-ECE8-4F22-9D1C-6C8B0E9D1417}" dt="2023-11-26T15:17:35.219" v="2474"/>
          <ac:spMkLst>
            <pc:docMk/>
            <pc:sldMk cId="1616812028" sldId="270"/>
            <ac:spMk id="2" creationId="{563644D4-24DF-11C4-C81F-E0922FE79EF5}"/>
          </ac:spMkLst>
        </pc:spChg>
        <pc:spChg chg="del">
          <ac:chgData name="手塚 保将" userId="f4af4f24e7bdae93" providerId="Windows Live" clId="Web-{7B3ACF23-ECE8-4F22-9D1C-6C8B0E9D1417}" dt="2023-11-26T15:32:05.923" v="2505"/>
          <ac:spMkLst>
            <pc:docMk/>
            <pc:sldMk cId="1616812028" sldId="270"/>
            <ac:spMk id="3" creationId="{B3FD3098-A635-87FF-3E16-30002E54C03A}"/>
          </ac:spMkLst>
        </pc:spChg>
        <pc:spChg chg="add del mod">
          <ac:chgData name="手塚 保将" userId="f4af4f24e7bdae93" providerId="Windows Live" clId="Web-{7B3ACF23-ECE8-4F22-9D1C-6C8B0E9D1417}" dt="2023-11-26T15:32:23.174" v="2508"/>
          <ac:spMkLst>
            <pc:docMk/>
            <pc:sldMk cId="1616812028" sldId="270"/>
            <ac:spMk id="7" creationId="{419F7701-5AE2-9568-F7B9-9295876DE5AE}"/>
          </ac:spMkLst>
        </pc:spChg>
        <pc:spChg chg="add mod">
          <ac:chgData name="手塚 保将" userId="f4af4f24e7bdae93" providerId="Windows Live" clId="Web-{7B3ACF23-ECE8-4F22-9D1C-6C8B0E9D1417}" dt="2023-11-26T15:47:45.957" v="2601" actId="1076"/>
          <ac:spMkLst>
            <pc:docMk/>
            <pc:sldMk cId="1616812028" sldId="270"/>
            <ac:spMk id="9" creationId="{853433B1-1566-2D64-0D65-3F3A70AA7F32}"/>
          </ac:spMkLst>
        </pc:spChg>
        <pc:spChg chg="add del mod">
          <ac:chgData name="手塚 保将" userId="f4af4f24e7bdae93" providerId="Windows Live" clId="Web-{7B3ACF23-ECE8-4F22-9D1C-6C8B0E9D1417}" dt="2023-11-26T15:44:40.563" v="2591"/>
          <ac:spMkLst>
            <pc:docMk/>
            <pc:sldMk cId="1616812028" sldId="270"/>
            <ac:spMk id="11" creationId="{AE17C170-17BF-7973-9F22-7899AFDEE934}"/>
          </ac:spMkLst>
        </pc:spChg>
        <pc:spChg chg="add mod">
          <ac:chgData name="手塚 保将" userId="f4af4f24e7bdae93" providerId="Windows Live" clId="Web-{7B3ACF23-ECE8-4F22-9D1C-6C8B0E9D1417}" dt="2023-11-26T15:51:16.383" v="2635" actId="14100"/>
          <ac:spMkLst>
            <pc:docMk/>
            <pc:sldMk cId="1616812028" sldId="270"/>
            <ac:spMk id="13" creationId="{1D962719-5767-9A5C-EC5E-319F68680833}"/>
          </ac:spMkLst>
        </pc:spChg>
        <pc:picChg chg="add del mod ord">
          <ac:chgData name="手塚 保将" userId="f4af4f24e7bdae93" providerId="Windows Live" clId="Web-{7B3ACF23-ECE8-4F22-9D1C-6C8B0E9D1417}" dt="2023-11-26T15:32:12.798" v="2507"/>
          <ac:picMkLst>
            <pc:docMk/>
            <pc:sldMk cId="1616812028" sldId="270"/>
            <ac:picMk id="5" creationId="{9839FF04-592C-8681-6857-8AB68E480515}"/>
          </ac:picMkLst>
        </pc:picChg>
        <pc:picChg chg="add del mod ord">
          <ac:chgData name="手塚 保将" userId="f4af4f24e7bdae93" providerId="Windows Live" clId="Web-{7B3ACF23-ECE8-4F22-9D1C-6C8B0E9D1417}" dt="2023-11-26T15:44:30.250" v="2590"/>
          <ac:picMkLst>
            <pc:docMk/>
            <pc:sldMk cId="1616812028" sldId="270"/>
            <ac:picMk id="8" creationId="{522CAB8C-168D-6CF6-3A55-CEBC39DA6E47}"/>
          </ac:picMkLst>
        </pc:picChg>
        <pc:picChg chg="add mod ord">
          <ac:chgData name="手塚 保将" userId="f4af4f24e7bdae93" providerId="Windows Live" clId="Web-{7B3ACF23-ECE8-4F22-9D1C-6C8B0E9D1417}" dt="2023-11-26T15:47:50.551" v="2602" actId="14100"/>
          <ac:picMkLst>
            <pc:docMk/>
            <pc:sldMk cId="1616812028" sldId="270"/>
            <ac:picMk id="12" creationId="{87B3B0D0-DA10-E205-F88B-9FEB16FAD9F2}"/>
          </ac:picMkLst>
        </pc:picChg>
      </pc:sldChg>
      <pc:sldChg chg="modSp new del">
        <pc:chgData name="手塚 保将" userId="f4af4f24e7bdae93" providerId="Windows Live" clId="Web-{7B3ACF23-ECE8-4F22-9D1C-6C8B0E9D1417}" dt="2023-11-26T16:06:47.745" v="2845"/>
        <pc:sldMkLst>
          <pc:docMk/>
          <pc:sldMk cId="2990462640" sldId="271"/>
        </pc:sldMkLst>
        <pc:spChg chg="mod">
          <ac:chgData name="手塚 保将" userId="f4af4f24e7bdae93" providerId="Windows Live" clId="Web-{7B3ACF23-ECE8-4F22-9D1C-6C8B0E9D1417}" dt="2023-11-26T15:17:40.984" v="2475"/>
          <ac:spMkLst>
            <pc:docMk/>
            <pc:sldMk cId="2990462640" sldId="271"/>
            <ac:spMk id="2" creationId="{85BAE7D6-AB46-D11C-17F6-D6FA7C5866A4}"/>
          </ac:spMkLst>
        </pc:spChg>
      </pc:sldChg>
      <pc:sldChg chg="new del">
        <pc:chgData name="手塚 保将" userId="f4af4f24e7bdae93" providerId="Windows Live" clId="Web-{7B3ACF23-ECE8-4F22-9D1C-6C8B0E9D1417}" dt="2023-11-26T15:41:38.388" v="2579"/>
        <pc:sldMkLst>
          <pc:docMk/>
          <pc:sldMk cId="688760208" sldId="272"/>
        </pc:sldMkLst>
      </pc:sldChg>
      <pc:sldChg chg="addSp delSp modSp new ord">
        <pc:chgData name="手塚 保将" userId="f4af4f24e7bdae93" providerId="Windows Live" clId="Web-{7B3ACF23-ECE8-4F22-9D1C-6C8B0E9D1417}" dt="2023-11-26T16:18:30.009" v="3087" actId="20577"/>
        <pc:sldMkLst>
          <pc:docMk/>
          <pc:sldMk cId="3768017874" sldId="272"/>
        </pc:sldMkLst>
        <pc:spChg chg="mod">
          <ac:chgData name="手塚 保将" userId="f4af4f24e7bdae93" providerId="Windows Live" clId="Web-{7B3ACF23-ECE8-4F22-9D1C-6C8B0E9D1417}" dt="2023-11-26T16:15:36.349" v="2981" actId="20577"/>
          <ac:spMkLst>
            <pc:docMk/>
            <pc:sldMk cId="3768017874" sldId="272"/>
            <ac:spMk id="2" creationId="{289EDFB3-5953-A895-5D4D-75F85DB083ED}"/>
          </ac:spMkLst>
        </pc:spChg>
        <pc:spChg chg="mod">
          <ac:chgData name="手塚 保将" userId="f4af4f24e7bdae93" providerId="Windows Live" clId="Web-{7B3ACF23-ECE8-4F22-9D1C-6C8B0E9D1417}" dt="2023-11-26T16:18:30.009" v="3087" actId="20577"/>
          <ac:spMkLst>
            <pc:docMk/>
            <pc:sldMk cId="3768017874" sldId="272"/>
            <ac:spMk id="3" creationId="{DFAD1BC8-136A-0FA3-2CAE-CB89A034BE9F}"/>
          </ac:spMkLst>
        </pc:spChg>
        <pc:spChg chg="add del mod">
          <ac:chgData name="手塚 保将" userId="f4af4f24e7bdae93" providerId="Windows Live" clId="Web-{7B3ACF23-ECE8-4F22-9D1C-6C8B0E9D1417}" dt="2023-11-26T16:05:02.962" v="2804"/>
          <ac:spMkLst>
            <pc:docMk/>
            <pc:sldMk cId="3768017874" sldId="272"/>
            <ac:spMk id="5" creationId="{C86E11EF-2192-7F29-960C-615CD5FCF1C9}"/>
          </ac:spMkLst>
        </pc:spChg>
      </pc:sldChg>
      <pc:sldMasterChg chg="del delSldLayout">
        <pc:chgData name="手塚 保将" userId="f4af4f24e7bdae93" providerId="Windows Live" clId="Web-{7B3ACF23-ECE8-4F22-9D1C-6C8B0E9D1417}" dt="2023-11-26T01:52:20.564" v="24"/>
        <pc:sldMasterMkLst>
          <pc:docMk/>
          <pc:sldMasterMk cId="2907289730" sldId="2147483648"/>
        </pc:sldMasterMkLst>
        <pc:sldLayoutChg chg="del">
          <pc:chgData name="手塚 保将" userId="f4af4f24e7bdae93" providerId="Windows Live" clId="Web-{7B3ACF23-ECE8-4F22-9D1C-6C8B0E9D1417}" dt="2023-11-26T01:52:20.564" v="24"/>
          <pc:sldLayoutMkLst>
            <pc:docMk/>
            <pc:sldMasterMk cId="2907289730" sldId="2147483648"/>
            <pc:sldLayoutMk cId="3849106771" sldId="2147483649"/>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0515858" sldId="2147483650"/>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4083904788" sldId="2147483651"/>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1395402986" sldId="2147483652"/>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797884901" sldId="2147483653"/>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539588861" sldId="2147483654"/>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2860812" sldId="2147483655"/>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3888451093" sldId="2147483656"/>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189387916" sldId="2147483657"/>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575747102" sldId="2147483658"/>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950866720" sldId="2147483659"/>
          </pc:sldLayoutMkLst>
        </pc:sldLayoutChg>
      </pc:sldMasterChg>
      <pc:sldMasterChg chg="add del addSldLayout delSldLayout modSldLayout">
        <pc:chgData name="手塚 保将" userId="f4af4f24e7bdae93" providerId="Windows Live" clId="Web-{7B3ACF23-ECE8-4F22-9D1C-6C8B0E9D1417}" dt="2023-11-26T01:52:24.470" v="25"/>
        <pc:sldMasterMkLst>
          <pc:docMk/>
          <pc:sldMasterMk cId="366835950" sldId="2147483660"/>
        </pc:sldMasterMkLst>
        <pc:sldLayoutChg chg="add del mod replId">
          <pc:chgData name="手塚 保将" userId="f4af4f24e7bdae93" providerId="Windows Live" clId="Web-{7B3ACF23-ECE8-4F22-9D1C-6C8B0E9D1417}" dt="2023-11-26T01:52:24.470" v="25"/>
          <pc:sldLayoutMkLst>
            <pc:docMk/>
            <pc:sldMasterMk cId="366835950" sldId="2147483660"/>
            <pc:sldLayoutMk cId="3472308712" sldId="2147483661"/>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2044339" sldId="2147483662"/>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911672799" sldId="2147483663"/>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400177809" sldId="2147483664"/>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731135680" sldId="2147483665"/>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83513306" sldId="2147483666"/>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65270760" sldId="2147483667"/>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17263016" sldId="2147483668"/>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78095003" sldId="2147483669"/>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29361949" sldId="2147483670"/>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3683718171" sldId="2147483671"/>
          </pc:sldLayoutMkLst>
        </pc:sldLayoutChg>
      </pc:sldMasterChg>
      <pc:sldMasterChg chg="add del addSldLayout delSldLayout modSldLayout">
        <pc:chgData name="手塚 保将" userId="f4af4f24e7bdae93" providerId="Windows Live" clId="Web-{7B3ACF23-ECE8-4F22-9D1C-6C8B0E9D1417}" dt="2023-11-26T01:52:54.444" v="40"/>
        <pc:sldMasterMkLst>
          <pc:docMk/>
          <pc:sldMasterMk cId="510178898" sldId="2147483672"/>
        </pc:sldMasterMkLst>
        <pc:sldLayoutChg chg="add del mod replId">
          <pc:chgData name="手塚 保将" userId="f4af4f24e7bdae93" providerId="Windows Live" clId="Web-{7B3ACF23-ECE8-4F22-9D1C-6C8B0E9D1417}" dt="2023-11-26T01:52:54.444" v="40"/>
          <pc:sldLayoutMkLst>
            <pc:docMk/>
            <pc:sldMasterMk cId="510178898" sldId="2147483672"/>
            <pc:sldLayoutMk cId="1789267849" sldId="2147483673"/>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071339414" sldId="2147483674"/>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256567108" sldId="2147483675"/>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805707129" sldId="2147483676"/>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3567656225" sldId="2147483677"/>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384015179" sldId="2147483678"/>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458030602" sldId="2147483679"/>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524841037" sldId="2147483680"/>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4116171017" sldId="2147483681"/>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135865957" sldId="2147483682"/>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522032613" sldId="2147483683"/>
          </pc:sldLayoutMkLst>
        </pc:sldLayoutChg>
      </pc:sldMasterChg>
      <pc:sldMasterChg chg="add del addSldLayout delSldLayout">
        <pc:chgData name="手塚 保将" userId="f4af4f24e7bdae93" providerId="Windows Live" clId="Web-{7B3ACF23-ECE8-4F22-9D1C-6C8B0E9D1417}" dt="2023-11-26T01:53:35.164" v="46"/>
        <pc:sldMasterMkLst>
          <pc:docMk/>
          <pc:sldMasterMk cId="2199785429" sldId="2147483703"/>
        </pc:sldMasterMkLst>
        <pc:sldLayoutChg chg="add del">
          <pc:chgData name="手塚 保将" userId="f4af4f24e7bdae93" providerId="Windows Live" clId="Web-{7B3ACF23-ECE8-4F22-9D1C-6C8B0E9D1417}" dt="2023-11-26T01:53:35.164" v="46"/>
          <pc:sldLayoutMkLst>
            <pc:docMk/>
            <pc:sldMasterMk cId="2199785429" sldId="2147483703"/>
            <pc:sldLayoutMk cId="4276269056" sldId="214748368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831598615" sldId="214748368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174310150" sldId="214748368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791518350" sldId="214748368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5906880" sldId="214748369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609170641" sldId="214748369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78051080" sldId="2147483692"/>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131341176" sldId="2147483693"/>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801837707" sldId="2147483694"/>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99912684" sldId="2147483695"/>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995818261" sldId="214748369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50556055" sldId="214748369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123487421" sldId="214748369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443767592" sldId="214748369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409456234" sldId="214748370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273512850" sldId="214748370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967754770" sldId="2147483702"/>
          </pc:sldLayoutMkLst>
        </pc:sldLayoutChg>
      </pc:sldMasterChg>
      <pc:sldMasterChg chg="add del addSldLayout delSldLayout modSldLayout">
        <pc:chgData name="手塚 保将" userId="f4af4f24e7bdae93" providerId="Windows Live" clId="Web-{7B3ACF23-ECE8-4F22-9D1C-6C8B0E9D1417}" dt="2023-11-26T01:53:44.570" v="47"/>
        <pc:sldMasterMkLst>
          <pc:docMk/>
          <pc:sldMasterMk cId="2332309098" sldId="2147483704"/>
        </pc:sldMasterMkLst>
        <pc:sldLayoutChg chg="add del mod replId">
          <pc:chgData name="手塚 保将" userId="f4af4f24e7bdae93" providerId="Windows Live" clId="Web-{7B3ACF23-ECE8-4F22-9D1C-6C8B0E9D1417}" dt="2023-11-26T01:53:44.570" v="47"/>
          <pc:sldLayoutMkLst>
            <pc:docMk/>
            <pc:sldMasterMk cId="2332309098" sldId="2147483704"/>
            <pc:sldLayoutMk cId="2404511258" sldId="214748370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170253393" sldId="214748370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699244914" sldId="214748370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533457535" sldId="214748370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356915665" sldId="214748370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809950939" sldId="214748371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719179357" sldId="2147483711"/>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575074117" sldId="2147483712"/>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971609916" sldId="2147483713"/>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046250407" sldId="2147483714"/>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445264253" sldId="214748371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742705361" sldId="214748371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317309233" sldId="214748371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591149173" sldId="214748371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184677371" sldId="214748371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285251038" sldId="214748372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290448012" sldId="2147483721"/>
          </pc:sldLayoutMkLst>
        </pc:sldLayoutChg>
      </pc:sldMasterChg>
      <pc:sldMasterChg chg="add del addSldLayout delSldLayout">
        <pc:chgData name="手塚 保将" userId="f4af4f24e7bdae93" providerId="Windows Live" clId="Web-{7B3ACF23-ECE8-4F22-9D1C-6C8B0E9D1417}" dt="2023-11-26T01:52:39.970" v="31"/>
        <pc:sldMasterMkLst>
          <pc:docMk/>
          <pc:sldMasterMk cId="332005524" sldId="2147483716"/>
        </pc:sldMasterMkLst>
        <pc:sldLayoutChg chg="add del">
          <pc:chgData name="手塚 保将" userId="f4af4f24e7bdae93" providerId="Windows Live" clId="Web-{7B3ACF23-ECE8-4F22-9D1C-6C8B0E9D1417}" dt="2023-11-26T01:52:39.970" v="31"/>
          <pc:sldLayoutMkLst>
            <pc:docMk/>
            <pc:sldMasterMk cId="332005524" sldId="2147483716"/>
            <pc:sldLayoutMk cId="3798227616" sldId="2147483705"/>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068617228" sldId="2147483706"/>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721471885" sldId="2147483707"/>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671328493" sldId="2147483708"/>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6520603" sldId="2147483709"/>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812747691" sldId="2147483710"/>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378882249" sldId="2147483711"/>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077153471" sldId="2147483712"/>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913975944" sldId="2147483713"/>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82462263" sldId="2147483714"/>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2796591684" sldId="2147483715"/>
          </pc:sldLayoutMkLst>
        </pc:sldLayoutChg>
      </pc:sldMasterChg>
      <pc:sldMasterChg chg="add del addSldLayout delSldLayout modSldLayout">
        <pc:chgData name="手塚 保将" userId="f4af4f24e7bdae93" providerId="Windows Live" clId="Web-{7B3ACF23-ECE8-4F22-9D1C-6C8B0E9D1417}" dt="2023-11-26T03:22:24.563" v="174"/>
        <pc:sldMasterMkLst>
          <pc:docMk/>
          <pc:sldMasterMk cId="4227014954" sldId="2147483722"/>
        </pc:sldMasterMkLst>
        <pc:sldLayoutChg chg="add del mod replId">
          <pc:chgData name="手塚 保将" userId="f4af4f24e7bdae93" providerId="Windows Live" clId="Web-{7B3ACF23-ECE8-4F22-9D1C-6C8B0E9D1417}" dt="2023-11-26T03:22:24.563" v="174"/>
          <pc:sldLayoutMkLst>
            <pc:docMk/>
            <pc:sldMasterMk cId="4227014954" sldId="2147483722"/>
            <pc:sldLayoutMk cId="2009955531" sldId="214748372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67394376" sldId="214748372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804891029" sldId="214748372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425530078" sldId="214748372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766937366" sldId="214748372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2289660" sldId="214748372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149706064" sldId="2147483729"/>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22272920" sldId="2147483730"/>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18626551" sldId="2147483731"/>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200436070" sldId="2147483732"/>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348758621" sldId="214748373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97163594" sldId="214748373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246284655" sldId="214748373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1756451" sldId="214748373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4216762500" sldId="214748373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925216664" sldId="214748373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26357169" sldId="2147483739"/>
          </pc:sldLayoutMkLst>
        </pc:sldLayoutChg>
      </pc:sldMasterChg>
      <pc:sldMasterChg chg="add del addSldLayout delSldLayout">
        <pc:chgData name="手塚 保将" userId="f4af4f24e7bdae93" providerId="Windows Live" clId="Web-{7B3ACF23-ECE8-4F22-9D1C-6C8B0E9D1417}" dt="2023-11-26T01:52:54.288" v="39"/>
        <pc:sldMasterMkLst>
          <pc:docMk/>
          <pc:sldMasterMk cId="279351816" sldId="2147483729"/>
        </pc:sldMasterMkLst>
        <pc:sldLayoutChg chg="add del">
          <pc:chgData name="手塚 保将" userId="f4af4f24e7bdae93" providerId="Windows Live" clId="Web-{7B3ACF23-ECE8-4F22-9D1C-6C8B0E9D1417}" dt="2023-11-26T01:52:54.288" v="39"/>
          <pc:sldLayoutMkLst>
            <pc:docMk/>
            <pc:sldMasterMk cId="279351816" sldId="2147483729"/>
            <pc:sldLayoutMk cId="60657260" sldId="2147483718"/>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194032298" sldId="2147483719"/>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762670731" sldId="2147483720"/>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32375436" sldId="2147483721"/>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47773333" sldId="2147483722"/>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62808059" sldId="2147483723"/>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27491849" sldId="2147483724"/>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560679441" sldId="2147483725"/>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997679589" sldId="2147483726"/>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56503648" sldId="2147483727"/>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2873725370" sldId="2147483728"/>
          </pc:sldLayoutMkLst>
        </pc:sldLayoutChg>
      </pc:sldMasterChg>
      <pc:sldMasterChg chg="add del mod addSldLayout delSldLayout modSldLayout">
        <pc:chgData name="手塚 保将" userId="f4af4f24e7bdae93" providerId="Windows Live" clId="Web-{7B3ACF23-ECE8-4F22-9D1C-6C8B0E9D1417}" dt="2023-11-26T12:47:39.886" v="1364"/>
        <pc:sldMasterMkLst>
          <pc:docMk/>
          <pc:sldMasterMk cId="541216971" sldId="2147483740"/>
        </pc:sldMasterMkLst>
        <pc:sldLayoutChg chg="add del mod replId">
          <pc:chgData name="手塚 保将" userId="f4af4f24e7bdae93" providerId="Windows Live" clId="Web-{7B3ACF23-ECE8-4F22-9D1C-6C8B0E9D1417}" dt="2023-11-26T12:47:39.886" v="1364"/>
          <pc:sldLayoutMkLst>
            <pc:docMk/>
            <pc:sldMasterMk cId="541216971" sldId="2147483740"/>
            <pc:sldLayoutMk cId="4142478914" sldId="214748374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007340055" sldId="214748374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63653926" sldId="214748374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536831019" sldId="214748374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915036439" sldId="214748374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55565044" sldId="214748374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234159" sldId="2147483747"/>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421652811" sldId="2147483748"/>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604850738" sldId="2147483749"/>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553890706" sldId="2147483750"/>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53560800" sldId="214748375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067032810" sldId="214748375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929693873" sldId="214748375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993149243" sldId="214748375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636071915" sldId="214748375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82679094" sldId="214748375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209103705" sldId="2147483757"/>
          </pc:sldLayoutMkLst>
        </pc:sldLayoutChg>
      </pc:sldMasterChg>
      <pc:sldMasterChg chg="add del addSldLayout delSldLayout modSldLayout">
        <pc:chgData name="手塚 保将" userId="f4af4f24e7bdae93" providerId="Windows Live" clId="Web-{7B3ACF23-ECE8-4F22-9D1C-6C8B0E9D1417}" dt="2023-11-26T12:48:49.278" v="1370"/>
        <pc:sldMasterMkLst>
          <pc:docMk/>
          <pc:sldMasterMk cId="891520731" sldId="2147483758"/>
        </pc:sldMasterMkLst>
        <pc:sldLayoutChg chg="add del mod replId">
          <pc:chgData name="手塚 保将" userId="f4af4f24e7bdae93" providerId="Windows Live" clId="Web-{7B3ACF23-ECE8-4F22-9D1C-6C8B0E9D1417}" dt="2023-11-26T12:48:49.278" v="1370"/>
          <pc:sldLayoutMkLst>
            <pc:docMk/>
            <pc:sldMasterMk cId="891520731" sldId="2147483758"/>
            <pc:sldLayoutMk cId="1960060295" sldId="2147483759"/>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88329902" sldId="2147483760"/>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679073965" sldId="2147483761"/>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1109415290" sldId="2147483762"/>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895893078" sldId="2147483763"/>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78571697" sldId="2147483764"/>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004064826" sldId="2147483765"/>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116493602" sldId="2147483766"/>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994485682" sldId="2147483767"/>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94492066" sldId="2147483768"/>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54651492" sldId="2147483769"/>
          </pc:sldLayoutMkLst>
        </pc:sldLayoutChg>
      </pc:sldMasterChg>
      <pc:sldMasterChg chg="add del addSldLayout delSldLayout modSldLayout">
        <pc:chgData name="手塚 保将" userId="f4af4f24e7bdae93" providerId="Windows Live" clId="Web-{7B3ACF23-ECE8-4F22-9D1C-6C8B0E9D1417}" dt="2023-11-26T12:49:49.732" v="1374"/>
        <pc:sldMasterMkLst>
          <pc:docMk/>
          <pc:sldMasterMk cId="1833036009" sldId="2147483770"/>
        </pc:sldMasterMkLst>
        <pc:sldLayoutChg chg="add del mod replId">
          <pc:chgData name="手塚 保将" userId="f4af4f24e7bdae93" providerId="Windows Live" clId="Web-{7B3ACF23-ECE8-4F22-9D1C-6C8B0E9D1417}" dt="2023-11-26T12:49:49.732" v="1374"/>
          <pc:sldLayoutMkLst>
            <pc:docMk/>
            <pc:sldMasterMk cId="1833036009" sldId="2147483770"/>
            <pc:sldLayoutMk cId="3292913980" sldId="214748377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285493926" sldId="214748377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802136984" sldId="214748377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579152380" sldId="214748377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71196997" sldId="214748377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505748693" sldId="214748377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65395421" sldId="2147483777"/>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809175530" sldId="2147483778"/>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449376979" sldId="2147483779"/>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785254690" sldId="2147483780"/>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988724677" sldId="214748378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59698833" sldId="214748378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289740958" sldId="214748378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512311653" sldId="214748378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989662048" sldId="214748378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199241163" sldId="214748378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678113893" sldId="2147483787"/>
          </pc:sldLayoutMkLst>
        </pc:sldLayoutChg>
      </pc:sldMasterChg>
      <pc:sldMasterChg chg="add del addSldLayout delSldLayout modSldLayout">
        <pc:chgData name="手塚 保将" userId="f4af4f24e7bdae93" providerId="Windows Live" clId="Web-{7B3ACF23-ECE8-4F22-9D1C-6C8B0E9D1417}" dt="2023-11-26T12:51:05.593" v="1383"/>
        <pc:sldMasterMkLst>
          <pc:docMk/>
          <pc:sldMasterMk cId="1992798307" sldId="2147483788"/>
        </pc:sldMasterMkLst>
        <pc:sldLayoutChg chg="add del mod replId">
          <pc:chgData name="手塚 保将" userId="f4af4f24e7bdae93" providerId="Windows Live" clId="Web-{7B3ACF23-ECE8-4F22-9D1C-6C8B0E9D1417}" dt="2023-11-26T12:51:05.593" v="1383"/>
          <pc:sldLayoutMkLst>
            <pc:docMk/>
            <pc:sldMasterMk cId="1992798307" sldId="2147483788"/>
            <pc:sldLayoutMk cId="4003128528" sldId="214748378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01551964" sldId="214748379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88647945" sldId="214748379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950888519" sldId="214748379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135534658" sldId="214748379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03355828" sldId="214748379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583599942" sldId="2147483795"/>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712429203" sldId="2147483796"/>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715727638" sldId="2147483797"/>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315846588" sldId="2147483798"/>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38482049" sldId="214748379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845122043" sldId="214748380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26752145" sldId="214748380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683492010" sldId="214748380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259828072" sldId="214748380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35504412" sldId="214748380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972984891" sldId="2147483805"/>
          </pc:sldLayoutMkLst>
        </pc:sldLayoutChg>
      </pc:sldMasterChg>
      <pc:sldMasterChg chg="add del addSldLayout delSldLayout modSldLayout">
        <pc:chgData name="手塚 保将" userId="f4af4f24e7bdae93" providerId="Windows Live" clId="Web-{7B3ACF23-ECE8-4F22-9D1C-6C8B0E9D1417}" dt="2023-11-26T12:57:35.648" v="1446"/>
        <pc:sldMasterMkLst>
          <pc:docMk/>
          <pc:sldMasterMk cId="4239171228" sldId="2147483806"/>
        </pc:sldMasterMkLst>
        <pc:sldLayoutChg chg="add del mod replId">
          <pc:chgData name="手塚 保将" userId="f4af4f24e7bdae93" providerId="Windows Live" clId="Web-{7B3ACF23-ECE8-4F22-9D1C-6C8B0E9D1417}" dt="2023-11-26T12:57:35.648" v="1446"/>
          <pc:sldLayoutMkLst>
            <pc:docMk/>
            <pc:sldMasterMk cId="4239171228" sldId="2147483806"/>
            <pc:sldLayoutMk cId="3255462851" sldId="2147483807"/>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053813186" sldId="2147483808"/>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02440821" sldId="2147483809"/>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831246979" sldId="2147483810"/>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105713781" sldId="2147483811"/>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005633485" sldId="2147483812"/>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34825200" sldId="2147483813"/>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68396155" sldId="2147483814"/>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421005147" sldId="2147483815"/>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892139244" sldId="2147483816"/>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654416686" sldId="2147483817"/>
          </pc:sldLayoutMkLst>
        </pc:sldLayoutChg>
      </pc:sldMasterChg>
      <pc:sldMasterChg chg="add del addSldLayout delSldLayout modSldLayout">
        <pc:chgData name="手塚 保将" userId="f4af4f24e7bdae93" providerId="Windows Live" clId="Web-{7B3ACF23-ECE8-4F22-9D1C-6C8B0E9D1417}" dt="2023-11-26T12:59:34.853" v="1453"/>
        <pc:sldMasterMkLst>
          <pc:docMk/>
          <pc:sldMasterMk cId="2361477509" sldId="2147483818"/>
        </pc:sldMasterMkLst>
        <pc:sldLayoutChg chg="add del mod replId">
          <pc:chgData name="手塚 保将" userId="f4af4f24e7bdae93" providerId="Windows Live" clId="Web-{7B3ACF23-ECE8-4F22-9D1C-6C8B0E9D1417}" dt="2023-11-26T12:59:34.853" v="1453"/>
          <pc:sldLayoutMkLst>
            <pc:docMk/>
            <pc:sldMasterMk cId="2361477509" sldId="2147483818"/>
            <pc:sldLayoutMk cId="1824655964" sldId="214748381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797339699" sldId="214748382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64145142" sldId="214748382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30951048" sldId="214748382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11352596" sldId="214748382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570580259" sldId="214748382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6662326" sldId="2147483825"/>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094577266" sldId="2147483826"/>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055559680" sldId="2147483827"/>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32927871" sldId="2147483828"/>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267016026" sldId="214748382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604201467" sldId="214748383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113258809" sldId="214748383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341699976" sldId="214748383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83859010" sldId="214748383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962345930" sldId="214748383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66527215" sldId="2147483835"/>
          </pc:sldLayoutMkLst>
        </pc:sldLayoutChg>
      </pc:sldMasterChg>
      <pc:sldMasterChg chg="add del addSldLayout delSldLayout modSldLayout">
        <pc:chgData name="手塚 保将" userId="f4af4f24e7bdae93" providerId="Windows Live" clId="Web-{7B3ACF23-ECE8-4F22-9D1C-6C8B0E9D1417}" dt="2023-11-26T13:01:35.371" v="1466"/>
        <pc:sldMasterMkLst>
          <pc:docMk/>
          <pc:sldMasterMk cId="2711345552" sldId="2147483836"/>
        </pc:sldMasterMkLst>
        <pc:sldLayoutChg chg="add del mod replId">
          <pc:chgData name="手塚 保将" userId="f4af4f24e7bdae93" providerId="Windows Live" clId="Web-{7B3ACF23-ECE8-4F22-9D1C-6C8B0E9D1417}" dt="2023-11-26T13:01:35.371" v="1466"/>
          <pc:sldLayoutMkLst>
            <pc:docMk/>
            <pc:sldMasterMk cId="2711345552" sldId="2147483836"/>
            <pc:sldLayoutMk cId="331214699" sldId="2147483837"/>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787251992" sldId="2147483838"/>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420849399" sldId="2147483839"/>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804863813" sldId="2147483840"/>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298254965" sldId="2147483841"/>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360224429" sldId="2147483842"/>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62070429" sldId="2147483843"/>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52602339" sldId="2147483844"/>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206606267" sldId="2147483845"/>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24322190" sldId="2147483846"/>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580069490" sldId="2147483847"/>
          </pc:sldLayoutMkLst>
        </pc:sldLayoutChg>
      </pc:sldMasterChg>
      <pc:sldMasterChg chg="add del addSldLayout delSldLayout modSldLayout">
        <pc:chgData name="手塚 保将" userId="f4af4f24e7bdae93" providerId="Windows Live" clId="Web-{7B3ACF23-ECE8-4F22-9D1C-6C8B0E9D1417}" dt="2023-11-26T13:01:55.278" v="1467"/>
        <pc:sldMasterMkLst>
          <pc:docMk/>
          <pc:sldMasterMk cId="3861383765" sldId="2147483848"/>
        </pc:sldMasterMkLst>
        <pc:sldLayoutChg chg="add del mod replId">
          <pc:chgData name="手塚 保将" userId="f4af4f24e7bdae93" providerId="Windows Live" clId="Web-{7B3ACF23-ECE8-4F22-9D1C-6C8B0E9D1417}" dt="2023-11-26T13:01:55.278" v="1467"/>
          <pc:sldLayoutMkLst>
            <pc:docMk/>
            <pc:sldMasterMk cId="3861383765" sldId="2147483848"/>
            <pc:sldLayoutMk cId="3436581511" sldId="2147483849"/>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07680150" sldId="2147483850"/>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886410630" sldId="2147483851"/>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21035892" sldId="2147483852"/>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4192281401" sldId="2147483853"/>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519572040" sldId="2147483854"/>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31651423" sldId="2147483855"/>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40258439" sldId="2147483856"/>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003389393" sldId="2147483857"/>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47581698" sldId="2147483858"/>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790037118" sldId="2147483859"/>
          </pc:sldLayoutMkLst>
        </pc:sldLayoutChg>
      </pc:sldMasterChg>
      <pc:sldMasterChg chg="add del addSldLayout delSldLayout modSldLayout">
        <pc:chgData name="手塚 保将" userId="f4af4f24e7bdae93" providerId="Windows Live" clId="Web-{7B3ACF23-ECE8-4F22-9D1C-6C8B0E9D1417}" dt="2023-11-26T13:01:59.559" v="1468"/>
        <pc:sldMasterMkLst>
          <pc:docMk/>
          <pc:sldMasterMk cId="3727826130" sldId="2147483860"/>
        </pc:sldMasterMkLst>
        <pc:sldLayoutChg chg="add del mod replId">
          <pc:chgData name="手塚 保将" userId="f4af4f24e7bdae93" providerId="Windows Live" clId="Web-{7B3ACF23-ECE8-4F22-9D1C-6C8B0E9D1417}" dt="2023-11-26T13:01:59.559" v="1468"/>
          <pc:sldLayoutMkLst>
            <pc:docMk/>
            <pc:sldMasterMk cId="3727826130" sldId="2147483860"/>
            <pc:sldLayoutMk cId="3467592511" sldId="214748386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77269586" sldId="214748386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82545965" sldId="214748386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639895857" sldId="214748386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067529329" sldId="214748386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1807579" sldId="214748386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343115" sldId="2147483867"/>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2842206" sldId="2147483868"/>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01844364" sldId="2147483869"/>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667260418" sldId="2147483870"/>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393271553" sldId="214748387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713985830" sldId="214748387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577005368" sldId="214748387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93837034" sldId="214748387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588970650" sldId="214748387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992860997" sldId="214748387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389966270" sldId="2147483877"/>
          </pc:sldLayoutMkLst>
        </pc:sldLayoutChg>
      </pc:sldMasterChg>
      <pc:sldMasterChg chg="add mod addSldLayout modSldLayout">
        <pc:chgData name="手塚 保将" userId="f4af4f24e7bdae93" providerId="Windows Live" clId="Web-{7B3ACF23-ECE8-4F22-9D1C-6C8B0E9D1417}" dt="2023-11-26T13:29:22.045" v="1589"/>
        <pc:sldMasterMkLst>
          <pc:docMk/>
          <pc:sldMasterMk cId="3859845107" sldId="2147483878"/>
        </pc:sldMasterMkLst>
        <pc:sldLayoutChg chg="add mod replId">
          <pc:chgData name="手塚 保将" userId="f4af4f24e7bdae93" providerId="Windows Live" clId="Web-{7B3ACF23-ECE8-4F22-9D1C-6C8B0E9D1417}" dt="2023-11-26T13:29:22.045" v="1589"/>
          <pc:sldLayoutMkLst>
            <pc:docMk/>
            <pc:sldMasterMk cId="3859845107" sldId="2147483878"/>
            <pc:sldLayoutMk cId="2947695640" sldId="2147483879"/>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497250961" sldId="2147483880"/>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058925882" sldId="2147483881"/>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633792849" sldId="2147483882"/>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588681907" sldId="2147483883"/>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4162371228" sldId="2147483884"/>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874907603" sldId="2147483885"/>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579322391" sldId="2147483886"/>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28811490" sldId="2147483887"/>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344671078" sldId="2147483888"/>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754215735" sldId="21474838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76956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46710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42157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72509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89258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3792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8681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23712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49076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93223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81149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5984510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ef.kanagawa.jp/docs/b8k/cnt/f536260/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青の咲いている花">
            <a:extLst>
              <a:ext uri="{FF2B5EF4-FFF2-40B4-BE49-F238E27FC236}">
                <a16:creationId xmlns:a16="http://schemas.microsoft.com/office/drawing/2014/main" id="{0DFFF30C-B08B-07A3-DBBD-71838B9391D5}"/>
              </a:ext>
            </a:extLst>
          </p:cNvPr>
          <p:cNvPicPr>
            <a:picLocks noChangeAspect="1"/>
          </p:cNvPicPr>
          <p:nvPr/>
        </p:nvPicPr>
        <p:blipFill rotWithShape="1">
          <a:blip r:embed="rId2"/>
          <a:srcRect l="7904" t="9091" r="20277" b="-1"/>
          <a:stretch/>
        </p:blipFill>
        <p:spPr>
          <a:xfrm>
            <a:off x="3523488" y="10"/>
            <a:ext cx="8668512" cy="6857990"/>
          </a:xfrm>
          <a:prstGeom prst="rect">
            <a:avLst/>
          </a:prstGeom>
        </p:spPr>
      </p:pic>
      <p:sp>
        <p:nvSpPr>
          <p:cNvPr id="55" name="Rectangle 4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477981" y="1122363"/>
            <a:ext cx="4023360" cy="3204134"/>
          </a:xfrm>
        </p:spPr>
        <p:txBody>
          <a:bodyPr anchor="b">
            <a:normAutofit/>
          </a:bodyPr>
          <a:lstStyle/>
          <a:p>
            <a:pPr algn="l"/>
            <a:r>
              <a:rPr lang="ja-JP" altLang="en-US" sz="4800">
                <a:ea typeface="ＭＳ Ｐゴシック"/>
                <a:cs typeface="Calibri Light"/>
              </a:rPr>
              <a:t>神奈川県の公園分析</a:t>
            </a:r>
          </a:p>
        </p:txBody>
      </p:sp>
      <p:sp>
        <p:nvSpPr>
          <p:cNvPr id="3" name="サブタイトル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ja-JP" altLang="en-US" sz="2000">
                <a:ea typeface="ＭＳ Ｐゴシック"/>
                <a:cs typeface="Calibri"/>
              </a:rPr>
              <a:t>NeuroDive 福岡　手塚 保将</a:t>
            </a:r>
            <a:endParaRPr kumimoji="1" lang="ja-JP" altLang="en-US" sz="2000"/>
          </a:p>
        </p:txBody>
      </p:sp>
      <p:sp>
        <p:nvSpPr>
          <p:cNvPr id="5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4971FB07-2569-4D37-9DBA-39F6CEEBB1A3}"/>
              </a:ext>
            </a:extLst>
          </p:cNvPr>
          <p:cNvSpPr>
            <a:spLocks noGrp="1"/>
          </p:cNvSpPr>
          <p:nvPr>
            <p:ph type="sldNum" sz="quarter" idx="12"/>
          </p:nvPr>
        </p:nvSpPr>
        <p:spPr>
          <a:xfrm>
            <a:off x="8970819" y="6356350"/>
            <a:ext cx="2743200" cy="365125"/>
          </a:xfrm>
        </p:spPr>
        <p:txBody>
          <a:bodyPr>
            <a:normAutofit/>
          </a:bodyPr>
          <a:lstStyle/>
          <a:p>
            <a:pPr>
              <a:spcAft>
                <a:spcPts val="600"/>
              </a:spcAft>
            </a:pPr>
            <a:fld id="{D57F1E4F-1CFF-5643-939E-217C01CDF565}" type="slidenum">
              <a:rPr lang="en-US">
                <a:solidFill>
                  <a:schemeClr val="bg1"/>
                </a:solidFill>
              </a:rPr>
              <a:pPr>
                <a:spcAft>
                  <a:spcPts val="600"/>
                </a:spcAft>
              </a:pPr>
              <a:t>1</a:t>
            </a:fld>
            <a:endParaRPr lang="ja-JP" altLang="en-US">
              <a:solidFill>
                <a:schemeClr val="bg1"/>
              </a:solidFill>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EDABC-17D5-0457-ED31-F880466EE3FD}"/>
              </a:ext>
            </a:extLst>
          </p:cNvPr>
          <p:cNvSpPr>
            <a:spLocks noGrp="1"/>
          </p:cNvSpPr>
          <p:nvPr>
            <p:ph type="title"/>
          </p:nvPr>
        </p:nvSpPr>
        <p:spPr>
          <a:xfrm>
            <a:off x="1182513" y="746947"/>
            <a:ext cx="9601196" cy="673571"/>
          </a:xfrm>
        </p:spPr>
        <p:txBody>
          <a:bodyPr>
            <a:normAutofit fontScale="90000"/>
          </a:bodyPr>
          <a:lstStyle/>
          <a:p>
            <a:r>
              <a:rPr lang="ja-JP" altLang="en-US">
                <a:latin typeface="MS PMincho"/>
                <a:ea typeface="MS PMincho"/>
              </a:rPr>
              <a:t>分析結果（公園のタイプ）</a:t>
            </a:r>
            <a:endParaRPr kumimoji="1" lang="ja-JP" altLang="en-US">
              <a:latin typeface="MS PMincho"/>
              <a:ea typeface="MS PMincho"/>
            </a:endParaRPr>
          </a:p>
        </p:txBody>
      </p:sp>
      <p:sp>
        <p:nvSpPr>
          <p:cNvPr id="17" name="スライド番号プレースホルダー 16">
            <a:extLst>
              <a:ext uri="{FF2B5EF4-FFF2-40B4-BE49-F238E27FC236}">
                <a16:creationId xmlns:a16="http://schemas.microsoft.com/office/drawing/2014/main" id="{46CF1C56-2C5D-A331-DE46-2D926CCE6DC5}"/>
              </a:ext>
            </a:extLst>
          </p:cNvPr>
          <p:cNvSpPr>
            <a:spLocks noGrp="1"/>
          </p:cNvSpPr>
          <p:nvPr>
            <p:ph type="sldNum" sz="quarter" idx="12"/>
          </p:nvPr>
        </p:nvSpPr>
        <p:spPr/>
        <p:txBody>
          <a:bodyPr/>
          <a:lstStyle/>
          <a:p>
            <a:fld id="{5D84065D-F351-4B03-BD91-D8A6B8D4B362}" type="slidenum">
              <a:rPr lang="en-US" dirty="0"/>
              <a:t>10</a:t>
            </a:fld>
            <a:endParaRPr lang="ja-JP" altLang="en-US"/>
          </a:p>
        </p:txBody>
      </p:sp>
      <p:sp>
        <p:nvSpPr>
          <p:cNvPr id="5" name="テキスト ボックス 4">
            <a:extLst>
              <a:ext uri="{FF2B5EF4-FFF2-40B4-BE49-F238E27FC236}">
                <a16:creationId xmlns:a16="http://schemas.microsoft.com/office/drawing/2014/main" id="{6FFA0DF7-9C10-8D97-9A58-7DEEEED38E7E}"/>
              </a:ext>
            </a:extLst>
          </p:cNvPr>
          <p:cNvSpPr txBox="1"/>
          <p:nvPr/>
        </p:nvSpPr>
        <p:spPr>
          <a:xfrm>
            <a:off x="853050" y="1636886"/>
            <a:ext cx="4440968"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200">
                <a:latin typeface="MS PMincho"/>
                <a:ea typeface="MS PMincho"/>
                <a:cs typeface="+mn-lt"/>
              </a:rPr>
              <a:t>街区公園:6589ヶ所</a:t>
            </a:r>
          </a:p>
          <a:p>
            <a:r>
              <a:rPr lang="ja-JP" sz="1200">
                <a:latin typeface="MS PMincho"/>
                <a:ea typeface="MS PMincho"/>
                <a:cs typeface="+mn-lt"/>
              </a:rPr>
              <a:t>近隣公園</a:t>
            </a:r>
            <a:r>
              <a:rPr lang="en-US" altLang="ja-JP" sz="1200">
                <a:latin typeface="MS PMincho"/>
                <a:ea typeface="+mn-lt"/>
                <a:cs typeface="+mn-lt"/>
              </a:rPr>
              <a:t>:</a:t>
            </a:r>
            <a:r>
              <a:rPr lang="ja-JP" sz="1200">
                <a:latin typeface="MS PMincho"/>
                <a:ea typeface="MS PMincho"/>
                <a:cs typeface="+mn-lt"/>
              </a:rPr>
              <a:t>354ヶ所
その他</a:t>
            </a:r>
            <a:r>
              <a:rPr lang="en-US" altLang="ja-JP" sz="1200">
                <a:latin typeface="MS PMincho"/>
                <a:ea typeface="+mn-lt"/>
                <a:cs typeface="+mn-lt"/>
              </a:rPr>
              <a:t>:</a:t>
            </a:r>
            <a:r>
              <a:rPr lang="ja-JP" sz="1200">
                <a:latin typeface="MS PMincho"/>
                <a:ea typeface="MS PMincho"/>
                <a:cs typeface="+mn-lt"/>
              </a:rPr>
              <a:t>300ヶ所
都市緑地</a:t>
            </a:r>
            <a:r>
              <a:rPr lang="en-US" altLang="ja-JP" sz="1200">
                <a:latin typeface="MS PMincho"/>
                <a:ea typeface="+mn-lt"/>
                <a:cs typeface="+mn-lt"/>
              </a:rPr>
              <a:t>:</a:t>
            </a:r>
            <a:r>
              <a:rPr lang="ja-JP" sz="1200">
                <a:latin typeface="MS PMincho"/>
                <a:ea typeface="MS PMincho"/>
                <a:cs typeface="+mn-lt"/>
              </a:rPr>
              <a:t>291</a:t>
            </a:r>
            <a:r>
              <a:rPr lang="ja-JP" altLang="en-US" sz="1200">
                <a:latin typeface="MS PMincho"/>
                <a:ea typeface="MS PMincho"/>
                <a:cs typeface="+mn-lt"/>
              </a:rPr>
              <a:t>ヶ所</a:t>
            </a:r>
            <a:r>
              <a:rPr lang="ja-JP" sz="1200">
                <a:latin typeface="MS PMincho"/>
                <a:ea typeface="MS PMincho"/>
                <a:cs typeface="+mn-lt"/>
              </a:rPr>
              <a:t>
都市林:137</a:t>
            </a:r>
            <a:r>
              <a:rPr lang="ja-JP" altLang="en-US" sz="1200">
                <a:latin typeface="MS PMincho"/>
                <a:ea typeface="MS PMincho"/>
                <a:cs typeface="+mn-lt"/>
              </a:rPr>
              <a:t>ヶ所</a:t>
            </a:r>
            <a:r>
              <a:rPr lang="ja-JP" sz="1200">
                <a:latin typeface="MS PMincho"/>
                <a:ea typeface="MS PMincho"/>
                <a:cs typeface="+mn-lt"/>
              </a:rPr>
              <a:t>
特殊公園（風致公園、動植物公園、歴史公園、墓園</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76ヶ</a:t>
            </a:r>
            <a:r>
              <a:rPr lang="ja-JP" altLang="en-US" sz="1200">
                <a:latin typeface="MS PMincho"/>
                <a:ea typeface="MS PMincho"/>
                <a:cs typeface="+mn-lt"/>
              </a:rPr>
              <a:t>所</a:t>
            </a:r>
            <a:r>
              <a:rPr lang="ja-JP" sz="1200">
                <a:latin typeface="MS PMincho"/>
                <a:ea typeface="MS PMincho"/>
                <a:cs typeface="+mn-lt"/>
              </a:rPr>
              <a:t>
地区公園（カントリーパーク</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74ヶ</a:t>
            </a:r>
            <a:r>
              <a:rPr lang="ja-JP" altLang="en-US" sz="1200">
                <a:latin typeface="MS PMincho"/>
                <a:ea typeface="MS PMincho"/>
                <a:cs typeface="+mn-lt"/>
              </a:rPr>
              <a:t>所</a:t>
            </a:r>
            <a:r>
              <a:rPr lang="ja-JP" sz="1200">
                <a:latin typeface="MS PMincho"/>
                <a:ea typeface="MS PMincho"/>
                <a:cs typeface="+mn-lt"/>
              </a:rPr>
              <a:t>
緑道</a:t>
            </a:r>
            <a:r>
              <a:rPr lang="en-US" altLang="ja-JP" sz="1200">
                <a:latin typeface="MS PMincho"/>
                <a:ea typeface="+mn-lt"/>
                <a:cs typeface="+mn-lt"/>
              </a:rPr>
              <a:t>:7</a:t>
            </a:r>
            <a:r>
              <a:rPr lang="ja-JP" sz="1200">
                <a:latin typeface="MS PMincho"/>
                <a:ea typeface="MS PMincho"/>
                <a:cs typeface="+mn-lt"/>
              </a:rPr>
              <a:t>4</a:t>
            </a:r>
            <a:r>
              <a:rPr lang="ja-JP" altLang="en-US" sz="1200">
                <a:latin typeface="MS PMincho"/>
                <a:ea typeface="MS PMincho"/>
                <a:cs typeface="+mn-lt"/>
              </a:rPr>
              <a:t>箇所</a:t>
            </a:r>
            <a:r>
              <a:rPr lang="ja-JP" sz="1200">
                <a:latin typeface="MS PMincho"/>
                <a:ea typeface="MS PMincho"/>
                <a:cs typeface="+mn-lt"/>
              </a:rPr>
              <a:t>
運動公園</a:t>
            </a:r>
            <a:r>
              <a:rPr lang="en-US" altLang="en-US" sz="1200">
                <a:latin typeface="MS PMincho"/>
                <a:ea typeface="+mn-lt"/>
                <a:cs typeface="+mn-lt"/>
              </a:rPr>
              <a:t>:</a:t>
            </a:r>
            <a:r>
              <a:rPr lang="ja-JP" sz="1200">
                <a:latin typeface="MS PMincho"/>
                <a:ea typeface="MS PMincho"/>
                <a:cs typeface="+mn-lt"/>
              </a:rPr>
              <a:t>57ヶ</a:t>
            </a:r>
            <a:r>
              <a:rPr lang="ja-JP" altLang="en-US" sz="1200">
                <a:latin typeface="MS PMincho"/>
                <a:ea typeface="MS PMincho"/>
                <a:cs typeface="+mn-lt"/>
              </a:rPr>
              <a:t>所</a:t>
            </a:r>
            <a:r>
              <a:rPr lang="ja-JP" sz="1200">
                <a:latin typeface="MS PMincho"/>
                <a:ea typeface="MS PMincho"/>
                <a:cs typeface="+mn-lt"/>
              </a:rPr>
              <a:t>
総合公園</a:t>
            </a:r>
            <a:r>
              <a:rPr lang="en-US" altLang="ja-JP" sz="1200">
                <a:latin typeface="MS PMincho"/>
                <a:ea typeface="+mn-lt"/>
                <a:cs typeface="+mn-lt"/>
              </a:rPr>
              <a:t>:</a:t>
            </a:r>
            <a:r>
              <a:rPr lang="ja-JP" sz="1200">
                <a:latin typeface="MS PMincho"/>
                <a:ea typeface="MS PMincho"/>
                <a:cs typeface="+mn-lt"/>
              </a:rPr>
              <a:t>46ヶ</a:t>
            </a:r>
            <a:r>
              <a:rPr lang="ja-JP" altLang="en-US" sz="1200">
                <a:latin typeface="MS PMincho"/>
                <a:ea typeface="MS PMincho"/>
                <a:cs typeface="+mn-lt"/>
              </a:rPr>
              <a:t>所</a:t>
            </a:r>
            <a:r>
              <a:rPr lang="ja-JP" sz="1200">
                <a:latin typeface="MS PMincho"/>
                <a:ea typeface="MS PMincho"/>
                <a:cs typeface="+mn-lt"/>
              </a:rPr>
              <a:t>
広域公園15</a:t>
            </a:r>
            <a:r>
              <a:rPr lang="ja-JP" altLang="en-US" sz="1200">
                <a:latin typeface="MS PMincho"/>
                <a:ea typeface="MS PMincho"/>
                <a:cs typeface="+mn-lt"/>
              </a:rPr>
              <a:t>ヶ所</a:t>
            </a:r>
            <a:r>
              <a:rPr lang="ja-JP" sz="1200">
                <a:latin typeface="MS PMincho"/>
                <a:ea typeface="MS PMincho"/>
                <a:cs typeface="+mn-lt"/>
              </a:rPr>
              <a:t>
広場公園11</a:t>
            </a:r>
            <a:r>
              <a:rPr lang="ja-JP" altLang="en-US" sz="1200">
                <a:latin typeface="MS PMincho"/>
                <a:ea typeface="MS PMincho"/>
                <a:cs typeface="+mn-lt"/>
              </a:rPr>
              <a:t>ヶ所</a:t>
            </a:r>
            <a:r>
              <a:rPr lang="ja-JP" sz="1200">
                <a:latin typeface="MS PMincho"/>
                <a:ea typeface="MS PMincho"/>
                <a:cs typeface="+mn-lt"/>
              </a:rPr>
              <a:t>
緩衝緑地2</a:t>
            </a:r>
            <a:r>
              <a:rPr lang="ja-JP" altLang="en-US" sz="1200">
                <a:latin typeface="MS PMincho"/>
                <a:ea typeface="MS PMincho"/>
                <a:cs typeface="+mn-lt"/>
              </a:rPr>
              <a:t>ヶ所</a:t>
            </a:r>
            <a:r>
              <a:rPr lang="ja-JP" sz="1200">
                <a:latin typeface="MS PMincho"/>
                <a:ea typeface="MS PMincho"/>
                <a:cs typeface="+mn-lt"/>
              </a:rPr>
              <a:t>
地区公園2</a:t>
            </a:r>
            <a:r>
              <a:rPr lang="ja-JP" altLang="en-US" sz="1200">
                <a:latin typeface="MS PMincho"/>
                <a:ea typeface="MS PMincho"/>
                <a:cs typeface="+mn-lt"/>
              </a:rPr>
              <a:t>ヶ所</a:t>
            </a:r>
          </a:p>
          <a:p>
            <a:r>
              <a:rPr lang="ja-JP" sz="1200">
                <a:latin typeface="MS PMincho"/>
                <a:ea typeface="MS PMincho"/>
                <a:cs typeface="+mn-lt"/>
              </a:rPr>
              <a:t>風致公園</a:t>
            </a:r>
            <a:r>
              <a:rPr lang="ja-JP" altLang="en-US" sz="1200">
                <a:latin typeface="MS PMincho"/>
                <a:ea typeface="MS PMincho"/>
                <a:cs typeface="+mn-lt"/>
              </a:rPr>
              <a:t>2</a:t>
            </a:r>
            <a:r>
              <a:rPr lang="ja-JP" sz="1200">
                <a:latin typeface="MS PMincho"/>
                <a:ea typeface="MS PMincho"/>
                <a:cs typeface="+mn-lt"/>
              </a:rPr>
              <a:t>ヶ所</a:t>
            </a:r>
            <a:endParaRPr lang="ja-JP" altLang="en-US" sz="1200">
              <a:latin typeface="MS PMincho"/>
              <a:ea typeface="MS PMincho"/>
            </a:endParaRPr>
          </a:p>
          <a:p>
            <a:endParaRPr lang="ja-JP" altLang="en-US">
              <a:ea typeface="ＭＳ Ｐ明朝"/>
            </a:endParaRPr>
          </a:p>
        </p:txBody>
      </p:sp>
      <p:sp>
        <p:nvSpPr>
          <p:cNvPr id="15" name="テキスト ボックス 14">
            <a:extLst>
              <a:ext uri="{FF2B5EF4-FFF2-40B4-BE49-F238E27FC236}">
                <a16:creationId xmlns:a16="http://schemas.microsoft.com/office/drawing/2014/main" id="{4BD870E5-F15F-9C4C-BC44-DD4BE27C897C}"/>
              </a:ext>
            </a:extLst>
          </p:cNvPr>
          <p:cNvSpPr txBox="1"/>
          <p:nvPr/>
        </p:nvSpPr>
        <p:spPr>
          <a:xfrm>
            <a:off x="6406445" y="5484518"/>
            <a:ext cx="13640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明朝"/>
              </a:rPr>
              <a:t>（図４）</a:t>
            </a:r>
          </a:p>
        </p:txBody>
      </p:sp>
      <p:sp>
        <p:nvSpPr>
          <p:cNvPr id="18" name="テキスト ボックス 17">
            <a:extLst>
              <a:ext uri="{FF2B5EF4-FFF2-40B4-BE49-F238E27FC236}">
                <a16:creationId xmlns:a16="http://schemas.microsoft.com/office/drawing/2014/main" id="{E9FB1541-01BD-1CF1-7CD7-14E78FAD05F6}"/>
              </a:ext>
            </a:extLst>
          </p:cNvPr>
          <p:cNvSpPr txBox="1"/>
          <p:nvPr/>
        </p:nvSpPr>
        <p:spPr>
          <a:xfrm>
            <a:off x="620891" y="4967111"/>
            <a:ext cx="491066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latin typeface="MS PMincho"/>
                <a:ea typeface="MS PMincho"/>
                <a:cs typeface="Calibri"/>
              </a:rPr>
              <a:t>※図4〜７のカントリーは</a:t>
            </a:r>
            <a:r>
              <a:rPr lang="ja-JP" sz="1400">
                <a:latin typeface="MS PMincho"/>
                <a:ea typeface="MS PMincho"/>
                <a:cs typeface="Calibri"/>
              </a:rPr>
              <a:t>地区公園（カントリーパーク）</a:t>
            </a:r>
            <a:r>
              <a:rPr lang="ja-JP" altLang="en-US" sz="1400">
                <a:latin typeface="MS PMincho"/>
                <a:ea typeface="MS PMincho"/>
                <a:cs typeface="Calibri"/>
              </a:rPr>
              <a:t>のこと</a:t>
            </a:r>
          </a:p>
          <a:p>
            <a:r>
              <a:rPr lang="ja-JP" altLang="en-US" sz="1400">
                <a:latin typeface="MS PMincho"/>
                <a:ea typeface="MS PMincho"/>
                <a:cs typeface="Calibri"/>
              </a:rPr>
              <a:t>※最後のページに公園種別についての説明の付録がありますので、適宜ご確認ください。</a:t>
            </a:r>
          </a:p>
        </p:txBody>
      </p:sp>
      <p:sp>
        <p:nvSpPr>
          <p:cNvPr id="19" name="テキスト ボックス 18">
            <a:extLst>
              <a:ext uri="{FF2B5EF4-FFF2-40B4-BE49-F238E27FC236}">
                <a16:creationId xmlns:a16="http://schemas.microsoft.com/office/drawing/2014/main" id="{A56B039B-017A-7311-82AE-D70ED65B4ABB}"/>
              </a:ext>
            </a:extLst>
          </p:cNvPr>
          <p:cNvSpPr txBox="1"/>
          <p:nvPr/>
        </p:nvSpPr>
        <p:spPr>
          <a:xfrm>
            <a:off x="856074" y="453437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000">
                <a:ea typeface="游ゴシック"/>
                <a:cs typeface="Calibri"/>
              </a:rPr>
              <a:t>表１</a:t>
            </a:r>
            <a:endParaRPr lang="ja-JP" altLang="en-US" sz="1000"/>
          </a:p>
        </p:txBody>
      </p:sp>
      <p:pic>
        <p:nvPicPr>
          <p:cNvPr id="26" name="図 25" descr="グラフ, 棒グラフ&#10;&#10;説明は自動で生成されたものです">
            <a:extLst>
              <a:ext uri="{FF2B5EF4-FFF2-40B4-BE49-F238E27FC236}">
                <a16:creationId xmlns:a16="http://schemas.microsoft.com/office/drawing/2014/main" id="{E79D8DB5-925E-C8F6-8C31-C11F74E260EC}"/>
              </a:ext>
            </a:extLst>
          </p:cNvPr>
          <p:cNvPicPr>
            <a:picLocks noChangeAspect="1"/>
          </p:cNvPicPr>
          <p:nvPr/>
        </p:nvPicPr>
        <p:blipFill>
          <a:blip r:embed="rId2"/>
          <a:stretch>
            <a:fillRect/>
          </a:stretch>
        </p:blipFill>
        <p:spPr>
          <a:xfrm>
            <a:off x="5633013" y="1349267"/>
            <a:ext cx="6096000" cy="3985846"/>
          </a:xfrm>
          <a:prstGeom prst="rect">
            <a:avLst/>
          </a:prstGeom>
        </p:spPr>
      </p:pic>
    </p:spTree>
    <p:extLst>
      <p:ext uri="{BB962C8B-B14F-4D97-AF65-F5344CB8AC3E}">
        <p14:creationId xmlns:p14="http://schemas.microsoft.com/office/powerpoint/2010/main" val="45535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E494E97-FD4D-0980-2F14-AF9ACC785581}"/>
              </a:ext>
            </a:extLst>
          </p:cNvPr>
          <p:cNvSpPr>
            <a:spLocks noGrp="1"/>
          </p:cNvSpPr>
          <p:nvPr>
            <p:ph type="sldNum" sz="quarter" idx="12"/>
          </p:nvPr>
        </p:nvSpPr>
        <p:spPr/>
        <p:txBody>
          <a:bodyPr/>
          <a:lstStyle/>
          <a:p>
            <a:fld id="{5D84065D-F351-4B03-BD91-D8A6B8D4B362}" type="slidenum">
              <a:rPr lang="en-US" dirty="0"/>
              <a:t>11</a:t>
            </a:fld>
            <a:endParaRPr lang="ja-JP" altLang="en-US"/>
          </a:p>
        </p:txBody>
      </p:sp>
      <p:sp>
        <p:nvSpPr>
          <p:cNvPr id="9" name="タイトル 1">
            <a:extLst>
              <a:ext uri="{FF2B5EF4-FFF2-40B4-BE49-F238E27FC236}">
                <a16:creationId xmlns:a16="http://schemas.microsoft.com/office/drawing/2014/main" id="{4D54F335-21A6-5D3E-9AC9-36C220E25037}"/>
              </a:ext>
            </a:extLst>
          </p:cNvPr>
          <p:cNvSpPr txBox="1">
            <a:spLocks/>
          </p:cNvSpPr>
          <p:nvPr/>
        </p:nvSpPr>
        <p:spPr>
          <a:xfrm>
            <a:off x="1182513" y="746947"/>
            <a:ext cx="9601196" cy="67357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ja-JP" altLang="en-US">
                <a:latin typeface="MS PMincho"/>
                <a:ea typeface="MS PMincho"/>
              </a:rPr>
              <a:t>分析結果（公園のタイプ）</a:t>
            </a:r>
            <a:endParaRPr kumimoji="1" lang="ja-JP" altLang="en-US">
              <a:latin typeface="MS PMincho"/>
              <a:ea typeface="MS PMincho"/>
            </a:endParaRPr>
          </a:p>
        </p:txBody>
      </p:sp>
      <p:pic>
        <p:nvPicPr>
          <p:cNvPr id="21" name="図 20" descr="グラフ&#10;&#10;説明は自動で生成されたものです">
            <a:extLst>
              <a:ext uri="{FF2B5EF4-FFF2-40B4-BE49-F238E27FC236}">
                <a16:creationId xmlns:a16="http://schemas.microsoft.com/office/drawing/2014/main" id="{F0F08F54-E0C2-9C13-3426-F599D5557074}"/>
              </a:ext>
            </a:extLst>
          </p:cNvPr>
          <p:cNvPicPr>
            <a:picLocks noChangeAspect="1"/>
          </p:cNvPicPr>
          <p:nvPr/>
        </p:nvPicPr>
        <p:blipFill>
          <a:blip r:embed="rId2"/>
          <a:stretch>
            <a:fillRect/>
          </a:stretch>
        </p:blipFill>
        <p:spPr>
          <a:xfrm>
            <a:off x="223906" y="1535575"/>
            <a:ext cx="5513150" cy="4114800"/>
          </a:xfrm>
          <a:prstGeom prst="rect">
            <a:avLst/>
          </a:prstGeom>
        </p:spPr>
      </p:pic>
      <p:sp>
        <p:nvSpPr>
          <p:cNvPr id="23" name="テキスト ボックス 22">
            <a:extLst>
              <a:ext uri="{FF2B5EF4-FFF2-40B4-BE49-F238E27FC236}">
                <a16:creationId xmlns:a16="http://schemas.microsoft.com/office/drawing/2014/main" id="{249BC2D7-62E9-C359-6312-1958F70B910D}"/>
              </a:ext>
            </a:extLst>
          </p:cNvPr>
          <p:cNvSpPr txBox="1"/>
          <p:nvPr/>
        </p:nvSpPr>
        <p:spPr>
          <a:xfrm>
            <a:off x="549797" y="5652303"/>
            <a:ext cx="8642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rPr>
              <a:t>（図５）　　　　　　　　　　　　　　　　　　　　　　（図６）</a:t>
            </a:r>
            <a:endParaRPr lang="ja-JP" altLang="en-US"/>
          </a:p>
        </p:txBody>
      </p:sp>
      <p:pic>
        <p:nvPicPr>
          <p:cNvPr id="26" name="図 25" descr="グラフ, ウォーターフォール図&#10;&#10;説明は自動で生成されたものです">
            <a:extLst>
              <a:ext uri="{FF2B5EF4-FFF2-40B4-BE49-F238E27FC236}">
                <a16:creationId xmlns:a16="http://schemas.microsoft.com/office/drawing/2014/main" id="{BA036711-684C-1258-3A59-37FCB0DDE308}"/>
              </a:ext>
            </a:extLst>
          </p:cNvPr>
          <p:cNvPicPr>
            <a:picLocks noChangeAspect="1"/>
          </p:cNvPicPr>
          <p:nvPr/>
        </p:nvPicPr>
        <p:blipFill>
          <a:blip r:embed="rId3"/>
          <a:stretch>
            <a:fillRect/>
          </a:stretch>
        </p:blipFill>
        <p:spPr>
          <a:xfrm>
            <a:off x="5741172" y="1535575"/>
            <a:ext cx="6072593" cy="4114800"/>
          </a:xfrm>
          <a:prstGeom prst="rect">
            <a:avLst/>
          </a:prstGeom>
        </p:spPr>
      </p:pic>
    </p:spTree>
    <p:extLst>
      <p:ext uri="{BB962C8B-B14F-4D97-AF65-F5344CB8AC3E}">
        <p14:creationId xmlns:p14="http://schemas.microsoft.com/office/powerpoint/2010/main" val="295195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F559E81-DE62-2300-5DBC-845576CAAC1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分析結果からわかること</a:t>
            </a:r>
            <a:endParaRPr kumimoji="1" lang="ja-JP" altLang="en-US">
              <a:solidFill>
                <a:srgbClr val="FFFFFF"/>
              </a:solidFill>
              <a:latin typeface="MS PMincho"/>
              <a:ea typeface="MS PMincho"/>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BB769E7-4B9E-0447-2C2C-19EE7CB30B8D}"/>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1800">
                <a:latin typeface="MS PMincho"/>
                <a:ea typeface="MS PMincho"/>
                <a:cs typeface="Calibri"/>
              </a:rPr>
              <a:t>○図１，２より</a:t>
            </a:r>
          </a:p>
          <a:p>
            <a:pPr marL="0" indent="0">
              <a:buNone/>
            </a:pPr>
            <a:r>
              <a:rPr lang="ja-JP" altLang="en-US" sz="1800">
                <a:latin typeface="MS PMincho"/>
                <a:ea typeface="MS PMincho"/>
                <a:cs typeface="Calibri"/>
              </a:rPr>
              <a:t>・おおよその地域では人口密度が大きい地域に公園の数が多く見られる</a:t>
            </a:r>
            <a:endParaRPr lang="ja-JP" sz="1800">
              <a:ea typeface="游ゴシック"/>
              <a:cs typeface="Calibri"/>
            </a:endParaRPr>
          </a:p>
          <a:p>
            <a:pPr marL="0" indent="0">
              <a:buNone/>
            </a:pPr>
            <a:r>
              <a:rPr lang="ja-JP" altLang="en-US" sz="1800">
                <a:latin typeface="MS PMincho"/>
                <a:ea typeface="MS PMincho"/>
                <a:cs typeface="Calibri"/>
              </a:rPr>
              <a:t>・特に横浜市内で人口密度が高くとも、公園の数が少なく見受けられるところがある。</a:t>
            </a:r>
            <a:endParaRPr lang="ja-JP" sz="1800">
              <a:latin typeface="Calibri" panose="020F0502020204030204"/>
              <a:ea typeface="游ゴシック" panose="020B0400000000000000" pitchFamily="34" charset="-128"/>
              <a:cs typeface="Calibri"/>
            </a:endParaRPr>
          </a:p>
          <a:p>
            <a:pPr marL="0" indent="0">
              <a:buNone/>
            </a:pPr>
            <a:r>
              <a:rPr lang="ja-JP" altLang="en-US" sz="1800">
                <a:latin typeface="MS PMincho"/>
                <a:ea typeface="MS PMincho"/>
                <a:cs typeface="Calibri"/>
              </a:rPr>
              <a:t>・小田原市などでは、人口密度が少なくとも、公園が多いと思われる地域もある。</a:t>
            </a:r>
            <a:endParaRPr lang="ja-JP" sz="1800">
              <a:ea typeface="游ゴシック"/>
              <a:cs typeface="Calibri"/>
            </a:endParaRPr>
          </a:p>
          <a:p>
            <a:pPr marL="0" indent="0">
              <a:buNone/>
            </a:pPr>
            <a:r>
              <a:rPr lang="ja-JP" altLang="en-US" sz="1800">
                <a:latin typeface="MS PMincho"/>
                <a:ea typeface="MS PMincho"/>
                <a:cs typeface="Calibri"/>
              </a:rPr>
              <a:t>○図３より</a:t>
            </a:r>
          </a:p>
          <a:p>
            <a:pPr marL="0" indent="0">
              <a:buNone/>
            </a:pPr>
            <a:r>
              <a:rPr lang="ja-JP" altLang="en-US" sz="1800">
                <a:latin typeface="MS PMincho"/>
                <a:ea typeface="MS PMincho"/>
                <a:cs typeface="Calibri"/>
              </a:rPr>
              <a:t>・神奈川県西部の多くの地域では、人口一人あたりの公園面積が多い。</a:t>
            </a:r>
          </a:p>
          <a:p>
            <a:pPr marL="0" indent="0">
              <a:buNone/>
            </a:pPr>
            <a:r>
              <a:rPr lang="ja-JP" altLang="en-US" sz="1800">
                <a:latin typeface="MS PMincho"/>
                <a:ea typeface="MS PMincho"/>
                <a:cs typeface="Calibri"/>
              </a:rPr>
              <a:t>・横浜市や川崎市の多くの地域で人口一人あたりの公園面積が少ない。</a:t>
            </a:r>
          </a:p>
          <a:p>
            <a:pPr marL="0" indent="0">
              <a:buNone/>
            </a:pPr>
            <a:r>
              <a:rPr lang="ja-JP" altLang="en-US" sz="1800">
                <a:latin typeface="MS PMincho"/>
                <a:ea typeface="MS PMincho"/>
                <a:cs typeface="Calibri"/>
              </a:rPr>
              <a:t>○表１，図４〜８より</a:t>
            </a:r>
          </a:p>
          <a:p>
            <a:pPr marL="0" indent="0">
              <a:buNone/>
            </a:pPr>
            <a:r>
              <a:rPr lang="ja-JP" altLang="en-US" sz="1800">
                <a:latin typeface="MS PMincho"/>
                <a:ea typeface="MS PMincho"/>
                <a:cs typeface="Calibri"/>
              </a:rPr>
              <a:t>・街区公園や近隣公園のような比較的小さな公園が多数を占める。</a:t>
            </a:r>
          </a:p>
          <a:p>
            <a:pPr marL="0" indent="0">
              <a:buNone/>
            </a:pPr>
            <a:r>
              <a:rPr lang="ja-JP" altLang="en-US" sz="1800">
                <a:latin typeface="MS PMincho"/>
                <a:ea typeface="MS PMincho"/>
                <a:cs typeface="Calibri"/>
              </a:rPr>
              <a:t>・公園種別と年少人口比率、生産年齢人口比率は正の相関がある項目が多いが、公園種別と老年人口比率は負の相関がある項目が多い。</a:t>
            </a:r>
          </a:p>
        </p:txBody>
      </p:sp>
      <p:sp>
        <p:nvSpPr>
          <p:cNvPr id="4" name="スライド番号プレースホルダー 3">
            <a:extLst>
              <a:ext uri="{FF2B5EF4-FFF2-40B4-BE49-F238E27FC236}">
                <a16:creationId xmlns:a16="http://schemas.microsoft.com/office/drawing/2014/main" id="{5AFB5A0C-2B80-FBEF-71A5-4220C44B24F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12</a:t>
            </a:fld>
            <a:endParaRPr lang="ja-JP" altLang="en-US"/>
          </a:p>
        </p:txBody>
      </p:sp>
    </p:spTree>
    <p:extLst>
      <p:ext uri="{BB962C8B-B14F-4D97-AF65-F5344CB8AC3E}">
        <p14:creationId xmlns:p14="http://schemas.microsoft.com/office/powerpoint/2010/main" val="40338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1B69FD5-E9F2-6469-FB24-AF1F9B776F31}"/>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rPr>
              <a:t>考察</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F69BA670-3819-7BC5-E890-1D7223F26B4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2400">
                <a:latin typeface="MS PMincho"/>
                <a:ea typeface="MS PMincho"/>
                <a:cs typeface="Calibri" panose="020F0502020204030204"/>
              </a:rPr>
              <a:t>・横浜市、川崎市の多くの地域では、人口に対して十分な数の公園がないと考えられた。</a:t>
            </a:r>
            <a:endParaRPr lang="ja-JP">
              <a:latin typeface="Calibri" panose="020F0502020204030204"/>
              <a:ea typeface="游ゴシック" panose="020B0400000000000000" pitchFamily="34" charset="-128"/>
              <a:cs typeface="Calibri" panose="020F0502020204030204"/>
            </a:endParaRPr>
          </a:p>
          <a:p>
            <a:pPr marL="0" indent="0">
              <a:buNone/>
            </a:pPr>
            <a:r>
              <a:rPr lang="ja-JP" altLang="en-US" sz="2400">
                <a:latin typeface="MS PMincho"/>
                <a:ea typeface="MS PMincho"/>
                <a:cs typeface="Calibri" panose="020F0502020204030204"/>
              </a:rPr>
              <a:t>・公園種別と老年人口比率の相関から高齢者の公園の利用者が少ないことが考えられた。</a:t>
            </a:r>
            <a:endParaRPr lang="ja-JP">
              <a:ea typeface="游ゴシック"/>
              <a:cs typeface="Calibri"/>
            </a:endParaRPr>
          </a:p>
          <a:p>
            <a:pPr marL="0" indent="0">
              <a:buNone/>
            </a:pPr>
            <a:r>
              <a:rPr lang="ja-JP" altLang="en-US" sz="2400">
                <a:latin typeface="MS PMincho"/>
                <a:ea typeface="MS PMincho"/>
                <a:cs typeface="Calibri" panose="020F0502020204030204"/>
              </a:rPr>
              <a:t>・公園種別と年少人口比率、生産年齢人口比率から、高齢者に比べ、0歳から14歳、15歳から64歳までの年齢層では、公園の利用者が多いことが考えられた。</a:t>
            </a:r>
          </a:p>
          <a:p>
            <a:pPr marL="0" indent="0">
              <a:buNone/>
            </a:pPr>
            <a:r>
              <a:rPr lang="ja-JP" altLang="en-US" sz="2400">
                <a:latin typeface="MS PMincho"/>
                <a:ea typeface="MS PMincho"/>
                <a:cs typeface="Calibri" panose="020F0502020204030204"/>
              </a:rPr>
              <a:t>・</a:t>
            </a:r>
            <a:r>
              <a:rPr lang="ja-JP" altLang="en-US" sz="2400">
                <a:latin typeface="MS PMincho"/>
                <a:ea typeface="MS PMincho"/>
                <a:cs typeface="+mn-lt"/>
              </a:rPr>
              <a:t>街区公園などで</a:t>
            </a:r>
            <a:r>
              <a:rPr lang="ja-JP" sz="2400">
                <a:latin typeface="MS PMincho"/>
                <a:ea typeface="MS PMincho"/>
                <a:cs typeface="+mn-lt"/>
              </a:rPr>
              <a:t>15歳から64歳までの年齢層</a:t>
            </a:r>
            <a:r>
              <a:rPr lang="ja-JP" altLang="en-US" sz="2400">
                <a:latin typeface="MS PMincho"/>
                <a:ea typeface="MS PMincho"/>
                <a:cs typeface="+mn-lt"/>
              </a:rPr>
              <a:t>が</a:t>
            </a:r>
            <a:r>
              <a:rPr lang="ja-JP" sz="2400">
                <a:latin typeface="MS PMincho"/>
                <a:ea typeface="MS PMincho"/>
                <a:cs typeface="+mn-lt"/>
              </a:rPr>
              <a:t>0歳から14歳</a:t>
            </a:r>
            <a:r>
              <a:rPr lang="ja-JP" altLang="en-US" sz="2400">
                <a:latin typeface="MS PMincho"/>
                <a:ea typeface="MS PMincho"/>
                <a:cs typeface="+mn-lt"/>
              </a:rPr>
              <a:t>の年齢層を上回ることがあり、外で遊ぶ子どもが減っていることが考えられた。</a:t>
            </a:r>
          </a:p>
          <a:p>
            <a:pPr marL="0" indent="0">
              <a:buNone/>
            </a:pPr>
            <a:r>
              <a:rPr lang="ja-JP" altLang="en-US" sz="2400">
                <a:latin typeface="MS PMincho"/>
                <a:ea typeface="MS PMincho"/>
                <a:cs typeface="Calibri" panose="020F0502020204030204"/>
              </a:rPr>
              <a:t>・</a:t>
            </a:r>
            <a:r>
              <a:rPr lang="ja-JP" sz="2400">
                <a:latin typeface="MS PMincho"/>
                <a:ea typeface="MS PMincho"/>
                <a:cs typeface="+mn-lt"/>
              </a:rPr>
              <a:t>15歳から64歳までの年齢層で</a:t>
            </a:r>
            <a:r>
              <a:rPr lang="ja-JP" altLang="en-US" sz="2400">
                <a:latin typeface="MS PMincho"/>
                <a:ea typeface="MS PMincho"/>
                <a:cs typeface="+mn-lt"/>
              </a:rPr>
              <a:t>運動公園の利用率が高く、健康志向が高まっている可能性が考えられた。</a:t>
            </a:r>
            <a:endParaRPr lang="ja-JP" altLang="en-US" sz="24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25F4BA6B-247D-D792-966E-05368ED61C34}"/>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dirty="0"/>
              <a:pPr>
                <a:spcAft>
                  <a:spcPts val="600"/>
                </a:spcAft>
              </a:pPr>
              <a:t>13</a:t>
            </a:fld>
            <a:endParaRPr lang="ja-JP" altLang="en-US"/>
          </a:p>
        </p:txBody>
      </p:sp>
    </p:spTree>
    <p:extLst>
      <p:ext uri="{BB962C8B-B14F-4D97-AF65-F5344CB8AC3E}">
        <p14:creationId xmlns:p14="http://schemas.microsoft.com/office/powerpoint/2010/main" val="319729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86C83B-949C-1CA0-371F-10B4B91E1D8F}"/>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今後の施策と提案</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C00AE3E7-2C91-C604-DB69-F1EC0CFA9C77}"/>
              </a:ext>
            </a:extLst>
          </p:cNvPr>
          <p:cNvSpPr>
            <a:spLocks noGrp="1"/>
          </p:cNvSpPr>
          <p:nvPr>
            <p:ph idx="1"/>
          </p:nvPr>
        </p:nvSpPr>
        <p:spPr>
          <a:xfrm>
            <a:off x="4172813" y="860800"/>
            <a:ext cx="6906491" cy="5585619"/>
          </a:xfrm>
        </p:spPr>
        <p:txBody>
          <a:bodyPr vert="horz" lIns="91440" tIns="45720" rIns="91440" bIns="45720" rtlCol="0" anchor="ctr">
            <a:normAutofit lnSpcReduction="10000"/>
          </a:bodyPr>
          <a:lstStyle/>
          <a:p>
            <a:pPr marL="0" indent="0">
              <a:buNone/>
            </a:pPr>
            <a:r>
              <a:rPr lang="ja-JP" altLang="en-US" sz="2000" b="1">
                <a:latin typeface="MS PMincho"/>
                <a:ea typeface="MS PMincho"/>
                <a:cs typeface="Calibri"/>
              </a:rPr>
              <a:t>○今後の施策</a:t>
            </a:r>
          </a:p>
          <a:p>
            <a:r>
              <a:rPr lang="ja-JP" altLang="en-US" sz="2000">
                <a:latin typeface="MS PMincho"/>
                <a:ea typeface="MS PMincho"/>
                <a:cs typeface="Calibri"/>
              </a:rPr>
              <a:t>クラスター分析を行なうことで</a:t>
            </a:r>
            <a:r>
              <a:rPr lang="ja-JP" altLang="en-US" sz="2000">
                <a:latin typeface="MS PMincho"/>
                <a:ea typeface="MS PMincho"/>
                <a:cs typeface="+mn-lt"/>
              </a:rPr>
              <a:t>、</a:t>
            </a:r>
            <a:r>
              <a:rPr lang="ja-JP" sz="2000">
                <a:latin typeface="MS PMincho"/>
                <a:ea typeface="MS PMincho"/>
                <a:cs typeface="+mn-lt"/>
              </a:rPr>
              <a:t>似た特徴を持つ公園をクラスター（グループ）に分類し</a:t>
            </a:r>
            <a:r>
              <a:rPr lang="ja-JP" altLang="en-US" sz="2000">
                <a:latin typeface="MS PMincho"/>
                <a:ea typeface="MS PMincho"/>
                <a:cs typeface="+mn-lt"/>
              </a:rPr>
              <a:t>、公園</a:t>
            </a:r>
            <a:r>
              <a:rPr lang="ja-JP" sz="2000">
                <a:latin typeface="MS PMincho"/>
                <a:ea typeface="MS PMincho"/>
                <a:cs typeface="+mn-lt"/>
              </a:rPr>
              <a:t>タイプの地域別分布や特徴的な公園のパターン</a:t>
            </a:r>
            <a:r>
              <a:rPr lang="ja-JP" altLang="en-US" sz="2000">
                <a:latin typeface="MS PMincho"/>
                <a:ea typeface="MS PMincho"/>
                <a:cs typeface="+mn-lt"/>
              </a:rPr>
              <a:t>を明らかにする。</a:t>
            </a:r>
            <a:endParaRPr lang="ja-JP" sz="2000"/>
          </a:p>
          <a:p>
            <a:r>
              <a:rPr lang="ja-JP" altLang="en-US" sz="2000">
                <a:latin typeface="MS PMincho"/>
                <a:ea typeface="MS PMincho"/>
                <a:cs typeface="Calibri"/>
              </a:rPr>
              <a:t>回帰分析を行なうことで公園の面積と人口などの他の要因との関係性を定量的に把握できるようにする。</a:t>
            </a:r>
          </a:p>
          <a:p>
            <a:pPr marL="0" indent="0">
              <a:buNone/>
            </a:pPr>
            <a:r>
              <a:rPr lang="ja-JP" altLang="en-US" sz="2000" b="1">
                <a:latin typeface="MS PMincho"/>
                <a:ea typeface="MS PMincho"/>
                <a:cs typeface="Calibri"/>
              </a:rPr>
              <a:t>○提案</a:t>
            </a:r>
          </a:p>
          <a:p>
            <a:r>
              <a:rPr lang="ja-JP" altLang="en-US" sz="2000">
                <a:latin typeface="MS PMincho"/>
                <a:ea typeface="MS PMincho"/>
                <a:cs typeface="Calibri"/>
              </a:rPr>
              <a:t>横浜市、川崎市といった、人口総数・人口密度ともに高い地域で特に公園の不足している地域に関しては新しい</a:t>
            </a:r>
            <a:r>
              <a:rPr lang="ja-JP" sz="2000">
                <a:latin typeface="MS PMincho"/>
                <a:ea typeface="MS PMincho"/>
                <a:cs typeface="Calibri"/>
              </a:rPr>
              <a:t>公園の計画、開発の検討</a:t>
            </a:r>
            <a:r>
              <a:rPr lang="ja-JP" altLang="en-US" sz="2000">
                <a:latin typeface="MS PMincho"/>
                <a:ea typeface="MS PMincho"/>
                <a:cs typeface="Calibri"/>
              </a:rPr>
              <a:t>をしてはどうか。</a:t>
            </a:r>
          </a:p>
          <a:p>
            <a:r>
              <a:rPr lang="ja-JP" altLang="en-US" sz="2000">
                <a:latin typeface="MS PMincho"/>
                <a:ea typeface="MS PMincho"/>
                <a:cs typeface="Calibri"/>
              </a:rPr>
              <a:t>人生100年時代と言われる昨今、運動不足、介護予防を目的に、高齢者に積極的に公園を利用してもらえるようなイベントを開催してはどうか。</a:t>
            </a:r>
          </a:p>
          <a:p>
            <a:r>
              <a:rPr lang="ja-JP" altLang="en-US" sz="2000">
                <a:latin typeface="MS PMincho"/>
                <a:ea typeface="MS PMincho"/>
                <a:cs typeface="Calibri"/>
              </a:rPr>
              <a:t>こども世代が公園の利用を活発にするために、遊具等の設備の充実や安全対策の向上について検討してはどうか。</a:t>
            </a:r>
          </a:p>
          <a:p>
            <a:r>
              <a:rPr lang="ja-JP" altLang="en-US" sz="2000">
                <a:latin typeface="MS PMincho"/>
                <a:ea typeface="MS PMincho"/>
                <a:cs typeface="Calibri"/>
              </a:rPr>
              <a:t>地域コミュニティ活性のためにすべての世代が協力・参加できる取り組み、イベントの開催を検討してはどうか。</a:t>
            </a:r>
          </a:p>
          <a:p>
            <a:endParaRPr lang="ja-JP" altLang="en-US" sz="2000">
              <a:latin typeface="MS PMincho"/>
              <a:ea typeface="MS PMincho"/>
              <a:cs typeface="Calibri"/>
            </a:endParaRPr>
          </a:p>
          <a:p>
            <a:endParaRPr lang="ja-JP" altLang="en-US" sz="2000">
              <a:latin typeface="MS PMincho"/>
              <a:ea typeface="MS PMincho"/>
              <a:cs typeface="Calibri"/>
            </a:endParaRPr>
          </a:p>
        </p:txBody>
      </p:sp>
      <p:sp>
        <p:nvSpPr>
          <p:cNvPr id="4" name="スライド番号プレースホルダー 3">
            <a:extLst>
              <a:ext uri="{FF2B5EF4-FFF2-40B4-BE49-F238E27FC236}">
                <a16:creationId xmlns:a16="http://schemas.microsoft.com/office/drawing/2014/main" id="{D2A83A4C-8019-18D5-823C-BDD10685A6D0}"/>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14</a:t>
            </a:fld>
            <a:endParaRPr lang="en-US"/>
          </a:p>
        </p:txBody>
      </p:sp>
    </p:spTree>
    <p:extLst>
      <p:ext uri="{BB962C8B-B14F-4D97-AF65-F5344CB8AC3E}">
        <p14:creationId xmlns:p14="http://schemas.microsoft.com/office/powerpoint/2010/main" val="170032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EDFB3-5953-A895-5D4D-75F85DB083ED}"/>
              </a:ext>
            </a:extLst>
          </p:cNvPr>
          <p:cNvSpPr>
            <a:spLocks noGrp="1"/>
          </p:cNvSpPr>
          <p:nvPr>
            <p:ph type="title"/>
          </p:nvPr>
        </p:nvSpPr>
        <p:spPr>
          <a:xfrm>
            <a:off x="800571" y="826087"/>
            <a:ext cx="10553229" cy="60328"/>
          </a:xfrm>
        </p:spPr>
        <p:txBody>
          <a:bodyPr>
            <a:normAutofit fontScale="90000"/>
          </a:bodyPr>
          <a:lstStyle/>
          <a:p>
            <a:r>
              <a:rPr lang="ja-JP" altLang="en-US" sz="2400">
                <a:latin typeface="MS PMincho"/>
                <a:ea typeface="MS PMincho"/>
                <a:cs typeface="Calibri Light"/>
              </a:rPr>
              <a:t>付録１：公園タイプの説明</a:t>
            </a:r>
            <a:br>
              <a:rPr lang="ja-JP" altLang="en-US" sz="3600" dirty="0">
                <a:latin typeface="MS PMincho"/>
                <a:ea typeface="MS PMincho"/>
                <a:cs typeface="Calibri Light"/>
              </a:rPr>
            </a:br>
            <a:endParaRPr lang="ja-JP" altLang="en-US" sz="3600">
              <a:latin typeface="MS PMincho"/>
              <a:ea typeface="MS PMincho"/>
              <a:cs typeface="Calibri Light"/>
            </a:endParaRPr>
          </a:p>
        </p:txBody>
      </p:sp>
      <p:sp>
        <p:nvSpPr>
          <p:cNvPr id="3" name="コンテンツ プレースホルダー 2">
            <a:extLst>
              <a:ext uri="{FF2B5EF4-FFF2-40B4-BE49-F238E27FC236}">
                <a16:creationId xmlns:a16="http://schemas.microsoft.com/office/drawing/2014/main" id="{DFAD1BC8-136A-0FA3-2CAE-CB89A034BE9F}"/>
              </a:ext>
            </a:extLst>
          </p:cNvPr>
          <p:cNvSpPr>
            <a:spLocks noGrp="1"/>
          </p:cNvSpPr>
          <p:nvPr>
            <p:ph idx="1"/>
          </p:nvPr>
        </p:nvSpPr>
        <p:spPr>
          <a:xfrm>
            <a:off x="838200" y="941330"/>
            <a:ext cx="10515600" cy="5593114"/>
          </a:xfrm>
        </p:spPr>
        <p:txBody>
          <a:bodyPr vert="horz" lIns="91440" tIns="45720" rIns="91440" bIns="45720" rtlCol="0" anchor="t">
            <a:normAutofit fontScale="92500" lnSpcReduction="10000"/>
          </a:bodyPr>
          <a:lstStyle/>
          <a:p>
            <a:pPr marL="0" indent="0">
              <a:buNone/>
            </a:pPr>
            <a:r>
              <a:rPr lang="ja-JP" altLang="en-US" sz="1200">
                <a:ea typeface="游ゴシック"/>
                <a:cs typeface="Calibri" panose="020F0502020204030204"/>
              </a:rPr>
              <a:t>街区公園･･･</a:t>
            </a:r>
            <a:r>
              <a:rPr lang="ja-JP" altLang="en-US" sz="1200">
                <a:ea typeface="游ゴシック"/>
                <a:cs typeface="+mn-lt"/>
              </a:rPr>
              <a:t>主として</a:t>
            </a:r>
            <a:r>
              <a:rPr lang="ja-JP" sz="1200">
                <a:ea typeface="+mn-lt"/>
                <a:cs typeface="+mn-lt"/>
              </a:rPr>
              <a:t>区内に居住する者の利用に供することを目的とする公園で、誘致距離250mの範囲内で、1ヶ所当たり面積0.25haを標準として配置</a:t>
            </a:r>
            <a:r>
              <a:rPr lang="ja-JP" altLang="en-US" sz="1200">
                <a:ea typeface="+mn-lt"/>
                <a:cs typeface="+mn-lt"/>
              </a:rPr>
              <a:t>される</a:t>
            </a:r>
            <a:endParaRPr lang="ja-JP" sz="1200">
              <a:ea typeface="+mn-lt"/>
              <a:cs typeface="+mn-lt"/>
            </a:endParaRPr>
          </a:p>
          <a:p>
            <a:pPr marL="0" indent="0">
              <a:buNone/>
            </a:pPr>
            <a:r>
              <a:rPr lang="ja-JP" altLang="en-US" sz="1200">
                <a:ea typeface="游ゴシック"/>
                <a:cs typeface="Calibri" panose="020F0502020204030204"/>
              </a:rPr>
              <a:t>近隣公園･‥</a:t>
            </a:r>
            <a:r>
              <a:rPr lang="ja-JP" altLang="en-US" sz="1200">
                <a:ea typeface="游ゴシック"/>
                <a:cs typeface="+mn-lt"/>
              </a:rPr>
              <a:t>主として</a:t>
            </a:r>
            <a:r>
              <a:rPr lang="ja-JP" sz="1200">
                <a:ea typeface="+mn-lt"/>
                <a:cs typeface="+mn-lt"/>
              </a:rPr>
              <a:t>近隣に居住する者の利用に供することを目的とする公園で、1近隣住区当たり1ヶ所を誘致距離500mの範囲内で、1ヶ所当たり面積2haを標準として配置</a:t>
            </a:r>
            <a:r>
              <a:rPr lang="ja-JP" altLang="en-US" sz="1200">
                <a:ea typeface="+mn-lt"/>
                <a:cs typeface="+mn-lt"/>
              </a:rPr>
              <a:t>される</a:t>
            </a:r>
          </a:p>
          <a:p>
            <a:pPr marL="0" indent="0">
              <a:buNone/>
            </a:pPr>
            <a:r>
              <a:rPr lang="ja-JP" altLang="en-US" sz="1200">
                <a:ea typeface="游ゴシック"/>
                <a:cs typeface="Calibri" panose="020F0502020204030204"/>
              </a:rPr>
              <a:t>地区公園･･･</a:t>
            </a:r>
            <a:r>
              <a:rPr lang="ja-JP" altLang="en-US" sz="1200">
                <a:ea typeface="游ゴシック"/>
                <a:cs typeface="+mn-lt"/>
              </a:rPr>
              <a:t>主として</a:t>
            </a:r>
            <a:r>
              <a:rPr lang="ja-JP" sz="1200">
                <a:ea typeface="+mn-lt"/>
                <a:cs typeface="+mn-lt"/>
              </a:rPr>
              <a:t>徒歩圏域内に居住する者の利用に供することを目的とする公園で、1地区当たり1ヶ所を誘致距離1kmの範囲内で、1ヶ所当たり面積4haを標準として配置される</a:t>
            </a:r>
          </a:p>
          <a:p>
            <a:pPr marL="0" indent="0">
              <a:buNone/>
            </a:pPr>
            <a:r>
              <a:rPr lang="ja-JP" altLang="en-US" sz="1200">
                <a:ea typeface="游ゴシック"/>
                <a:cs typeface="Calibri" panose="020F0502020204030204"/>
              </a:rPr>
              <a:t>総合公園･･･</a:t>
            </a:r>
            <a:r>
              <a:rPr lang="ja-JP" sz="1200">
                <a:ea typeface="+mn-lt"/>
                <a:cs typeface="+mn-lt"/>
              </a:rPr>
              <a:t>都市住民全般の休息、鑑賞、散歩、遊戯、運動等総合的な利用に供することを目的とする公園で都市規模に応じ、1ヶ所当たり面積10～50haを標準として配置され</a:t>
            </a:r>
            <a:r>
              <a:rPr lang="ja-JP" altLang="en-US" sz="1200">
                <a:ea typeface="+mn-lt"/>
                <a:cs typeface="+mn-lt"/>
              </a:rPr>
              <a:t>る</a:t>
            </a:r>
          </a:p>
          <a:p>
            <a:pPr marL="0" indent="0">
              <a:buNone/>
            </a:pPr>
            <a:r>
              <a:rPr lang="ja-JP" altLang="en-US" sz="1200">
                <a:ea typeface="游ゴシック"/>
                <a:cs typeface="Calibri" panose="020F0502020204030204"/>
              </a:rPr>
              <a:t>運動公園･･･</a:t>
            </a:r>
            <a:r>
              <a:rPr lang="ja-JP" sz="1200">
                <a:ea typeface="+mn-lt"/>
                <a:cs typeface="+mn-lt"/>
              </a:rPr>
              <a:t>都市住民全般の主として運動の用に供することを目的とする公園で都市規模に応じ、1ヶ所当たり面積15～75haを標準として配置される</a:t>
            </a:r>
          </a:p>
          <a:p>
            <a:pPr marL="0" indent="0">
              <a:buNone/>
            </a:pPr>
            <a:r>
              <a:rPr lang="ja-JP" altLang="en-US" sz="1200">
                <a:ea typeface="+mn-lt"/>
                <a:cs typeface="+mn-lt"/>
              </a:rPr>
              <a:t>風致公園･･･</a:t>
            </a:r>
            <a:r>
              <a:rPr lang="ja-JP" sz="1200">
                <a:ea typeface="+mn-lt"/>
                <a:cs typeface="+mn-lt"/>
              </a:rPr>
              <a:t>主として風致を享受することを目的とする公園で、樹林地、水辺地等の自然条件に応じ適切に配置</a:t>
            </a:r>
            <a:r>
              <a:rPr lang="ja-JP" altLang="en-US" sz="1200">
                <a:ea typeface="+mn-lt"/>
                <a:cs typeface="+mn-lt"/>
              </a:rPr>
              <a:t>される</a:t>
            </a:r>
          </a:p>
          <a:p>
            <a:pPr marL="0" indent="0">
              <a:buNone/>
            </a:pPr>
            <a:r>
              <a:rPr lang="ja-JP" altLang="en-US" sz="1200">
                <a:ea typeface="游ゴシック"/>
                <a:cs typeface="Calibri"/>
              </a:rPr>
              <a:t>動植物公園･･･</a:t>
            </a:r>
            <a:r>
              <a:rPr lang="ja-JP" sz="1200">
                <a:ea typeface="+mn-lt"/>
                <a:cs typeface="+mn-lt"/>
              </a:rPr>
              <a:t>動物園、植物園等特殊な利用に供される公園で、都市規模に応じて適切に配置される</a:t>
            </a:r>
          </a:p>
          <a:p>
            <a:pPr marL="0" indent="0">
              <a:buNone/>
            </a:pPr>
            <a:r>
              <a:rPr lang="ja-JP" altLang="en-US" sz="1200">
                <a:ea typeface="+mn-lt"/>
                <a:cs typeface="+mn-lt"/>
              </a:rPr>
              <a:t>歴史公園･･･</a:t>
            </a:r>
            <a:r>
              <a:rPr lang="ja-JP" sz="1200">
                <a:ea typeface="+mn-lt"/>
                <a:cs typeface="+mn-lt"/>
              </a:rPr>
              <a:t>史跡、名勝、天然記念物等の文化財の保護・活用及び風土の保全を図り、広く一般に供することを目的とする公園で、文化財の重要性等に応じ適宜配置</a:t>
            </a:r>
            <a:r>
              <a:rPr lang="ja-JP" altLang="en-US" sz="1200">
                <a:ea typeface="+mn-lt"/>
                <a:cs typeface="+mn-lt"/>
              </a:rPr>
              <a:t>され</a:t>
            </a:r>
            <a:r>
              <a:rPr lang="ja-JP" sz="1200">
                <a:ea typeface="+mn-lt"/>
                <a:cs typeface="+mn-lt"/>
              </a:rPr>
              <a:t>る。</a:t>
            </a:r>
            <a:endParaRPr lang="ja-JP"/>
          </a:p>
          <a:p>
            <a:pPr marL="0" indent="0">
              <a:buNone/>
            </a:pPr>
            <a:r>
              <a:rPr lang="ja-JP" sz="1200">
                <a:ea typeface="+mn-lt"/>
                <a:cs typeface="+mn-lt"/>
              </a:rPr>
              <a:t>広域公園･･･</a:t>
            </a:r>
            <a:r>
              <a:rPr lang="ja-JP" altLang="en-US" sz="1200">
                <a:ea typeface="+mn-lt"/>
                <a:cs typeface="+mn-lt"/>
              </a:rPr>
              <a:t>主として一つの市町村区域を越える広域のレクリエーション需要を充足することを目的とする公園で、地方生活圏等の広域的なブロック単位毎に容易に利用可能な場所に、</a:t>
            </a:r>
            <a:r>
              <a:rPr lang="en-US" altLang="ja-JP" sz="1200">
                <a:ea typeface="+mn-lt"/>
                <a:cs typeface="+mn-lt"/>
              </a:rPr>
              <a:t>1</a:t>
            </a:r>
            <a:r>
              <a:rPr lang="ja-JP" altLang="en-US" sz="1200">
                <a:ea typeface="+mn-lt"/>
                <a:cs typeface="+mn-lt"/>
              </a:rPr>
              <a:t>ヶ所当たり面積</a:t>
            </a:r>
            <a:r>
              <a:rPr lang="en-US" altLang="ja-JP" sz="1200">
                <a:ea typeface="+mn-lt"/>
                <a:cs typeface="+mn-lt"/>
              </a:rPr>
              <a:t>50ha</a:t>
            </a:r>
            <a:r>
              <a:rPr lang="ja-JP" altLang="en-US" sz="1200">
                <a:ea typeface="+mn-lt"/>
                <a:cs typeface="+mn-lt"/>
              </a:rPr>
              <a:t>以上を標準として配置される。</a:t>
            </a:r>
            <a:endParaRPr lang="ja-JP" altLang="en-US" sz="1200">
              <a:cs typeface="Calibri"/>
            </a:endParaRPr>
          </a:p>
          <a:p>
            <a:pPr marL="0" indent="0">
              <a:buNone/>
            </a:pPr>
            <a:r>
              <a:rPr lang="ja-JP" altLang="en-US" sz="1200">
                <a:ea typeface="游ゴシック"/>
                <a:cs typeface="Calibri"/>
              </a:rPr>
              <a:t>緩衝緑地･･･</a:t>
            </a:r>
            <a:r>
              <a:rPr lang="ja-JP" sz="1200">
                <a:ea typeface="+mn-lt"/>
                <a:cs typeface="+mn-lt"/>
              </a:rPr>
              <a:t>大気の汚染、騒音、振動、悪臭等の公害の防止、緩和もしくはコンビナート地帯等の災害防止を図ることを目的とする緑地で、公害、災害発生源地域と住居地域、商業地域等とを分離遮断することが必要な位置において、公害や災害の状況に応じ配置される</a:t>
            </a:r>
            <a:endParaRPr lang="ja-JP" altLang="en-US" sz="1200">
              <a:cs typeface="Calibri"/>
            </a:endParaRPr>
          </a:p>
          <a:p>
            <a:pPr marL="0" indent="0">
              <a:buNone/>
            </a:pPr>
            <a:r>
              <a:rPr lang="ja-JP" sz="1200">
                <a:ea typeface="游ゴシック"/>
                <a:cs typeface="Calibri"/>
              </a:rPr>
              <a:t>都市林</a:t>
            </a:r>
            <a:r>
              <a:rPr lang="ja-JP" altLang="en-US" sz="1200">
                <a:ea typeface="游ゴシック"/>
                <a:cs typeface="Calibri"/>
              </a:rPr>
              <a:t>･･･</a:t>
            </a:r>
            <a:r>
              <a:rPr lang="ja-JP" sz="1200">
                <a:ea typeface="+mn-lt"/>
                <a:cs typeface="+mn-lt"/>
              </a:rPr>
              <a:t>主として動植物の生息地または生息地である樹林地等の保護を目的に、市街地及びその周辺部のまとまった面積を有する樹林地等において、その自然的環境の保護、保全、自然環境の復元を図り、必要に応じて自然観察、散策等の利用のための施設を配置</a:t>
            </a:r>
            <a:r>
              <a:rPr lang="ja-JP" altLang="en-US" sz="1200">
                <a:ea typeface="+mn-lt"/>
                <a:cs typeface="+mn-lt"/>
              </a:rPr>
              <a:t>される</a:t>
            </a:r>
            <a:endParaRPr lang="ja-JP" altLang="en-US" sz="1200">
              <a:cs typeface="Calibri"/>
            </a:endParaRPr>
          </a:p>
          <a:p>
            <a:pPr marL="0" indent="0">
              <a:buNone/>
            </a:pPr>
            <a:r>
              <a:rPr lang="ja-JP" altLang="en-US" sz="1200">
                <a:ea typeface="游ゴシック"/>
                <a:cs typeface="Calibri"/>
              </a:rPr>
              <a:t>広場公園･･･</a:t>
            </a:r>
            <a:r>
              <a:rPr lang="ja-JP" sz="1200">
                <a:ea typeface="+mn-lt"/>
                <a:cs typeface="+mn-lt"/>
              </a:rPr>
              <a:t>市街地の中心部の商業、業務系の土地利用が行われる地域における施設利用者の休息のための休養施設、都市景観の向上に資する修景施設等を主体に配置</a:t>
            </a:r>
            <a:r>
              <a:rPr lang="ja-JP" altLang="en-US" sz="1200">
                <a:ea typeface="+mn-lt"/>
                <a:cs typeface="+mn-lt"/>
              </a:rPr>
              <a:t>される</a:t>
            </a:r>
            <a:r>
              <a:rPr lang="ja-JP" sz="1200">
                <a:ea typeface="+mn-lt"/>
                <a:cs typeface="+mn-lt"/>
              </a:rPr>
              <a:t>。</a:t>
            </a:r>
            <a:endParaRPr lang="ja-JP" altLang="en-US" sz="1200">
              <a:cs typeface="Calibri"/>
            </a:endParaRPr>
          </a:p>
          <a:p>
            <a:pPr marL="0" indent="0">
              <a:buNone/>
            </a:pPr>
            <a:r>
              <a:rPr lang="ja-JP" altLang="en-US" sz="1200">
                <a:ea typeface="游ゴシック"/>
                <a:cs typeface="Calibri"/>
              </a:rPr>
              <a:t>都市緑地･‥</a:t>
            </a:r>
            <a:r>
              <a:rPr lang="ja-JP" sz="1200">
                <a:ea typeface="+mn-lt"/>
                <a:cs typeface="+mn-lt"/>
              </a:rPr>
              <a:t>主として、都市の自然的環境の保全及び改善並びに都市景観の向上を図るために設けられる緑地であり、1ヶ所当たり面積0.1ha以上を標準として配置さ</a:t>
            </a:r>
            <a:r>
              <a:rPr lang="ja-JP" altLang="en-US" sz="1200">
                <a:ea typeface="+mn-lt"/>
                <a:cs typeface="+mn-lt"/>
              </a:rPr>
              <a:t>れ</a:t>
            </a:r>
            <a:r>
              <a:rPr lang="ja-JP" sz="1200">
                <a:ea typeface="+mn-lt"/>
                <a:cs typeface="+mn-lt"/>
              </a:rPr>
              <a:t>る。</a:t>
            </a:r>
            <a:endParaRPr lang="ja-JP" sz="1200">
              <a:cs typeface="Calibri"/>
            </a:endParaRPr>
          </a:p>
          <a:p>
            <a:pPr marL="0" indent="0">
              <a:buNone/>
            </a:pPr>
            <a:r>
              <a:rPr lang="ja-JP" altLang="en-US" sz="1200">
                <a:ea typeface="游ゴシック"/>
                <a:cs typeface="Calibri"/>
              </a:rPr>
              <a:t>緑道･･･</a:t>
            </a:r>
            <a:r>
              <a:rPr lang="ja-JP" sz="1200">
                <a:ea typeface="+mn-lt"/>
                <a:cs typeface="+mn-lt"/>
              </a:rPr>
              <a:t>災害時における避難路の確保、市街地における都市生活の安全性及び快適性の確保等を図ることを目的として、近隣住区内または近隣住区相互を連絡するように設けられる植樹帯及び歩行者路または自転車路を主体とする緑地で、幅員10～20mを標準として、公園、学校、ショッピングセンター、駅前広場等を相互に結ぶように配置</a:t>
            </a:r>
            <a:r>
              <a:rPr lang="ja-JP" altLang="en-US" sz="1200">
                <a:ea typeface="+mn-lt"/>
                <a:cs typeface="+mn-lt"/>
              </a:rPr>
              <a:t>される</a:t>
            </a:r>
            <a:r>
              <a:rPr lang="ja-JP" sz="1200">
                <a:ea typeface="+mn-lt"/>
                <a:cs typeface="+mn-lt"/>
              </a:rPr>
              <a:t>。</a:t>
            </a:r>
            <a:endParaRPr lang="ja-JP" sz="1200">
              <a:cs typeface="Calibri"/>
            </a:endParaRPr>
          </a:p>
          <a:p>
            <a:pPr marL="0" indent="0">
              <a:buNone/>
            </a:pPr>
            <a:r>
              <a:rPr lang="ja-JP" altLang="en-US" sz="1200">
                <a:ea typeface="游ゴシック"/>
                <a:cs typeface="Calibri"/>
              </a:rPr>
              <a:t>カントリーパーク･･･計画区域外に設置される都市公園で、農村や漁村などの住民が文化やスポーツを楽しめるように各種施設が整備される。</a:t>
            </a:r>
            <a:endParaRPr lang="ja-JP" sz="1200">
              <a:cs typeface="Calibri"/>
            </a:endParaRPr>
          </a:p>
          <a:p>
            <a:pPr marL="0" indent="0">
              <a:buNone/>
            </a:pPr>
            <a:endParaRPr lang="ja-JP" sz="1200">
              <a:cs typeface="Calibri"/>
            </a:endParaRPr>
          </a:p>
          <a:p>
            <a:pPr marL="0" indent="0">
              <a:buNone/>
            </a:pPr>
            <a:endParaRPr lang="ja-JP" sz="1200">
              <a:cs typeface="Calibri"/>
            </a:endParaRPr>
          </a:p>
          <a:p>
            <a:pPr marL="0" indent="0">
              <a:buNone/>
            </a:pPr>
            <a:endParaRPr lang="ja-JP" altLang="en-US" sz="1200">
              <a:cs typeface="Calibri"/>
            </a:endParaRPr>
          </a:p>
          <a:p>
            <a:pPr marL="0" indent="0">
              <a:buNone/>
            </a:pPr>
            <a:endParaRPr lang="ja-JP" altLang="en-US" sz="1200">
              <a:cs typeface="Calibri"/>
            </a:endParaRPr>
          </a:p>
        </p:txBody>
      </p:sp>
      <p:sp>
        <p:nvSpPr>
          <p:cNvPr id="4" name="スライド番号プレースホルダー 3">
            <a:extLst>
              <a:ext uri="{FF2B5EF4-FFF2-40B4-BE49-F238E27FC236}">
                <a16:creationId xmlns:a16="http://schemas.microsoft.com/office/drawing/2014/main" id="{144797C8-5FEC-6E2C-5F1B-066FDA3B4C80}"/>
              </a:ext>
            </a:extLst>
          </p:cNvPr>
          <p:cNvSpPr>
            <a:spLocks noGrp="1"/>
          </p:cNvSpPr>
          <p:nvPr>
            <p:ph type="sldNum" sz="quarter" idx="12"/>
          </p:nvPr>
        </p:nvSpPr>
        <p:spPr/>
        <p:txBody>
          <a:bodyPr/>
          <a:lstStyle/>
          <a:p>
            <a:fld id="{48F63A3B-78C7-47BE-AE5E-E10140E04643}" type="slidenum">
              <a:rPr lang="en-US" dirty="0"/>
              <a:t>15</a:t>
            </a:fld>
            <a:endParaRPr lang="en-US"/>
          </a:p>
        </p:txBody>
      </p:sp>
    </p:spTree>
    <p:extLst>
      <p:ext uri="{BB962C8B-B14F-4D97-AF65-F5344CB8AC3E}">
        <p14:creationId xmlns:p14="http://schemas.microsoft.com/office/powerpoint/2010/main" val="376801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BEE3D-B557-56CA-D42C-3AF3E6010F69}"/>
              </a:ext>
            </a:extLst>
          </p:cNvPr>
          <p:cNvSpPr>
            <a:spLocks noGrp="1"/>
          </p:cNvSpPr>
          <p:nvPr>
            <p:ph type="title"/>
          </p:nvPr>
        </p:nvSpPr>
        <p:spPr>
          <a:xfrm>
            <a:off x="838200" y="365125"/>
            <a:ext cx="3739243" cy="255135"/>
          </a:xfrm>
        </p:spPr>
        <p:txBody>
          <a:bodyPr>
            <a:normAutofit fontScale="90000"/>
          </a:bodyPr>
          <a:lstStyle/>
          <a:p>
            <a:r>
              <a:rPr lang="ja-JP" altLang="en-US" sz="2200">
                <a:ea typeface="游ゴシック Light"/>
                <a:cs typeface="Calibri Light"/>
              </a:rPr>
              <a:t>付録２：神奈川県地図</a:t>
            </a:r>
            <a:endParaRPr kumimoji="1" lang="ja-JP" altLang="en-US" sz="2200"/>
          </a:p>
        </p:txBody>
      </p:sp>
      <p:sp>
        <p:nvSpPr>
          <p:cNvPr id="4" name="スライド番号プレースホルダー 3">
            <a:extLst>
              <a:ext uri="{FF2B5EF4-FFF2-40B4-BE49-F238E27FC236}">
                <a16:creationId xmlns:a16="http://schemas.microsoft.com/office/drawing/2014/main" id="{305AC279-D661-3694-69FB-5D00B014266C}"/>
              </a:ext>
            </a:extLst>
          </p:cNvPr>
          <p:cNvSpPr>
            <a:spLocks noGrp="1"/>
          </p:cNvSpPr>
          <p:nvPr>
            <p:ph type="sldNum" sz="quarter" idx="12"/>
          </p:nvPr>
        </p:nvSpPr>
        <p:spPr/>
        <p:txBody>
          <a:bodyPr/>
          <a:lstStyle/>
          <a:p>
            <a:fld id="{48F63A3B-78C7-47BE-AE5E-E10140E04643}" type="slidenum">
              <a:rPr lang="en-US" dirty="0"/>
              <a:t>16</a:t>
            </a:fld>
            <a:endParaRPr lang="en-US"/>
          </a:p>
        </p:txBody>
      </p:sp>
      <p:pic>
        <p:nvPicPr>
          <p:cNvPr id="5" name="図 4" descr="マップ&#10;&#10;説明は自動で生成されたものです">
            <a:extLst>
              <a:ext uri="{FF2B5EF4-FFF2-40B4-BE49-F238E27FC236}">
                <a16:creationId xmlns:a16="http://schemas.microsoft.com/office/drawing/2014/main" id="{42152DA3-7A8C-FB87-FA9E-3BA664791AA4}"/>
              </a:ext>
            </a:extLst>
          </p:cNvPr>
          <p:cNvPicPr>
            <a:picLocks noChangeAspect="1"/>
          </p:cNvPicPr>
          <p:nvPr/>
        </p:nvPicPr>
        <p:blipFill>
          <a:blip r:embed="rId2"/>
          <a:stretch>
            <a:fillRect/>
          </a:stretch>
        </p:blipFill>
        <p:spPr>
          <a:xfrm>
            <a:off x="2124588" y="1161237"/>
            <a:ext cx="8291569" cy="4923248"/>
          </a:xfrm>
          <a:prstGeom prst="rect">
            <a:avLst/>
          </a:prstGeom>
        </p:spPr>
      </p:pic>
    </p:spTree>
    <p:extLst>
      <p:ext uri="{BB962C8B-B14F-4D97-AF65-F5344CB8AC3E}">
        <p14:creationId xmlns:p14="http://schemas.microsoft.com/office/powerpoint/2010/main" val="19999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9BEE117-9962-7B0A-8F08-D6ED7ACA1AA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ea typeface="ＭＳ Ｐゴシック"/>
              </a:rPr>
              <a:t>背景・目的</a:t>
            </a:r>
          </a:p>
        </p:txBody>
      </p:sp>
      <p:sp>
        <p:nvSpPr>
          <p:cNvPr id="30"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27535123-FEB8-FE9C-E270-242AF26FD919}"/>
              </a:ext>
            </a:extLst>
          </p:cNvPr>
          <p:cNvSpPr>
            <a:spLocks noGrp="1"/>
          </p:cNvSpPr>
          <p:nvPr>
            <p:ph idx="1"/>
          </p:nvPr>
        </p:nvSpPr>
        <p:spPr>
          <a:xfrm>
            <a:off x="4447308" y="591344"/>
            <a:ext cx="6906491" cy="5585619"/>
          </a:xfrm>
        </p:spPr>
        <p:txBody>
          <a:bodyPr anchor="ctr">
            <a:normAutofit/>
          </a:bodyPr>
          <a:lstStyle/>
          <a:p>
            <a:pPr marL="0" indent="0">
              <a:buNone/>
            </a:pPr>
            <a:r>
              <a:rPr lang="ja-JP" altLang="en-US">
                <a:ea typeface="ＭＳ Ｐ明朝"/>
              </a:rPr>
              <a:t>○背景</a:t>
            </a:r>
          </a:p>
          <a:p>
            <a:pPr marL="0" indent="0">
              <a:buNone/>
            </a:pPr>
            <a:r>
              <a:rPr lang="ja-JP" altLang="en-US">
                <a:ea typeface="ＭＳ Ｐ明朝"/>
              </a:rPr>
              <a:t>・政策局いのち・未来戦略本部室が中心となり、子ども支援課、介護・介護予防支援課とともに、ディスカッションを重ねた結果、地域の重要な役割を担う公園についての調査・分析が必要との結論に至った。</a:t>
            </a:r>
            <a:endParaRPr lang="ja-JP" altLang="en-US">
              <a:ea typeface="ＭＳ Ｐ明朝"/>
              <a:cs typeface="Calibri"/>
            </a:endParaRPr>
          </a:p>
          <a:p>
            <a:pPr marL="0" indent="0">
              <a:buNone/>
            </a:pPr>
            <a:r>
              <a:rPr lang="ja-JP" altLang="en-US">
                <a:ea typeface="ＭＳ Ｐ明朝"/>
              </a:rPr>
              <a:t>○目的</a:t>
            </a:r>
          </a:p>
          <a:p>
            <a:pPr marL="0" indent="0">
              <a:buNone/>
            </a:pPr>
            <a:r>
              <a:rPr lang="ja-JP" altLang="en-US">
                <a:ea typeface="ＭＳ Ｐ明朝"/>
              </a:rPr>
              <a:t>・公園データを分析、可視化し、どのようなタイプの公園が多いのか明らかにする。</a:t>
            </a:r>
          </a:p>
          <a:p>
            <a:pPr marL="0" indent="0">
              <a:buNone/>
            </a:pPr>
            <a:r>
              <a:rPr lang="ja-JP" altLang="en-US">
                <a:ea typeface="ＭＳ Ｐ明朝"/>
              </a:rPr>
              <a:t>・データ結果を分析することにより、神奈川県の施策を考える足がかりとする。</a:t>
            </a:r>
          </a:p>
        </p:txBody>
      </p:sp>
      <p:sp>
        <p:nvSpPr>
          <p:cNvPr id="4" name="スライド番号プレースホルダー 3">
            <a:extLst>
              <a:ext uri="{FF2B5EF4-FFF2-40B4-BE49-F238E27FC236}">
                <a16:creationId xmlns:a16="http://schemas.microsoft.com/office/drawing/2014/main" id="{320E253A-7C3C-0FEB-DD92-E704DB99C0E1}"/>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2</a:t>
            </a:fld>
            <a:endParaRPr lang="ja-JP" altLang="en-US"/>
          </a:p>
        </p:txBody>
      </p:sp>
    </p:spTree>
    <p:extLst>
      <p:ext uri="{BB962C8B-B14F-4D97-AF65-F5344CB8AC3E}">
        <p14:creationId xmlns:p14="http://schemas.microsoft.com/office/powerpoint/2010/main" val="195512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292B7F2-BEB8-F98A-BF26-D440A86EAA07}"/>
              </a:ext>
            </a:extLst>
          </p:cNvPr>
          <p:cNvSpPr>
            <a:spLocks noGrp="1"/>
          </p:cNvSpPr>
          <p:nvPr>
            <p:ph type="title"/>
          </p:nvPr>
        </p:nvSpPr>
        <p:spPr>
          <a:xfrm>
            <a:off x="260478" y="1153572"/>
            <a:ext cx="3871684" cy="4461163"/>
          </a:xfrm>
        </p:spPr>
        <p:txBody>
          <a:bodyPr>
            <a:normAutofit/>
          </a:bodyPr>
          <a:lstStyle/>
          <a:p>
            <a:r>
              <a:rPr lang="ja-JP" altLang="en-US" sz="4000">
                <a:solidFill>
                  <a:srgbClr val="FFFFFF"/>
                </a:solidFill>
                <a:latin typeface="MS PMincho"/>
                <a:ea typeface="MS PMincho"/>
              </a:rPr>
              <a:t>データ概要</a:t>
            </a:r>
            <a:br>
              <a:rPr lang="ja-JP" altLang="en-US" sz="4000">
                <a:solidFill>
                  <a:srgbClr val="FFFFFF"/>
                </a:solidFill>
                <a:latin typeface="MS PMincho"/>
                <a:ea typeface="MS PMincho"/>
              </a:rPr>
            </a:br>
            <a:r>
              <a:rPr lang="ja-JP" altLang="en-US" sz="4000">
                <a:solidFill>
                  <a:srgbClr val="FFFFFF"/>
                </a:solidFill>
                <a:latin typeface="MS PMincho"/>
                <a:ea typeface="MS PMincho"/>
              </a:rPr>
              <a:t>（使用データ）</a:t>
            </a: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6CC29D2-0951-55B8-23A3-84BE5E2410E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1800">
                <a:latin typeface="MS PMincho"/>
                <a:ea typeface="MS PMincho"/>
              </a:rPr>
              <a:t>○神奈川県ホームページ</a:t>
            </a:r>
            <a:endParaRPr lang="ja-JP" sz="1800">
              <a:latin typeface="MS PMincho"/>
              <a:ea typeface="MS PMincho"/>
              <a:cs typeface="Calibri"/>
            </a:endParaRPr>
          </a:p>
          <a:p>
            <a:pPr marL="0" indent="0">
              <a:buNone/>
            </a:pPr>
            <a:r>
              <a:rPr lang="ja-JP" altLang="en-US" sz="1800">
                <a:latin typeface="MS PMincho"/>
                <a:ea typeface="MS PMincho"/>
              </a:rPr>
              <a:t>・神奈川県内の公園に関するオープンデータ</a:t>
            </a:r>
            <a:endParaRPr lang="ja-JP" sz="1800">
              <a:latin typeface="MS PMincho"/>
              <a:ea typeface="MS PMincho"/>
              <a:cs typeface="Calibri"/>
            </a:endParaRPr>
          </a:p>
          <a:p>
            <a:pPr marL="0" indent="0">
              <a:buNone/>
            </a:pPr>
            <a:r>
              <a:rPr lang="en-US" altLang="ja-JP" sz="1800">
                <a:latin typeface="MS PMincho"/>
                <a:ea typeface="+mn-lt"/>
                <a:cs typeface="+mn-lt"/>
              </a:rPr>
              <a:t>URL: </a:t>
            </a:r>
            <a:r>
              <a:rPr lang="ja-JP" sz="1800">
                <a:latin typeface="MS PMincho"/>
                <a:ea typeface="MS PMincho"/>
                <a:cs typeface="+mn-lt"/>
                <a:hlinkClick r:id="rId2">
                  <a:extLst>
                    <a:ext uri="{A12FA001-AC4F-418D-AE19-62706E023703}">
                      <ahyp:hlinkClr xmlns:ahyp="http://schemas.microsoft.com/office/drawing/2018/hyperlinkcolor" val="tx"/>
                    </a:ext>
                  </a:extLst>
                </a:hlinkClick>
              </a:rPr>
              <a:t>https://www.pref.kanagawa.jp/docs/b8k/cnt/f536260/index.html</a:t>
            </a:r>
            <a:endParaRPr lang="ja-JP" altLang="en-US" sz="1800">
              <a:latin typeface="MS PMincho"/>
              <a:ea typeface="MS PMincho"/>
              <a:cs typeface="Calibri"/>
            </a:endParaRPr>
          </a:p>
          <a:p>
            <a:pPr>
              <a:buNone/>
            </a:pPr>
            <a:r>
              <a:rPr lang="ja-JP" altLang="en-US" sz="1800">
                <a:latin typeface="MS PMincho"/>
                <a:ea typeface="MS PMincho"/>
              </a:rPr>
              <a:t>・神奈川県年齢別人口統計調査結果報告（令和</a:t>
            </a:r>
            <a:r>
              <a:rPr lang="en-US" altLang="ja-JP" sz="1800">
                <a:latin typeface="MS PMincho"/>
                <a:ea typeface="ＭＳ Ｐ明朝"/>
              </a:rPr>
              <a:t>5</a:t>
            </a:r>
            <a:r>
              <a:rPr lang="ja-JP" altLang="en-US" sz="1800">
                <a:latin typeface="MS PMincho"/>
                <a:ea typeface="MS PMincho"/>
              </a:rPr>
              <a:t>年</a:t>
            </a:r>
            <a:r>
              <a:rPr lang="en-US" altLang="ja-JP" sz="1800">
                <a:latin typeface="MS PMincho"/>
                <a:ea typeface="ＭＳ Ｐ明朝"/>
              </a:rPr>
              <a:t>1</a:t>
            </a:r>
            <a:r>
              <a:rPr lang="ja-JP" altLang="en-US" sz="1800">
                <a:latin typeface="MS PMincho"/>
                <a:ea typeface="MS PMincho"/>
              </a:rPr>
              <a:t>月</a:t>
            </a:r>
            <a:r>
              <a:rPr lang="en-US" altLang="ja-JP" sz="1800">
                <a:latin typeface="MS PMincho"/>
                <a:ea typeface="ＭＳ Ｐ明朝"/>
              </a:rPr>
              <a:t>1</a:t>
            </a:r>
            <a:r>
              <a:rPr lang="ja-JP" altLang="en-US" sz="1800">
                <a:latin typeface="MS PMincho"/>
                <a:ea typeface="MS PMincho"/>
              </a:rPr>
              <a:t>日現在）</a:t>
            </a:r>
            <a:endParaRPr lang="ja-JP" altLang="en-US" sz="1800">
              <a:latin typeface="MS PMincho"/>
              <a:ea typeface="MS PMincho"/>
              <a:cs typeface="Calibri"/>
            </a:endParaRPr>
          </a:p>
          <a:p>
            <a:pPr marL="0" indent="0">
              <a:buNone/>
            </a:pPr>
            <a:r>
              <a:rPr lang="en-US" altLang="ja-JP" sz="1800" err="1">
                <a:latin typeface="MS PMincho"/>
                <a:ea typeface="+mn-lt"/>
                <a:cs typeface="+mn-lt"/>
              </a:rPr>
              <a:t>URL:</a:t>
            </a:r>
            <a:r>
              <a:rPr lang="en-US" sz="1800" err="1">
                <a:latin typeface="MS PMincho"/>
                <a:ea typeface="+mn-lt"/>
                <a:cs typeface="+mn-lt"/>
              </a:rPr>
              <a:t>https</a:t>
            </a:r>
            <a:r>
              <a:rPr lang="en-US" sz="1800">
                <a:latin typeface="MS PMincho"/>
                <a:ea typeface="+mn-lt"/>
                <a:cs typeface="+mn-lt"/>
              </a:rPr>
              <a:t>://www.pref.kanagawa.jp/docs/x6z/tc30/jinko/nenreibetu.html</a:t>
            </a:r>
            <a:endParaRPr lang="en-US" altLang="ja-JP" sz="1800">
              <a:latin typeface="MS PMincho"/>
              <a:ea typeface="游ゴシック"/>
              <a:cs typeface="Calibri"/>
            </a:endParaRPr>
          </a:p>
          <a:p>
            <a:pPr marL="0" indent="0">
              <a:buNone/>
            </a:pPr>
            <a:r>
              <a:rPr lang="ja-JP" altLang="en-US" sz="1800">
                <a:latin typeface="MS PMincho"/>
                <a:ea typeface="MS PMincho"/>
                <a:cs typeface="+mn-lt"/>
              </a:rPr>
              <a:t>・神奈川県の人口と世帯（令和5年10月1日現在）</a:t>
            </a:r>
            <a:endParaRPr lang="en-US" altLang="ja-JP"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国土地理院</a:t>
            </a:r>
            <a:endParaRPr lang="ja-JP" altLang="en-US"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令和5年7月1日までの全国都道府県市区町村別の面積値」</a:t>
            </a:r>
            <a:endParaRPr lang="ja-JP" altLang="en-US" sz="1800">
              <a:latin typeface="MS PMincho"/>
              <a:ea typeface="MS PMincho"/>
              <a:cs typeface="+mn-lt"/>
            </a:endParaRPr>
          </a:p>
          <a:p>
            <a:pPr marL="0" indent="0">
              <a:buNone/>
            </a:pPr>
            <a:r>
              <a:rPr lang="en-US" altLang="ja-JP" sz="1800">
                <a:latin typeface="MS PMincho"/>
                <a:ea typeface="+mn-lt"/>
                <a:cs typeface="+mn-lt"/>
              </a:rPr>
              <a:t>URL: </a:t>
            </a:r>
            <a:r>
              <a:rPr lang="ja-JP" sz="1800">
                <a:latin typeface="MS PMincho"/>
                <a:ea typeface="MS PMincho"/>
                <a:cs typeface="+mn-lt"/>
              </a:rPr>
              <a:t>https://www.gsi.go.jp/KOKUJYOHO/OLD-MENCHO-title.htm</a:t>
            </a:r>
            <a:endParaRPr lang="ja-JP" sz="1800">
              <a:latin typeface="MS PMincho"/>
              <a:ea typeface="MS PMincho"/>
              <a:cs typeface="Calibri"/>
            </a:endParaRPr>
          </a:p>
          <a:p>
            <a:pPr marL="0" indent="0">
              <a:buNone/>
            </a:pPr>
            <a:r>
              <a:rPr lang="ja-JP" altLang="en-US" sz="1800">
                <a:latin typeface="MS PMincho"/>
                <a:ea typeface="MS PMincho"/>
              </a:rPr>
              <a:t>○国土交通省</a:t>
            </a:r>
            <a:endParaRPr lang="ja-JP" sz="1800">
              <a:latin typeface="MS PMincho"/>
              <a:ea typeface="MS PMincho"/>
              <a:cs typeface="Calibri"/>
            </a:endParaRPr>
          </a:p>
          <a:p>
            <a:pPr marL="0" indent="0">
              <a:buNone/>
            </a:pPr>
            <a:r>
              <a:rPr lang="ja-JP" altLang="en-US" sz="1800">
                <a:latin typeface="MS PMincho"/>
                <a:ea typeface="MS PMincho"/>
              </a:rPr>
              <a:t>・国土数値情報ダウンロードサイト</a:t>
            </a:r>
            <a:endParaRPr lang="ja-JP" altLang="en-US" sz="1800">
              <a:latin typeface="MS PMincho"/>
              <a:ea typeface="MS PMincho"/>
              <a:cs typeface="Calibri"/>
            </a:endParaRPr>
          </a:p>
          <a:p>
            <a:pPr marL="0" indent="0">
              <a:buNone/>
            </a:pPr>
            <a:r>
              <a:rPr lang="en-US" altLang="ja-JP" sz="1800">
                <a:latin typeface="MS PMincho"/>
                <a:ea typeface="+mn-lt"/>
                <a:cs typeface="+mn-lt"/>
              </a:rPr>
              <a:t>URL: </a:t>
            </a:r>
            <a:r>
              <a:rPr lang="en-US" sz="1800">
                <a:latin typeface="MS PMincho"/>
                <a:ea typeface="+mn-lt"/>
                <a:cs typeface="+mn-lt"/>
              </a:rPr>
              <a:t>https://nlftp.mlit.go.jp/cgi-bin/isj/dls/_choose_files.cgi</a:t>
            </a:r>
            <a:endParaRPr lang="ja-JP" sz="1800">
              <a:latin typeface="MS PMincho"/>
              <a:ea typeface="ＭＳ Ｐ明朝" panose="02020600040205080304" pitchFamily="18" charset="-128"/>
            </a:endParaRPr>
          </a:p>
        </p:txBody>
      </p:sp>
      <p:sp>
        <p:nvSpPr>
          <p:cNvPr id="4" name="スライド番号プレースホルダー 3">
            <a:extLst>
              <a:ext uri="{FF2B5EF4-FFF2-40B4-BE49-F238E27FC236}">
                <a16:creationId xmlns:a16="http://schemas.microsoft.com/office/drawing/2014/main" id="{2F67FBF6-1DCA-AB7D-4E62-3267BD41A64C}"/>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3</a:t>
            </a:fld>
            <a:endParaRPr lang="ja-JP" altLang="en-US"/>
          </a:p>
        </p:txBody>
      </p:sp>
    </p:spTree>
    <p:extLst>
      <p:ext uri="{BB962C8B-B14F-4D97-AF65-F5344CB8AC3E}">
        <p14:creationId xmlns:p14="http://schemas.microsoft.com/office/powerpoint/2010/main" val="2247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7F80A9-7FA5-D6AE-03A3-483CAA113519}"/>
              </a:ext>
            </a:extLst>
          </p:cNvPr>
          <p:cNvSpPr>
            <a:spLocks noGrp="1"/>
          </p:cNvSpPr>
          <p:nvPr>
            <p:ph type="title"/>
          </p:nvPr>
        </p:nvSpPr>
        <p:spPr>
          <a:xfrm>
            <a:off x="296764" y="1153572"/>
            <a:ext cx="3590470" cy="4461163"/>
          </a:xfrm>
        </p:spPr>
        <p:txBody>
          <a:bodyPr>
            <a:normAutofit/>
          </a:bodyPr>
          <a:lstStyle/>
          <a:p>
            <a:r>
              <a:rPr lang="ja-JP" altLang="en-US">
                <a:solidFill>
                  <a:srgbClr val="FFFFFF"/>
                </a:solidFill>
                <a:latin typeface="MS PMincho"/>
                <a:ea typeface="MS PMincho"/>
              </a:rPr>
              <a:t>データ概要と分析方法</a:t>
            </a:r>
            <a:endParaRPr kumimoji="1" lang="ja-JP" altLang="en-US">
              <a:solidFill>
                <a:srgbClr val="FFFFFF"/>
              </a:solidFill>
              <a:latin typeface="MS PMincho"/>
              <a:ea typeface="MS PMincho"/>
            </a:endParaRP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EAA9242-E295-D8A1-41C7-77BF57703289}"/>
              </a:ext>
            </a:extLst>
          </p:cNvPr>
          <p:cNvSpPr>
            <a:spLocks noGrp="1"/>
          </p:cNvSpPr>
          <p:nvPr>
            <p:ph idx="1"/>
          </p:nvPr>
        </p:nvSpPr>
        <p:spPr>
          <a:xfrm>
            <a:off x="4447308" y="591344"/>
            <a:ext cx="6906491" cy="5585619"/>
          </a:xfrm>
        </p:spPr>
        <p:txBody>
          <a:bodyPr anchor="ctr">
            <a:normAutofit/>
          </a:bodyPr>
          <a:lstStyle/>
          <a:p>
            <a:pPr marL="0" indent="0">
              <a:buNone/>
            </a:pPr>
            <a:r>
              <a:rPr lang="ja-JP" altLang="en-US" sz="1800">
                <a:latin typeface="MS PMincho"/>
                <a:ea typeface="MS PMincho"/>
              </a:rPr>
              <a:t>・項目が全部で54項目、8030のデータがデータあり、主に分析に使用した内容としては、公園の所在地、面積、公園種別と42項目ある公園の設備（トイレ、すべり台、駐車場など）を利用した。</a:t>
            </a:r>
            <a:endParaRPr lang="ja-JP" sz="1800">
              <a:ea typeface="游ゴシック"/>
              <a:cs typeface="Calibri"/>
            </a:endParaRPr>
          </a:p>
          <a:p>
            <a:pPr marL="0" indent="0">
              <a:buNone/>
            </a:pPr>
            <a:r>
              <a:rPr lang="ja-JP" altLang="en-US" sz="1800">
                <a:latin typeface="MS PMincho"/>
                <a:ea typeface="MS PMincho"/>
              </a:rPr>
              <a:t>・所在地のデータを加工し、市区町村の項目を追加した。</a:t>
            </a:r>
            <a:endParaRPr lang="ja-JP" sz="1800">
              <a:ea typeface="游ゴシック"/>
              <a:cs typeface="Calibri"/>
            </a:endParaRPr>
          </a:p>
          <a:p>
            <a:pPr marL="0" indent="0">
              <a:buNone/>
            </a:pPr>
            <a:r>
              <a:rPr lang="ja-JP" altLang="en-US" sz="1800">
                <a:latin typeface="MS PMincho"/>
                <a:ea typeface="MS PMincho"/>
              </a:rPr>
              <a:t>・</a:t>
            </a:r>
            <a:r>
              <a:rPr lang="ja-JP" sz="1800">
                <a:latin typeface="MS PMincho"/>
                <a:ea typeface="MS PMincho"/>
                <a:cs typeface="+mn-lt"/>
              </a:rPr>
              <a:t>分析の際にはデータ量の大きさや、データ編集のしやすさを考慮し、大部分の</a:t>
            </a:r>
            <a:r>
              <a:rPr lang="ja-JP" altLang="en-US" sz="1800">
                <a:latin typeface="MS PMincho"/>
                <a:ea typeface="MS PMincho"/>
                <a:cs typeface="+mn-lt"/>
              </a:rPr>
              <a:t>分析で</a:t>
            </a:r>
            <a:r>
              <a:rPr lang="en-US" altLang="ja-JP" sz="1800" err="1">
                <a:latin typeface="MS PMincho"/>
                <a:ea typeface="+mn-lt"/>
                <a:cs typeface="+mn-lt"/>
              </a:rPr>
              <a:t>CSVデータは</a:t>
            </a:r>
            <a:r>
              <a:rPr lang="ja-JP" sz="1800">
                <a:latin typeface="MS PMincho"/>
                <a:ea typeface="MS PMincho"/>
                <a:cs typeface="+mn-lt"/>
              </a:rPr>
              <a:t>Excelデータに変換して使用した。</a:t>
            </a:r>
          </a:p>
          <a:p>
            <a:pPr marL="0" indent="0">
              <a:buNone/>
            </a:pPr>
            <a:r>
              <a:rPr lang="ja-JP" altLang="en-US" sz="1800">
                <a:latin typeface="MS PMincho"/>
                <a:ea typeface="MS PMincho"/>
                <a:cs typeface="+mn-lt"/>
              </a:rPr>
              <a:t>・欠損値は0に置き換えて分析を行なった。</a:t>
            </a:r>
          </a:p>
          <a:p>
            <a:pPr marL="0" indent="0">
              <a:buNone/>
            </a:pPr>
            <a:r>
              <a:rPr lang="ja-JP" altLang="en-US" sz="1800">
                <a:latin typeface="MS PMincho"/>
                <a:ea typeface="MS PMincho"/>
                <a:cs typeface="+mn-lt"/>
              </a:rPr>
              <a:t>・</a:t>
            </a:r>
            <a:r>
              <a:rPr lang="ja-JP" sz="1800">
                <a:latin typeface="MS PMincho"/>
                <a:ea typeface="MS PMincho"/>
                <a:cs typeface="+mn-lt"/>
              </a:rPr>
              <a:t>主に、データのグループ化、結合、データ型の変換後、平均値や相関関数を算出し、グラフを生成して比較を行なった。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地理的データを扱う際には</a:t>
            </a:r>
            <a:r>
              <a:rPr lang="en-US" altLang="ja-JP" sz="1800" err="1">
                <a:latin typeface="MS PMincho"/>
                <a:ea typeface="MS PMincho"/>
                <a:cs typeface="+mn-lt"/>
              </a:rPr>
              <a:t>CSVファイルを使用し</a:t>
            </a:r>
            <a:r>
              <a:rPr lang="en-US" altLang="ja-JP" sz="1800">
                <a:latin typeface="MS PMincho"/>
                <a:ea typeface="MS PMincho"/>
                <a:cs typeface="+mn-lt"/>
              </a:rPr>
              <a:t>、</a:t>
            </a:r>
            <a:r>
              <a:rPr lang="ja-JP" sz="1800">
                <a:latin typeface="MS PMincho"/>
                <a:ea typeface="MS PMincho"/>
                <a:cs typeface="+mn-lt"/>
              </a:rPr>
              <a:t>CRS(座標参照システム)をEPSG4326に設定して分析を行なった。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境界データの読み込みはシェープファイルを用いた。</a:t>
            </a:r>
          </a:p>
          <a:p>
            <a:pPr marL="0" indent="0">
              <a:buNone/>
            </a:pPr>
            <a:endParaRPr lang="ja-JP" altLang="en-US" sz="18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368298D4-7AC3-87AA-6F25-91D8A11E84DB}"/>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4</a:t>
            </a:fld>
            <a:endParaRPr lang="ja-JP" altLang="en-US"/>
          </a:p>
        </p:txBody>
      </p:sp>
    </p:spTree>
    <p:extLst>
      <p:ext uri="{BB962C8B-B14F-4D97-AF65-F5344CB8AC3E}">
        <p14:creationId xmlns:p14="http://schemas.microsoft.com/office/powerpoint/2010/main" val="362558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A491D-77E9-0D69-B7C3-BBF5257F0710}"/>
              </a:ext>
            </a:extLst>
          </p:cNvPr>
          <p:cNvSpPr>
            <a:spLocks noGrp="1"/>
          </p:cNvSpPr>
          <p:nvPr>
            <p:ph type="title"/>
          </p:nvPr>
        </p:nvSpPr>
        <p:spPr>
          <a:xfrm>
            <a:off x="838200" y="365125"/>
            <a:ext cx="2442029" cy="236992"/>
          </a:xfrm>
        </p:spPr>
        <p:txBody>
          <a:bodyPr>
            <a:normAutofit fontScale="90000"/>
          </a:bodyPr>
          <a:lstStyle/>
          <a:p>
            <a:r>
              <a:rPr lang="ja-JP" altLang="en-US" sz="2000">
                <a:ea typeface="游ゴシック Light"/>
                <a:cs typeface="Calibri Light"/>
              </a:rPr>
              <a:t>重要な基本統計量①</a:t>
            </a:r>
            <a:endParaRPr kumimoji="1" lang="ja-JP" altLang="en-US" sz="2000"/>
          </a:p>
        </p:txBody>
      </p:sp>
      <p:sp>
        <p:nvSpPr>
          <p:cNvPr id="4" name="スライド番号プレースホルダー 3">
            <a:extLst>
              <a:ext uri="{FF2B5EF4-FFF2-40B4-BE49-F238E27FC236}">
                <a16:creationId xmlns:a16="http://schemas.microsoft.com/office/drawing/2014/main" id="{30D9BCEE-020F-B55C-AB8C-D662492DFD1B}"/>
              </a:ext>
            </a:extLst>
          </p:cNvPr>
          <p:cNvSpPr>
            <a:spLocks noGrp="1"/>
          </p:cNvSpPr>
          <p:nvPr>
            <p:ph type="sldNum" sz="quarter" idx="12"/>
          </p:nvPr>
        </p:nvSpPr>
        <p:spPr/>
        <p:txBody>
          <a:bodyPr/>
          <a:lstStyle/>
          <a:p>
            <a:fld id="{48F63A3B-78C7-47BE-AE5E-E10140E04643}" type="slidenum">
              <a:rPr lang="en-US" dirty="0"/>
              <a:t>5</a:t>
            </a:fld>
            <a:endParaRPr lang="en-US"/>
          </a:p>
        </p:txBody>
      </p:sp>
      <p:pic>
        <p:nvPicPr>
          <p:cNvPr id="5" name="図 4" descr="グラフ, ヒストグラム&#10;&#10;説明は自動で生成されたものです">
            <a:extLst>
              <a:ext uri="{FF2B5EF4-FFF2-40B4-BE49-F238E27FC236}">
                <a16:creationId xmlns:a16="http://schemas.microsoft.com/office/drawing/2014/main" id="{2E162A78-1339-D454-90A2-11F5B2F7D6F9}"/>
              </a:ext>
            </a:extLst>
          </p:cNvPr>
          <p:cNvPicPr>
            <a:picLocks noChangeAspect="1"/>
          </p:cNvPicPr>
          <p:nvPr/>
        </p:nvPicPr>
        <p:blipFill>
          <a:blip r:embed="rId2"/>
          <a:stretch>
            <a:fillRect/>
          </a:stretch>
        </p:blipFill>
        <p:spPr>
          <a:xfrm>
            <a:off x="1401704" y="722308"/>
            <a:ext cx="9209851" cy="5526271"/>
          </a:xfrm>
          <a:prstGeom prst="rect">
            <a:avLst/>
          </a:prstGeom>
        </p:spPr>
      </p:pic>
    </p:spTree>
    <p:extLst>
      <p:ext uri="{BB962C8B-B14F-4D97-AF65-F5344CB8AC3E}">
        <p14:creationId xmlns:p14="http://schemas.microsoft.com/office/powerpoint/2010/main" val="406439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F6A3AB8-F299-513B-693B-8E42D83F4FD2}"/>
              </a:ext>
            </a:extLst>
          </p:cNvPr>
          <p:cNvSpPr>
            <a:spLocks noGrp="1"/>
          </p:cNvSpPr>
          <p:nvPr>
            <p:ph type="sldNum" sz="quarter" idx="12"/>
          </p:nvPr>
        </p:nvSpPr>
        <p:spPr/>
        <p:txBody>
          <a:bodyPr/>
          <a:lstStyle/>
          <a:p>
            <a:fld id="{48F63A3B-78C7-47BE-AE5E-E10140E04643}" type="slidenum">
              <a:rPr lang="en-US" dirty="0"/>
              <a:t>6</a:t>
            </a:fld>
            <a:endParaRPr lang="en-US"/>
          </a:p>
        </p:txBody>
      </p:sp>
      <p:sp>
        <p:nvSpPr>
          <p:cNvPr id="6" name="タイトル 1">
            <a:extLst>
              <a:ext uri="{FF2B5EF4-FFF2-40B4-BE49-F238E27FC236}">
                <a16:creationId xmlns:a16="http://schemas.microsoft.com/office/drawing/2014/main" id="{A6D6E174-5E2D-473F-05B2-D26DEA7C1BB1}"/>
              </a:ext>
            </a:extLst>
          </p:cNvPr>
          <p:cNvSpPr>
            <a:spLocks noGrp="1"/>
          </p:cNvSpPr>
          <p:nvPr>
            <p:ph type="title"/>
          </p:nvPr>
        </p:nvSpPr>
        <p:spPr>
          <a:xfrm>
            <a:off x="838200" y="365125"/>
            <a:ext cx="2442029" cy="236992"/>
          </a:xfrm>
        </p:spPr>
        <p:txBody>
          <a:bodyPr>
            <a:normAutofit fontScale="90000"/>
          </a:bodyPr>
          <a:lstStyle/>
          <a:p>
            <a:r>
              <a:rPr lang="ja-JP" altLang="en-US" sz="2000">
                <a:ea typeface="游ゴシック Light"/>
                <a:cs typeface="Calibri Light"/>
              </a:rPr>
              <a:t>重要な基本統計量③</a:t>
            </a:r>
            <a:endParaRPr kumimoji="1" lang="ja-JP" altLang="en-US" sz="2000"/>
          </a:p>
        </p:txBody>
      </p:sp>
      <p:pic>
        <p:nvPicPr>
          <p:cNvPr id="8" name="図 7" descr="グラフ&#10;&#10;説明は自動で生成されたものです">
            <a:extLst>
              <a:ext uri="{FF2B5EF4-FFF2-40B4-BE49-F238E27FC236}">
                <a16:creationId xmlns:a16="http://schemas.microsoft.com/office/drawing/2014/main" id="{3EA8EDB1-53B0-612B-F0DF-35D323477977}"/>
              </a:ext>
            </a:extLst>
          </p:cNvPr>
          <p:cNvPicPr>
            <a:picLocks noChangeAspect="1"/>
          </p:cNvPicPr>
          <p:nvPr/>
        </p:nvPicPr>
        <p:blipFill>
          <a:blip r:embed="rId2"/>
          <a:stretch>
            <a:fillRect/>
          </a:stretch>
        </p:blipFill>
        <p:spPr>
          <a:xfrm>
            <a:off x="1627481" y="706284"/>
            <a:ext cx="8937036" cy="5548914"/>
          </a:xfrm>
          <a:prstGeom prst="rect">
            <a:avLst/>
          </a:prstGeom>
        </p:spPr>
      </p:pic>
      <p:sp>
        <p:nvSpPr>
          <p:cNvPr id="9" name="正方形/長方形 8">
            <a:extLst>
              <a:ext uri="{FF2B5EF4-FFF2-40B4-BE49-F238E27FC236}">
                <a16:creationId xmlns:a16="http://schemas.microsoft.com/office/drawing/2014/main" id="{97C222C2-EE62-E311-4887-EE566BC390ED}"/>
              </a:ext>
            </a:extLst>
          </p:cNvPr>
          <p:cNvSpPr/>
          <p:nvPr/>
        </p:nvSpPr>
        <p:spPr>
          <a:xfrm>
            <a:off x="1937925" y="771407"/>
            <a:ext cx="395111" cy="1505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游ゴシック"/>
              <a:cs typeface="Calibri"/>
            </a:endParaRPr>
          </a:p>
        </p:txBody>
      </p:sp>
    </p:spTree>
    <p:extLst>
      <p:ext uri="{BB962C8B-B14F-4D97-AF65-F5344CB8AC3E}">
        <p14:creationId xmlns:p14="http://schemas.microsoft.com/office/powerpoint/2010/main" val="225128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75E8AC-464D-6B95-7C49-9FC95CBD7378}"/>
              </a:ext>
            </a:extLst>
          </p:cNvPr>
          <p:cNvSpPr>
            <a:spLocks noGrp="1"/>
          </p:cNvSpPr>
          <p:nvPr>
            <p:ph type="sldNum" sz="quarter" idx="12"/>
          </p:nvPr>
        </p:nvSpPr>
        <p:spPr/>
        <p:txBody>
          <a:bodyPr/>
          <a:lstStyle/>
          <a:p>
            <a:fld id="{48F63A3B-78C7-47BE-AE5E-E10140E04643}" type="slidenum">
              <a:rPr lang="en-US" dirty="0"/>
              <a:t>7</a:t>
            </a:fld>
            <a:endParaRPr lang="en-US"/>
          </a:p>
        </p:txBody>
      </p:sp>
      <p:sp>
        <p:nvSpPr>
          <p:cNvPr id="6" name="タイトル 1">
            <a:extLst>
              <a:ext uri="{FF2B5EF4-FFF2-40B4-BE49-F238E27FC236}">
                <a16:creationId xmlns:a16="http://schemas.microsoft.com/office/drawing/2014/main" id="{4796A0C0-821F-EED3-5BB4-884029D62CE5}"/>
              </a:ext>
            </a:extLst>
          </p:cNvPr>
          <p:cNvSpPr>
            <a:spLocks noGrp="1"/>
          </p:cNvSpPr>
          <p:nvPr>
            <p:ph type="title"/>
          </p:nvPr>
        </p:nvSpPr>
        <p:spPr>
          <a:xfrm>
            <a:off x="838200" y="365125"/>
            <a:ext cx="2442029" cy="236992"/>
          </a:xfrm>
        </p:spPr>
        <p:txBody>
          <a:bodyPr>
            <a:normAutofit fontScale="90000"/>
          </a:bodyPr>
          <a:lstStyle/>
          <a:p>
            <a:r>
              <a:rPr lang="ja-JP" altLang="en-US" sz="2000">
                <a:ea typeface="游ゴシック Light"/>
                <a:cs typeface="Calibri Light"/>
              </a:rPr>
              <a:t>重要な基本統計量②</a:t>
            </a:r>
            <a:endParaRPr kumimoji="1" lang="ja-JP" altLang="en-US" sz="2000"/>
          </a:p>
        </p:txBody>
      </p:sp>
      <p:pic>
        <p:nvPicPr>
          <p:cNvPr id="7" name="図 6" descr="グラフ, 棒グラフ&#10;&#10;説明は自動で生成されたものです">
            <a:extLst>
              <a:ext uri="{FF2B5EF4-FFF2-40B4-BE49-F238E27FC236}">
                <a16:creationId xmlns:a16="http://schemas.microsoft.com/office/drawing/2014/main" id="{0A60B29F-22B8-804F-F9F6-CABB0D64D18F}"/>
              </a:ext>
            </a:extLst>
          </p:cNvPr>
          <p:cNvPicPr>
            <a:picLocks noChangeAspect="1"/>
          </p:cNvPicPr>
          <p:nvPr/>
        </p:nvPicPr>
        <p:blipFill>
          <a:blip r:embed="rId2"/>
          <a:stretch>
            <a:fillRect/>
          </a:stretch>
        </p:blipFill>
        <p:spPr>
          <a:xfrm>
            <a:off x="1674519" y="913246"/>
            <a:ext cx="8645407" cy="5370173"/>
          </a:xfrm>
          <a:prstGeom prst="rect">
            <a:avLst/>
          </a:prstGeom>
        </p:spPr>
      </p:pic>
    </p:spTree>
    <p:extLst>
      <p:ext uri="{BB962C8B-B14F-4D97-AF65-F5344CB8AC3E}">
        <p14:creationId xmlns:p14="http://schemas.microsoft.com/office/powerpoint/2010/main" val="289717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4B55A5E-A4E9-B7C0-E7D6-39F1C3B2877E}"/>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8</a:t>
            </a:fld>
            <a:endParaRPr lang="en-US" altLang="ja-JP"/>
          </a:p>
        </p:txBody>
      </p:sp>
      <p:sp>
        <p:nvSpPr>
          <p:cNvPr id="3" name="テキスト ボックス 2">
            <a:extLst>
              <a:ext uri="{FF2B5EF4-FFF2-40B4-BE49-F238E27FC236}">
                <a16:creationId xmlns:a16="http://schemas.microsoft.com/office/drawing/2014/main" id="{B34DA902-F4E2-5A5A-46FC-15F7D18660C0}"/>
              </a:ext>
            </a:extLst>
          </p:cNvPr>
          <p:cNvSpPr txBox="1"/>
          <p:nvPr/>
        </p:nvSpPr>
        <p:spPr>
          <a:xfrm>
            <a:off x="712745" y="5503233"/>
            <a:ext cx="7228389" cy="5778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buClr>
                <a:schemeClr val="accent1"/>
              </a:buClr>
              <a:buSzPct val="115000"/>
            </a:pPr>
            <a:r>
              <a:rPr lang="ja-JP" altLang="en-US">
                <a:solidFill>
                  <a:schemeClr val="tx2"/>
                </a:solidFill>
                <a:ea typeface="游ゴシック"/>
              </a:rPr>
              <a:t>（図１）　　　　　　　　　　　</a:t>
            </a:r>
            <a:endParaRPr lang="en-US" altLang="ja-JP">
              <a:solidFill>
                <a:schemeClr val="tx2"/>
              </a:solidFill>
              <a:ea typeface="游ゴシック"/>
              <a:cs typeface="Calibri" panose="020F0502020204030204"/>
            </a:endParaRPr>
          </a:p>
        </p:txBody>
      </p:sp>
      <p:pic>
        <p:nvPicPr>
          <p:cNvPr id="5" name="図 4" descr="グラフ, 散布図&#10;&#10;説明は自動で生成されたものです">
            <a:extLst>
              <a:ext uri="{FF2B5EF4-FFF2-40B4-BE49-F238E27FC236}">
                <a16:creationId xmlns:a16="http://schemas.microsoft.com/office/drawing/2014/main" id="{13B5B89F-7FD8-7F21-4445-34A54F81C69B}"/>
              </a:ext>
            </a:extLst>
          </p:cNvPr>
          <p:cNvPicPr>
            <a:picLocks noChangeAspect="1"/>
          </p:cNvPicPr>
          <p:nvPr/>
        </p:nvPicPr>
        <p:blipFill>
          <a:blip r:embed="rId2"/>
          <a:stretch>
            <a:fillRect/>
          </a:stretch>
        </p:blipFill>
        <p:spPr>
          <a:xfrm>
            <a:off x="182966" y="1805651"/>
            <a:ext cx="5132045" cy="3777205"/>
          </a:xfrm>
          <a:prstGeom prst="rect">
            <a:avLst/>
          </a:prstGeom>
        </p:spPr>
      </p:pic>
      <p:pic>
        <p:nvPicPr>
          <p:cNvPr id="7" name="図 6" descr="グラフ, 等高線グラフ&#10;&#10;説明は自動で生成されたものです">
            <a:extLst>
              <a:ext uri="{FF2B5EF4-FFF2-40B4-BE49-F238E27FC236}">
                <a16:creationId xmlns:a16="http://schemas.microsoft.com/office/drawing/2014/main" id="{69A855AD-A0FD-EFB5-7748-A51FC4782D31}"/>
              </a:ext>
            </a:extLst>
          </p:cNvPr>
          <p:cNvPicPr>
            <a:picLocks noChangeAspect="1"/>
          </p:cNvPicPr>
          <p:nvPr/>
        </p:nvPicPr>
        <p:blipFill>
          <a:blip r:embed="rId3"/>
          <a:stretch>
            <a:fillRect/>
          </a:stretch>
        </p:blipFill>
        <p:spPr>
          <a:xfrm>
            <a:off x="5718502" y="927904"/>
            <a:ext cx="6156514" cy="5503762"/>
          </a:xfrm>
          <a:prstGeom prst="rect">
            <a:avLst/>
          </a:prstGeom>
        </p:spPr>
      </p:pic>
      <p:sp>
        <p:nvSpPr>
          <p:cNvPr id="11" name="テキスト ボックス 10">
            <a:extLst>
              <a:ext uri="{FF2B5EF4-FFF2-40B4-BE49-F238E27FC236}">
                <a16:creationId xmlns:a16="http://schemas.microsoft.com/office/drawing/2014/main" id="{B12111BA-DF04-F365-C306-10DD8E50D013}"/>
              </a:ext>
            </a:extLst>
          </p:cNvPr>
          <p:cNvSpPr txBox="1"/>
          <p:nvPr/>
        </p:nvSpPr>
        <p:spPr>
          <a:xfrm>
            <a:off x="6100049" y="5690885"/>
            <a:ext cx="12016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（図２）</a:t>
            </a:r>
          </a:p>
        </p:txBody>
      </p:sp>
      <p:sp>
        <p:nvSpPr>
          <p:cNvPr id="15" name="タイトル 14">
            <a:extLst>
              <a:ext uri="{FF2B5EF4-FFF2-40B4-BE49-F238E27FC236}">
                <a16:creationId xmlns:a16="http://schemas.microsoft.com/office/drawing/2014/main" id="{5AAFEAF5-7D68-5A57-E8CF-65BFA13F2250}"/>
              </a:ext>
            </a:extLst>
          </p:cNvPr>
          <p:cNvSpPr>
            <a:spLocks noGrp="1"/>
          </p:cNvSpPr>
          <p:nvPr>
            <p:ph type="title"/>
          </p:nvPr>
        </p:nvSpPr>
        <p:spPr/>
        <p:txBody>
          <a:bodyPr/>
          <a:lstStyle/>
          <a:p>
            <a:r>
              <a:rPr lang="ja-JP" altLang="en-US">
                <a:latin typeface="MS PMincho"/>
                <a:ea typeface="MS PMincho"/>
                <a:cs typeface="Calibri Light"/>
              </a:rPr>
              <a:t>分析結果（公園の分布と人口密度）</a:t>
            </a:r>
            <a:endParaRPr lang="ja-JP" altLang="en-US">
              <a:latin typeface="MS PMincho"/>
              <a:ea typeface="MS PMincho"/>
            </a:endParaRPr>
          </a:p>
        </p:txBody>
      </p:sp>
      <p:sp>
        <p:nvSpPr>
          <p:cNvPr id="18" name="テキスト ボックス 17">
            <a:extLst>
              <a:ext uri="{FF2B5EF4-FFF2-40B4-BE49-F238E27FC236}">
                <a16:creationId xmlns:a16="http://schemas.microsoft.com/office/drawing/2014/main" id="{AF673E56-4C93-49AF-280A-889E71591E8E}"/>
              </a:ext>
            </a:extLst>
          </p:cNvPr>
          <p:cNvSpPr txBox="1"/>
          <p:nvPr/>
        </p:nvSpPr>
        <p:spPr>
          <a:xfrm>
            <a:off x="2140857" y="1351642"/>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p>
        </p:txBody>
      </p:sp>
      <p:sp>
        <p:nvSpPr>
          <p:cNvPr id="2" name="テキスト ボックス 1">
            <a:extLst>
              <a:ext uri="{FF2B5EF4-FFF2-40B4-BE49-F238E27FC236}">
                <a16:creationId xmlns:a16="http://schemas.microsoft.com/office/drawing/2014/main" id="{4336C030-FACA-5A7B-6144-6BF4A8FEFC0A}"/>
              </a:ext>
            </a:extLst>
          </p:cNvPr>
          <p:cNvSpPr txBox="1"/>
          <p:nvPr/>
        </p:nvSpPr>
        <p:spPr>
          <a:xfrm>
            <a:off x="1006592" y="6030148"/>
            <a:ext cx="80809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a:ea typeface="游ゴシック"/>
                <a:cs typeface="Calibri"/>
              </a:rPr>
              <a:t>※神奈川県の地図を付録２に掲載しておりますので、適宜ご参照ください。</a:t>
            </a:r>
            <a:endParaRPr lang="ja-JP" altLang="en-US" sz="1400"/>
          </a:p>
        </p:txBody>
      </p:sp>
    </p:spTree>
    <p:extLst>
      <p:ext uri="{BB962C8B-B14F-4D97-AF65-F5344CB8AC3E}">
        <p14:creationId xmlns:p14="http://schemas.microsoft.com/office/powerpoint/2010/main" val="382517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descr="グラフ, 棒グラフ&#10;&#10;説明は自動で生成されたものです">
            <a:extLst>
              <a:ext uri="{FF2B5EF4-FFF2-40B4-BE49-F238E27FC236}">
                <a16:creationId xmlns:a16="http://schemas.microsoft.com/office/drawing/2014/main" id="{45E43267-2221-24CB-91EE-C5D49717FE47}"/>
              </a:ext>
            </a:extLst>
          </p:cNvPr>
          <p:cNvPicPr>
            <a:picLocks noChangeAspect="1"/>
          </p:cNvPicPr>
          <p:nvPr/>
        </p:nvPicPr>
        <p:blipFill>
          <a:blip r:embed="rId2"/>
          <a:stretch>
            <a:fillRect/>
          </a:stretch>
        </p:blipFill>
        <p:spPr>
          <a:xfrm>
            <a:off x="1917473" y="1436461"/>
            <a:ext cx="8063594" cy="4449763"/>
          </a:xfrm>
          <a:prstGeom prst="rect">
            <a:avLst/>
          </a:prstGeom>
        </p:spPr>
      </p:pic>
      <p:sp>
        <p:nvSpPr>
          <p:cNvPr id="2" name="タイトル 1">
            <a:extLst>
              <a:ext uri="{FF2B5EF4-FFF2-40B4-BE49-F238E27FC236}">
                <a16:creationId xmlns:a16="http://schemas.microsoft.com/office/drawing/2014/main" id="{E0FD8514-6AE1-D0DF-2D55-7956E66399CE}"/>
              </a:ext>
            </a:extLst>
          </p:cNvPr>
          <p:cNvSpPr>
            <a:spLocks noGrp="1"/>
          </p:cNvSpPr>
          <p:nvPr>
            <p:ph type="title"/>
          </p:nvPr>
        </p:nvSpPr>
        <p:spPr>
          <a:xfrm>
            <a:off x="1223567" y="130376"/>
            <a:ext cx="4628244" cy="518106"/>
          </a:xfrm>
        </p:spPr>
        <p:txBody>
          <a:bodyPr vert="horz" lIns="91440" tIns="45720" rIns="91440" bIns="45720" rtlCol="0" anchor="ctr">
            <a:normAutofit/>
          </a:bodyPr>
          <a:lstStyle/>
          <a:p>
            <a:r>
              <a:rPr lang="ja-JP" altLang="en-US" sz="1600" kern="1200">
                <a:latin typeface="MS PMincho"/>
                <a:ea typeface="MS PMincho"/>
              </a:rPr>
              <a:t>分析結果（人口一人あたりの公園面積）</a:t>
            </a:r>
            <a:endParaRPr kumimoji="1" lang="en-US" altLang="ja-JP" sz="1600" kern="1200">
              <a:latin typeface="MS PMincho"/>
              <a:ea typeface="MS PMincho"/>
            </a:endParaRPr>
          </a:p>
        </p:txBody>
      </p:sp>
      <p:sp>
        <p:nvSpPr>
          <p:cNvPr id="6" name="スライド番号プレースホルダー 5">
            <a:extLst>
              <a:ext uri="{FF2B5EF4-FFF2-40B4-BE49-F238E27FC236}">
                <a16:creationId xmlns:a16="http://schemas.microsoft.com/office/drawing/2014/main" id="{1768714C-810B-E870-7E63-7DFCB0A15B51}"/>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9</a:t>
            </a:fld>
            <a:endParaRPr lang="en-US" altLang="ja-JP"/>
          </a:p>
        </p:txBody>
      </p:sp>
      <p:sp>
        <p:nvSpPr>
          <p:cNvPr id="7" name="テキスト ボックス 6">
            <a:extLst>
              <a:ext uri="{FF2B5EF4-FFF2-40B4-BE49-F238E27FC236}">
                <a16:creationId xmlns:a16="http://schemas.microsoft.com/office/drawing/2014/main" id="{F1C47BB1-9E6E-E43D-F5D5-A868BEC0C3EF}"/>
              </a:ext>
            </a:extLst>
          </p:cNvPr>
          <p:cNvSpPr txBox="1"/>
          <p:nvPr/>
        </p:nvSpPr>
        <p:spPr>
          <a:xfrm>
            <a:off x="1909704" y="5465703"/>
            <a:ext cx="1730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（図３）</a:t>
            </a:r>
            <a:endParaRPr lang="ja-JP" altLang="en-US"/>
          </a:p>
        </p:txBody>
      </p:sp>
      <p:pic>
        <p:nvPicPr>
          <p:cNvPr id="3" name="図 2" descr="グラフ, ヒストグラム&#10;&#10;説明は自動で生成されたものです">
            <a:extLst>
              <a:ext uri="{FF2B5EF4-FFF2-40B4-BE49-F238E27FC236}">
                <a16:creationId xmlns:a16="http://schemas.microsoft.com/office/drawing/2014/main" id="{FAEEE8FA-C4F0-72A2-4B67-195B628B0D87}"/>
              </a:ext>
            </a:extLst>
          </p:cNvPr>
          <p:cNvPicPr>
            <a:picLocks noChangeAspect="1"/>
          </p:cNvPicPr>
          <p:nvPr/>
        </p:nvPicPr>
        <p:blipFill>
          <a:blip r:embed="rId3"/>
          <a:stretch>
            <a:fillRect/>
          </a:stretch>
        </p:blipFill>
        <p:spPr>
          <a:xfrm>
            <a:off x="745887" y="564244"/>
            <a:ext cx="10419010" cy="6047013"/>
          </a:xfrm>
          <a:prstGeom prst="rect">
            <a:avLst/>
          </a:prstGeom>
        </p:spPr>
      </p:pic>
    </p:spTree>
    <p:extLst>
      <p:ext uri="{BB962C8B-B14F-4D97-AF65-F5344CB8AC3E}">
        <p14:creationId xmlns:p14="http://schemas.microsoft.com/office/powerpoint/2010/main" val="899735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16</Slides>
  <Notes>0</Notes>
  <HiddenSlides>0</HiddenSlide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Theme</vt:lpstr>
      <vt:lpstr>神奈川県の公園分析</vt:lpstr>
      <vt:lpstr>背景・目的</vt:lpstr>
      <vt:lpstr>データ概要 （使用データ）</vt:lpstr>
      <vt:lpstr>データ概要と分析方法</vt:lpstr>
      <vt:lpstr>重要な基本統計量①</vt:lpstr>
      <vt:lpstr>重要な基本統計量③</vt:lpstr>
      <vt:lpstr>重要な基本統計量②</vt:lpstr>
      <vt:lpstr>分析結果（公園の分布と人口密度）</vt:lpstr>
      <vt:lpstr>分析結果（人口一人あたりの公園面積）</vt:lpstr>
      <vt:lpstr>分析結果（公園のタイプ）</vt:lpstr>
      <vt:lpstr>PowerPoint プレゼンテーション</vt:lpstr>
      <vt:lpstr>分析結果からわかること</vt:lpstr>
      <vt:lpstr>考察</vt:lpstr>
      <vt:lpstr>今後の施策と提案</vt:lpstr>
      <vt:lpstr>付録１：公園タイプの説明 </vt:lpstr>
      <vt:lpstr>付録２：神奈川県地図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revision>83</cp:revision>
  <dcterms:created xsi:type="dcterms:W3CDTF">2023-11-19T04:23:47Z</dcterms:created>
  <dcterms:modified xsi:type="dcterms:W3CDTF">2023-11-27T06:00:53Z</dcterms:modified>
</cp:coreProperties>
</file>