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58" r:id="rId3"/>
    <p:sldId id="259" r:id="rId4"/>
    <p:sldId id="260" r:id="rId5"/>
    <p:sldId id="307" r:id="rId6"/>
    <p:sldId id="261" r:id="rId7"/>
    <p:sldId id="262" r:id="rId8"/>
    <p:sldId id="263" r:id="rId9"/>
    <p:sldId id="264" r:id="rId10"/>
    <p:sldId id="269" r:id="rId11"/>
    <p:sldId id="265" r:id="rId12"/>
    <p:sldId id="308" r:id="rId13"/>
    <p:sldId id="266" r:id="rId14"/>
    <p:sldId id="309" r:id="rId15"/>
    <p:sldId id="267" r:id="rId16"/>
    <p:sldId id="310" r:id="rId17"/>
    <p:sldId id="278" r:id="rId18"/>
    <p:sldId id="312" r:id="rId19"/>
    <p:sldId id="313" r:id="rId20"/>
    <p:sldId id="311" r:id="rId21"/>
    <p:sldId id="270" r:id="rId22"/>
    <p:sldId id="286" r:id="rId23"/>
    <p:sldId id="277" r:id="rId24"/>
  </p:sldIdLst>
  <p:sldSz cx="9144000" cy="5143500" type="screen16x9"/>
  <p:notesSz cx="6858000" cy="9144000"/>
  <p:embeddedFontLst>
    <p:embeddedFont>
      <p:font typeface="Cambria Math" panose="02040503050406030204" pitchFamily="18" charset="0"/>
      <p:regular r:id="rId26"/>
    </p:embeddedFont>
    <p:embeddedFont>
      <p:font typeface="Fjalla One" panose="020B0604020202020204" charset="0"/>
      <p:regular r:id="rId27"/>
    </p:embeddedFont>
    <p:embeddedFont>
      <p:font typeface="Montserrat Medium" panose="00000600000000000000" pitchFamily="2" charset="0"/>
      <p:regular r:id="rId28"/>
      <p:bold r:id="rId29"/>
      <p:italic r:id="rId30"/>
      <p:boldItalic r:id="rId31"/>
    </p:embeddedFont>
    <p:embeddedFont>
      <p:font typeface="Oswald" pitchFamily="2" charset="0"/>
      <p:regular r:id="rId32"/>
      <p:bold r:id="rId33"/>
    </p:embeddedFont>
    <p:embeddedFont>
      <p:font typeface="Oswald Regular" pitchFamily="2" charset="0"/>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42FE97-C894-4207-8A53-10DE85331041}">
  <a:tblStyle styleId="{6442FE97-C894-4207-8A53-10DE853310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326B44-070D-4EAF-9F0C-CCD6EFECE618}"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a2af63f8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a2af63f8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51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26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a9b9cfb6b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a9b9cfb6b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72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a12fb63ab0_0_2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a12fb63ab0_0_2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a12fb63ab0_0_2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a12fb63ab0_0_2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05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a12fb63ab0_0_2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a12fb63ab0_0_2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41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078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a12fb63ab0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a12fb63ab0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ga12fb63ab0_0_2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a12fb63ab0_0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a9b9cfb6b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a9b9cfb6b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63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a12fb63a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a12fb63a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a9b9cfb6b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a9b9cfb6b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a9b9cfb6b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a9b9cfb6b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60"/>
        <p:cNvGrpSpPr/>
        <p:nvPr/>
      </p:nvGrpSpPr>
      <p:grpSpPr>
        <a:xfrm>
          <a:off x="0" y="0"/>
          <a:ext cx="0" cy="0"/>
          <a:chOff x="0" y="0"/>
          <a:chExt cx="0" cy="0"/>
        </a:xfrm>
      </p:grpSpPr>
      <p:sp>
        <p:nvSpPr>
          <p:cNvPr id="161" name="Google Shape;161;p15"/>
          <p:cNvSpPr txBox="1">
            <a:spLocks noGrp="1"/>
          </p:cNvSpPr>
          <p:nvPr>
            <p:ph type="ctrTitle"/>
          </p:nvPr>
        </p:nvSpPr>
        <p:spPr>
          <a:xfrm flipH="1">
            <a:off x="784575"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2" name="Google Shape;162;p15"/>
          <p:cNvSpPr txBox="1">
            <a:spLocks noGrp="1"/>
          </p:cNvSpPr>
          <p:nvPr>
            <p:ph type="subTitle" idx="1"/>
          </p:nvPr>
        </p:nvSpPr>
        <p:spPr>
          <a:xfrm flipH="1">
            <a:off x="784550"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3" name="Google Shape;163;p15"/>
          <p:cNvSpPr txBox="1">
            <a:spLocks noGrp="1"/>
          </p:cNvSpPr>
          <p:nvPr>
            <p:ph type="ctrTitle" idx="2"/>
          </p:nvPr>
        </p:nvSpPr>
        <p:spPr>
          <a:xfrm flipH="1">
            <a:off x="3474296"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4" name="Google Shape;164;p15"/>
          <p:cNvSpPr txBox="1">
            <a:spLocks noGrp="1"/>
          </p:cNvSpPr>
          <p:nvPr>
            <p:ph type="subTitle" idx="3"/>
          </p:nvPr>
        </p:nvSpPr>
        <p:spPr>
          <a:xfrm flipH="1">
            <a:off x="3474283"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65" name="Google Shape;165;p15"/>
          <p:cNvSpPr txBox="1">
            <a:spLocks noGrp="1"/>
          </p:cNvSpPr>
          <p:nvPr>
            <p:ph type="ctrTitle" idx="4"/>
          </p:nvPr>
        </p:nvSpPr>
        <p:spPr>
          <a:xfrm flipH="1">
            <a:off x="6164000"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6" name="Google Shape;166;p15"/>
          <p:cNvSpPr txBox="1">
            <a:spLocks noGrp="1"/>
          </p:cNvSpPr>
          <p:nvPr>
            <p:ph type="subTitle" idx="5"/>
          </p:nvPr>
        </p:nvSpPr>
        <p:spPr>
          <a:xfrm flipH="1">
            <a:off x="6163975"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7" name="Google Shape;167;p15"/>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8" name="Google Shape;168;p15"/>
          <p:cNvSpPr/>
          <p:nvPr/>
        </p:nvSpPr>
        <p:spPr>
          <a:xfrm>
            <a:off x="-9525" y="-7450"/>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175000" y="-925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flipH="1">
            <a:off x="1371620" y="232738"/>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143788" y="-2159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rot="-3573830" flipH="1">
            <a:off x="846669" y="122738"/>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5"/>
        <p:cNvGrpSpPr/>
        <p:nvPr/>
      </p:nvGrpSpPr>
      <p:grpSpPr>
        <a:xfrm>
          <a:off x="0" y="0"/>
          <a:ext cx="0" cy="0"/>
          <a:chOff x="0" y="0"/>
          <a:chExt cx="0" cy="0"/>
        </a:xfrm>
      </p:grpSpPr>
      <p:sp>
        <p:nvSpPr>
          <p:cNvPr id="186" name="Google Shape;186;p17"/>
          <p:cNvSpPr/>
          <p:nvPr/>
        </p:nvSpPr>
        <p:spPr>
          <a:xfrm>
            <a:off x="-1829499" y="-1085198"/>
            <a:ext cx="12802995" cy="731388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txBox="1">
            <a:spLocks noGrp="1"/>
          </p:cNvSpPr>
          <p:nvPr>
            <p:ph type="title"/>
          </p:nvPr>
        </p:nvSpPr>
        <p:spPr>
          <a:xfrm>
            <a:off x="3271650" y="3325725"/>
            <a:ext cx="2600700" cy="42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solidFill>
                  <a:schemeClr val="accent1"/>
                </a:solidFill>
              </a:defRPr>
            </a:lvl1pPr>
            <a:lvl2pPr lvl="1" algn="ctr" rtl="0">
              <a:spcBef>
                <a:spcPts val="0"/>
              </a:spcBef>
              <a:spcAft>
                <a:spcPts val="0"/>
              </a:spcAft>
              <a:buClr>
                <a:schemeClr val="lt2"/>
              </a:buClr>
              <a:buSzPts val="2000"/>
              <a:buNone/>
              <a:defRPr sz="2000">
                <a:solidFill>
                  <a:schemeClr val="lt2"/>
                </a:solidFill>
              </a:defRPr>
            </a:lvl2pPr>
            <a:lvl3pPr lvl="2" algn="ctr" rtl="0">
              <a:spcBef>
                <a:spcPts val="0"/>
              </a:spcBef>
              <a:spcAft>
                <a:spcPts val="0"/>
              </a:spcAft>
              <a:buClr>
                <a:schemeClr val="lt2"/>
              </a:buClr>
              <a:buSzPts val="2000"/>
              <a:buNone/>
              <a:defRPr sz="2000">
                <a:solidFill>
                  <a:schemeClr val="lt2"/>
                </a:solidFill>
              </a:defRPr>
            </a:lvl3pPr>
            <a:lvl4pPr lvl="3" algn="ctr" rtl="0">
              <a:spcBef>
                <a:spcPts val="0"/>
              </a:spcBef>
              <a:spcAft>
                <a:spcPts val="0"/>
              </a:spcAft>
              <a:buClr>
                <a:schemeClr val="lt2"/>
              </a:buClr>
              <a:buSzPts val="2000"/>
              <a:buNone/>
              <a:defRPr sz="2000">
                <a:solidFill>
                  <a:schemeClr val="lt2"/>
                </a:solidFill>
              </a:defRPr>
            </a:lvl4pPr>
            <a:lvl5pPr lvl="4" algn="ctr" rtl="0">
              <a:spcBef>
                <a:spcPts val="0"/>
              </a:spcBef>
              <a:spcAft>
                <a:spcPts val="0"/>
              </a:spcAft>
              <a:buClr>
                <a:schemeClr val="lt2"/>
              </a:buClr>
              <a:buSzPts val="2000"/>
              <a:buNone/>
              <a:defRPr sz="2000">
                <a:solidFill>
                  <a:schemeClr val="lt2"/>
                </a:solidFill>
              </a:defRPr>
            </a:lvl5pPr>
            <a:lvl6pPr lvl="5" algn="ctr" rtl="0">
              <a:spcBef>
                <a:spcPts val="0"/>
              </a:spcBef>
              <a:spcAft>
                <a:spcPts val="0"/>
              </a:spcAft>
              <a:buClr>
                <a:schemeClr val="lt2"/>
              </a:buClr>
              <a:buSzPts val="2000"/>
              <a:buNone/>
              <a:defRPr sz="2000">
                <a:solidFill>
                  <a:schemeClr val="lt2"/>
                </a:solidFill>
              </a:defRPr>
            </a:lvl6pPr>
            <a:lvl7pPr lvl="6" algn="ctr" rtl="0">
              <a:spcBef>
                <a:spcPts val="0"/>
              </a:spcBef>
              <a:spcAft>
                <a:spcPts val="0"/>
              </a:spcAft>
              <a:buClr>
                <a:schemeClr val="lt2"/>
              </a:buClr>
              <a:buSzPts val="2000"/>
              <a:buNone/>
              <a:defRPr sz="2000">
                <a:solidFill>
                  <a:schemeClr val="lt2"/>
                </a:solidFill>
              </a:defRPr>
            </a:lvl7pPr>
            <a:lvl8pPr lvl="7" algn="ctr" rtl="0">
              <a:spcBef>
                <a:spcPts val="0"/>
              </a:spcBef>
              <a:spcAft>
                <a:spcPts val="0"/>
              </a:spcAft>
              <a:buClr>
                <a:schemeClr val="lt2"/>
              </a:buClr>
              <a:buSzPts val="2000"/>
              <a:buNone/>
              <a:defRPr sz="2000">
                <a:solidFill>
                  <a:schemeClr val="lt2"/>
                </a:solidFill>
              </a:defRPr>
            </a:lvl8pPr>
            <a:lvl9pPr lvl="8" algn="ctr" rtl="0">
              <a:spcBef>
                <a:spcPts val="0"/>
              </a:spcBef>
              <a:spcAft>
                <a:spcPts val="0"/>
              </a:spcAft>
              <a:buClr>
                <a:schemeClr val="lt2"/>
              </a:buClr>
              <a:buSzPts val="2000"/>
              <a:buNone/>
              <a:defRPr sz="2000">
                <a:solidFill>
                  <a:schemeClr val="lt2"/>
                </a:solidFill>
              </a:defRPr>
            </a:lvl9pPr>
          </a:lstStyle>
          <a:p>
            <a:endParaRPr/>
          </a:p>
        </p:txBody>
      </p:sp>
      <p:sp>
        <p:nvSpPr>
          <p:cNvPr id="188" name="Google Shape;188;p17"/>
          <p:cNvSpPr txBox="1">
            <a:spLocks noGrp="1"/>
          </p:cNvSpPr>
          <p:nvPr>
            <p:ph type="subTitle" idx="1"/>
          </p:nvPr>
        </p:nvSpPr>
        <p:spPr>
          <a:xfrm>
            <a:off x="2179825" y="1872925"/>
            <a:ext cx="4784100" cy="133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9"/>
        <p:cNvGrpSpPr/>
        <p:nvPr/>
      </p:nvGrpSpPr>
      <p:grpSpPr>
        <a:xfrm>
          <a:off x="0" y="0"/>
          <a:ext cx="0" cy="0"/>
          <a:chOff x="0" y="0"/>
          <a:chExt cx="0" cy="0"/>
        </a:xfrm>
      </p:grpSpPr>
      <p:sp>
        <p:nvSpPr>
          <p:cNvPr id="190" name="Google Shape;190;p1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txBox="1">
            <a:spLocks noGrp="1"/>
          </p:cNvSpPr>
          <p:nvPr>
            <p:ph type="title"/>
          </p:nvPr>
        </p:nvSpPr>
        <p:spPr>
          <a:xfrm>
            <a:off x="1724425" y="765050"/>
            <a:ext cx="4937700" cy="844800"/>
          </a:xfrm>
          <a:prstGeom prst="rect">
            <a:avLst/>
          </a:prstGeom>
        </p:spPr>
        <p:txBody>
          <a:bodyPr spcFirstLastPara="1" wrap="square" lIns="91425" tIns="0" rIns="91425" bIns="0" anchor="t" anchorCtr="0">
            <a:noAutofit/>
          </a:bodyPr>
          <a:lstStyle>
            <a:lvl1pPr lvl="0" rtl="0">
              <a:spcBef>
                <a:spcPts val="0"/>
              </a:spcBef>
              <a:spcAft>
                <a:spcPts val="0"/>
              </a:spcAft>
              <a:buNone/>
              <a:defRPr sz="5500">
                <a:solidFill>
                  <a:schemeClr val="lt2"/>
                </a:solidFill>
              </a:defRPr>
            </a:lvl1pPr>
            <a:lvl2pPr lvl="1" rtl="0">
              <a:spcBef>
                <a:spcPts val="0"/>
              </a:spcBef>
              <a:spcAft>
                <a:spcPts val="0"/>
              </a:spcAft>
              <a:buNone/>
              <a:defRPr sz="5500"/>
            </a:lvl2pPr>
            <a:lvl3pPr lvl="2" rtl="0">
              <a:spcBef>
                <a:spcPts val="0"/>
              </a:spcBef>
              <a:spcAft>
                <a:spcPts val="0"/>
              </a:spcAft>
              <a:buNone/>
              <a:defRPr sz="5500"/>
            </a:lvl3pPr>
            <a:lvl4pPr lvl="3" rtl="0">
              <a:spcBef>
                <a:spcPts val="0"/>
              </a:spcBef>
              <a:spcAft>
                <a:spcPts val="0"/>
              </a:spcAft>
              <a:buNone/>
              <a:defRPr sz="5500"/>
            </a:lvl4pPr>
            <a:lvl5pPr lvl="4" rtl="0">
              <a:spcBef>
                <a:spcPts val="0"/>
              </a:spcBef>
              <a:spcAft>
                <a:spcPts val="0"/>
              </a:spcAft>
              <a:buNone/>
              <a:defRPr sz="5500"/>
            </a:lvl5pPr>
            <a:lvl6pPr lvl="5" rtl="0">
              <a:spcBef>
                <a:spcPts val="0"/>
              </a:spcBef>
              <a:spcAft>
                <a:spcPts val="0"/>
              </a:spcAft>
              <a:buNone/>
              <a:defRPr sz="5500"/>
            </a:lvl6pPr>
            <a:lvl7pPr lvl="6" rtl="0">
              <a:spcBef>
                <a:spcPts val="0"/>
              </a:spcBef>
              <a:spcAft>
                <a:spcPts val="0"/>
              </a:spcAft>
              <a:buNone/>
              <a:defRPr sz="5500"/>
            </a:lvl7pPr>
            <a:lvl8pPr lvl="7" rtl="0">
              <a:spcBef>
                <a:spcPts val="0"/>
              </a:spcBef>
              <a:spcAft>
                <a:spcPts val="0"/>
              </a:spcAft>
              <a:buNone/>
              <a:defRPr sz="5500"/>
            </a:lvl8pPr>
            <a:lvl9pPr lvl="8" rtl="0">
              <a:spcBef>
                <a:spcPts val="0"/>
              </a:spcBef>
              <a:spcAft>
                <a:spcPts val="0"/>
              </a:spcAft>
              <a:buNone/>
              <a:defRPr sz="5500"/>
            </a:lvl9pPr>
          </a:lstStyle>
          <a:p>
            <a:endParaRPr/>
          </a:p>
        </p:txBody>
      </p:sp>
      <p:sp>
        <p:nvSpPr>
          <p:cNvPr id="193" name="Google Shape;193;p18"/>
          <p:cNvSpPr txBox="1">
            <a:spLocks noGrp="1"/>
          </p:cNvSpPr>
          <p:nvPr>
            <p:ph type="subTitle" idx="1"/>
          </p:nvPr>
        </p:nvSpPr>
        <p:spPr>
          <a:xfrm>
            <a:off x="1724425" y="1709928"/>
            <a:ext cx="3099900" cy="14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94" name="Google Shape;194;p18"/>
          <p:cNvSpPr txBox="1"/>
          <p:nvPr/>
        </p:nvSpPr>
        <p:spPr>
          <a:xfrm>
            <a:off x="1724425" y="3588000"/>
            <a:ext cx="4161600" cy="7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lt2"/>
                </a:solidFill>
                <a:latin typeface="Roboto"/>
                <a:ea typeface="Roboto"/>
                <a:cs typeface="Roboto"/>
                <a:sym typeface="Roboto"/>
              </a:rPr>
              <a:t>CREDITS:</a:t>
            </a:r>
            <a:r>
              <a:rPr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This presentation template was created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dk1"/>
                </a:solidFill>
                <a:latin typeface="Roboto"/>
                <a:ea typeface="Roboto"/>
                <a:cs typeface="Roboto"/>
                <a:sym typeface="Roboto"/>
              </a:rPr>
              <a:t>, including icons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a:solidFill>
                  <a:schemeClr val="dk1"/>
                </a:solidFill>
                <a:latin typeface="Roboto"/>
                <a:ea typeface="Roboto"/>
                <a:cs typeface="Roboto"/>
                <a:sym typeface="Roboto"/>
              </a:rPr>
              <a:t>, infographics &amp; images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100" b="1">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and illustrations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Stories</a:t>
            </a: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5" name="Google Shape;195;p1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06"/>
        <p:cNvGrpSpPr/>
        <p:nvPr/>
      </p:nvGrpSpPr>
      <p:grpSpPr>
        <a:xfrm>
          <a:off x="0" y="0"/>
          <a:ext cx="0" cy="0"/>
          <a:chOff x="0" y="0"/>
          <a:chExt cx="0" cy="0"/>
        </a:xfrm>
      </p:grpSpPr>
      <p:sp>
        <p:nvSpPr>
          <p:cNvPr id="207" name="Google Shape;207;p19"/>
          <p:cNvSpPr/>
          <p:nvPr/>
        </p:nvSpPr>
        <p:spPr>
          <a:xfrm rot="-5400000">
            <a:off x="8597475" y="396375"/>
            <a:ext cx="1124100" cy="997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3539227" flipH="1">
            <a:off x="8244060" y="-118749"/>
            <a:ext cx="1276598" cy="71970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txBox="1">
            <a:spLocks noGrp="1"/>
          </p:cNvSpPr>
          <p:nvPr>
            <p:ph type="subTitle" idx="1"/>
          </p:nvPr>
        </p:nvSpPr>
        <p:spPr>
          <a:xfrm>
            <a:off x="7200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10" name="Google Shape;210;p19"/>
          <p:cNvSpPr txBox="1">
            <a:spLocks noGrp="1"/>
          </p:cNvSpPr>
          <p:nvPr>
            <p:ph type="subTitle" idx="2"/>
          </p:nvPr>
        </p:nvSpPr>
        <p:spPr>
          <a:xfrm>
            <a:off x="7200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1" name="Google Shape;211;p19"/>
          <p:cNvSpPr txBox="1">
            <a:spLocks noGrp="1"/>
          </p:cNvSpPr>
          <p:nvPr>
            <p:ph type="subTitle" idx="3"/>
          </p:nvPr>
        </p:nvSpPr>
        <p:spPr>
          <a:xfrm>
            <a:off x="336045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12" name="Google Shape;212;p19"/>
          <p:cNvSpPr txBox="1">
            <a:spLocks noGrp="1"/>
          </p:cNvSpPr>
          <p:nvPr>
            <p:ph type="subTitle" idx="4"/>
          </p:nvPr>
        </p:nvSpPr>
        <p:spPr>
          <a:xfrm>
            <a:off x="336045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3" name="Google Shape;213;p19"/>
          <p:cNvSpPr txBox="1">
            <a:spLocks noGrp="1"/>
          </p:cNvSpPr>
          <p:nvPr>
            <p:ph type="subTitle" idx="5"/>
          </p:nvPr>
        </p:nvSpPr>
        <p:spPr>
          <a:xfrm>
            <a:off x="60009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14" name="Google Shape;214;p19"/>
          <p:cNvSpPr txBox="1">
            <a:spLocks noGrp="1"/>
          </p:cNvSpPr>
          <p:nvPr>
            <p:ph type="subTitle" idx="6"/>
          </p:nvPr>
        </p:nvSpPr>
        <p:spPr>
          <a:xfrm>
            <a:off x="60009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5" name="Google Shape;215;p19"/>
          <p:cNvSpPr txBox="1">
            <a:spLocks noGrp="1"/>
          </p:cNvSpPr>
          <p:nvPr>
            <p:ph type="subTitle" idx="7"/>
          </p:nvPr>
        </p:nvSpPr>
        <p:spPr>
          <a:xfrm>
            <a:off x="7200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16" name="Google Shape;216;p19"/>
          <p:cNvSpPr txBox="1">
            <a:spLocks noGrp="1"/>
          </p:cNvSpPr>
          <p:nvPr>
            <p:ph type="subTitle" idx="8"/>
          </p:nvPr>
        </p:nvSpPr>
        <p:spPr>
          <a:xfrm>
            <a:off x="7200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7" name="Google Shape;217;p19"/>
          <p:cNvSpPr txBox="1">
            <a:spLocks noGrp="1"/>
          </p:cNvSpPr>
          <p:nvPr>
            <p:ph type="subTitle" idx="9"/>
          </p:nvPr>
        </p:nvSpPr>
        <p:spPr>
          <a:xfrm>
            <a:off x="336045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18" name="Google Shape;218;p19"/>
          <p:cNvSpPr txBox="1">
            <a:spLocks noGrp="1"/>
          </p:cNvSpPr>
          <p:nvPr>
            <p:ph type="subTitle" idx="13"/>
          </p:nvPr>
        </p:nvSpPr>
        <p:spPr>
          <a:xfrm>
            <a:off x="336045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9" name="Google Shape;219;p19"/>
          <p:cNvSpPr txBox="1">
            <a:spLocks noGrp="1"/>
          </p:cNvSpPr>
          <p:nvPr>
            <p:ph type="subTitle" idx="14"/>
          </p:nvPr>
        </p:nvSpPr>
        <p:spPr>
          <a:xfrm>
            <a:off x="60009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Regular"/>
                <a:ea typeface="Oswald Regular"/>
                <a:cs typeface="Oswald Regular"/>
                <a:sym typeface="Oswald Regular"/>
              </a:defRPr>
            </a:lvl1pPr>
            <a:lvl2pPr lvl="1" algn="ctr" rtl="0">
              <a:lnSpc>
                <a:spcPct val="100000"/>
              </a:lnSpc>
              <a:spcBef>
                <a:spcPts val="1600"/>
              </a:spcBef>
              <a:spcAft>
                <a:spcPts val="0"/>
              </a:spcAft>
              <a:buNone/>
              <a:defRPr sz="2000">
                <a:latin typeface="Oswald Regular"/>
                <a:ea typeface="Oswald Regular"/>
                <a:cs typeface="Oswald Regular"/>
                <a:sym typeface="Oswald Regular"/>
              </a:defRPr>
            </a:lvl2pPr>
            <a:lvl3pPr lvl="2" algn="ctr" rtl="0">
              <a:lnSpc>
                <a:spcPct val="100000"/>
              </a:lnSpc>
              <a:spcBef>
                <a:spcPts val="1600"/>
              </a:spcBef>
              <a:spcAft>
                <a:spcPts val="0"/>
              </a:spcAft>
              <a:buNone/>
              <a:defRPr sz="2000">
                <a:latin typeface="Oswald Regular"/>
                <a:ea typeface="Oswald Regular"/>
                <a:cs typeface="Oswald Regular"/>
                <a:sym typeface="Oswald Regular"/>
              </a:defRPr>
            </a:lvl3pPr>
            <a:lvl4pPr lvl="3" algn="ctr" rtl="0">
              <a:lnSpc>
                <a:spcPct val="100000"/>
              </a:lnSpc>
              <a:spcBef>
                <a:spcPts val="1600"/>
              </a:spcBef>
              <a:spcAft>
                <a:spcPts val="0"/>
              </a:spcAft>
              <a:buNone/>
              <a:defRPr sz="2000">
                <a:latin typeface="Oswald Regular"/>
                <a:ea typeface="Oswald Regular"/>
                <a:cs typeface="Oswald Regular"/>
                <a:sym typeface="Oswald Regular"/>
              </a:defRPr>
            </a:lvl4pPr>
            <a:lvl5pPr lvl="4" algn="ctr" rtl="0">
              <a:lnSpc>
                <a:spcPct val="100000"/>
              </a:lnSpc>
              <a:spcBef>
                <a:spcPts val="1600"/>
              </a:spcBef>
              <a:spcAft>
                <a:spcPts val="0"/>
              </a:spcAft>
              <a:buNone/>
              <a:defRPr sz="2000">
                <a:latin typeface="Oswald Regular"/>
                <a:ea typeface="Oswald Regular"/>
                <a:cs typeface="Oswald Regular"/>
                <a:sym typeface="Oswald Regular"/>
              </a:defRPr>
            </a:lvl5pPr>
            <a:lvl6pPr lvl="5" algn="ctr" rtl="0">
              <a:lnSpc>
                <a:spcPct val="100000"/>
              </a:lnSpc>
              <a:spcBef>
                <a:spcPts val="1600"/>
              </a:spcBef>
              <a:spcAft>
                <a:spcPts val="0"/>
              </a:spcAft>
              <a:buNone/>
              <a:defRPr sz="2000">
                <a:latin typeface="Oswald Regular"/>
                <a:ea typeface="Oswald Regular"/>
                <a:cs typeface="Oswald Regular"/>
                <a:sym typeface="Oswald Regular"/>
              </a:defRPr>
            </a:lvl6pPr>
            <a:lvl7pPr lvl="6" algn="ctr" rtl="0">
              <a:lnSpc>
                <a:spcPct val="100000"/>
              </a:lnSpc>
              <a:spcBef>
                <a:spcPts val="1600"/>
              </a:spcBef>
              <a:spcAft>
                <a:spcPts val="0"/>
              </a:spcAft>
              <a:buNone/>
              <a:defRPr sz="2000">
                <a:latin typeface="Oswald Regular"/>
                <a:ea typeface="Oswald Regular"/>
                <a:cs typeface="Oswald Regular"/>
                <a:sym typeface="Oswald Regular"/>
              </a:defRPr>
            </a:lvl7pPr>
            <a:lvl8pPr lvl="7" algn="ctr" rtl="0">
              <a:lnSpc>
                <a:spcPct val="100000"/>
              </a:lnSpc>
              <a:spcBef>
                <a:spcPts val="1600"/>
              </a:spcBef>
              <a:spcAft>
                <a:spcPts val="0"/>
              </a:spcAft>
              <a:buNone/>
              <a:defRPr sz="2000">
                <a:latin typeface="Oswald Regular"/>
                <a:ea typeface="Oswald Regular"/>
                <a:cs typeface="Oswald Regular"/>
                <a:sym typeface="Oswald Regular"/>
              </a:defRPr>
            </a:lvl8pPr>
            <a:lvl9pPr lvl="8" algn="ctr" rtl="0">
              <a:lnSpc>
                <a:spcPct val="100000"/>
              </a:lnSpc>
              <a:spcBef>
                <a:spcPts val="1600"/>
              </a:spcBef>
              <a:spcAft>
                <a:spcPts val="1600"/>
              </a:spcAft>
              <a:buNone/>
              <a:defRPr sz="2000">
                <a:latin typeface="Oswald Regular"/>
                <a:ea typeface="Oswald Regular"/>
                <a:cs typeface="Oswald Regular"/>
                <a:sym typeface="Oswald Regular"/>
              </a:defRPr>
            </a:lvl9pPr>
          </a:lstStyle>
          <a:p>
            <a:endParaRPr/>
          </a:p>
        </p:txBody>
      </p:sp>
      <p:sp>
        <p:nvSpPr>
          <p:cNvPr id="220" name="Google Shape;220;p19"/>
          <p:cNvSpPr txBox="1">
            <a:spLocks noGrp="1"/>
          </p:cNvSpPr>
          <p:nvPr>
            <p:ph type="subTitle" idx="15"/>
          </p:nvPr>
        </p:nvSpPr>
        <p:spPr>
          <a:xfrm>
            <a:off x="60009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21" name="Google Shape;221;p19"/>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2" name="Google Shape;222;p19"/>
          <p:cNvSpPr/>
          <p:nvPr/>
        </p:nvSpPr>
        <p:spPr>
          <a:xfrm>
            <a:off x="8797825" y="1257625"/>
            <a:ext cx="169075" cy="193500"/>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8295600" y="379725"/>
            <a:ext cx="787800" cy="3999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6">
    <p:spTree>
      <p:nvGrpSpPr>
        <p:cNvPr id="1" name="Shape 237"/>
        <p:cNvGrpSpPr/>
        <p:nvPr/>
      </p:nvGrpSpPr>
      <p:grpSpPr>
        <a:xfrm>
          <a:off x="0" y="0"/>
          <a:ext cx="0" cy="0"/>
          <a:chOff x="0" y="0"/>
          <a:chExt cx="0" cy="0"/>
        </a:xfrm>
      </p:grpSpPr>
      <p:sp>
        <p:nvSpPr>
          <p:cNvPr id="238" name="Google Shape;238;p21"/>
          <p:cNvSpPr txBox="1">
            <a:spLocks noGrp="1"/>
          </p:cNvSpPr>
          <p:nvPr>
            <p:ph type="subTitle" idx="1"/>
          </p:nvPr>
        </p:nvSpPr>
        <p:spPr>
          <a:xfrm>
            <a:off x="4572002" y="1434250"/>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39" name="Google Shape;239;p21"/>
          <p:cNvSpPr txBox="1">
            <a:spLocks noGrp="1"/>
          </p:cNvSpPr>
          <p:nvPr>
            <p:ph type="subTitle" idx="2"/>
          </p:nvPr>
        </p:nvSpPr>
        <p:spPr>
          <a:xfrm>
            <a:off x="4572000" y="1764050"/>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0" name="Google Shape;240;p21"/>
          <p:cNvSpPr txBox="1">
            <a:spLocks noGrp="1"/>
          </p:cNvSpPr>
          <p:nvPr>
            <p:ph type="subTitle" idx="3"/>
          </p:nvPr>
        </p:nvSpPr>
        <p:spPr>
          <a:xfrm>
            <a:off x="4572002" y="2528804"/>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1" name="Google Shape;241;p21"/>
          <p:cNvSpPr txBox="1">
            <a:spLocks noGrp="1"/>
          </p:cNvSpPr>
          <p:nvPr>
            <p:ph type="subTitle" idx="4"/>
          </p:nvPr>
        </p:nvSpPr>
        <p:spPr>
          <a:xfrm>
            <a:off x="4572000" y="2858594"/>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2" name="Google Shape;242;p21"/>
          <p:cNvSpPr txBox="1">
            <a:spLocks noGrp="1"/>
          </p:cNvSpPr>
          <p:nvPr>
            <p:ph type="subTitle" idx="5"/>
          </p:nvPr>
        </p:nvSpPr>
        <p:spPr>
          <a:xfrm>
            <a:off x="4572002" y="3623345"/>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3" name="Google Shape;243;p21"/>
          <p:cNvSpPr txBox="1">
            <a:spLocks noGrp="1"/>
          </p:cNvSpPr>
          <p:nvPr>
            <p:ph type="subTitle" idx="6"/>
          </p:nvPr>
        </p:nvSpPr>
        <p:spPr>
          <a:xfrm>
            <a:off x="4572000" y="3953125"/>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4" name="Google Shape;244;p2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5" name="Google Shape;245;p21"/>
          <p:cNvSpPr/>
          <p:nvPr/>
        </p:nvSpPr>
        <p:spPr>
          <a:xfrm rot="5400000" flipH="1">
            <a:off x="-833769"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274368"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5400000" flipH="1">
            <a:off x="103252"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3539163">
            <a:off x="-538812"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10800000">
            <a:off x="7817876"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560591"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8_1_1">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2" name="Google Shape;272;p25"/>
          <p:cNvSpPr/>
          <p:nvPr/>
        </p:nvSpPr>
        <p:spPr>
          <a:xfrm rot="5400000" flipH="1">
            <a:off x="7586066"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rot="5400000" flipH="1">
            <a:off x="8595216" y="1103188"/>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flipH="1">
            <a:off x="6372268"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flipH="1">
            <a:off x="7130279"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flipH="1">
            <a:off x="8298752" y="1255651"/>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flipH="1">
            <a:off x="6912752"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flipH="1">
            <a:off x="9012133"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flipH="1">
            <a:off x="8233974" y="1039042"/>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rot="5400000" flipH="1">
            <a:off x="7180191"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flipH="1">
            <a:off x="6663523"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5400000" flipH="1">
            <a:off x="7898766" y="5588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5400000" flipH="1">
            <a:off x="8545777"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5400000" flipH="1">
            <a:off x="7784466" y="48396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1349825" y="4395799"/>
            <a:ext cx="2684761" cy="1532090"/>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296140" y="4548126"/>
            <a:ext cx="415103" cy="474465"/>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304"/>
        <p:cNvGrpSpPr/>
        <p:nvPr/>
      </p:nvGrpSpPr>
      <p:grpSpPr>
        <a:xfrm>
          <a:off x="0" y="0"/>
          <a:ext cx="0" cy="0"/>
          <a:chOff x="0" y="0"/>
          <a:chExt cx="0" cy="0"/>
        </a:xfrm>
      </p:grpSpPr>
      <p:sp>
        <p:nvSpPr>
          <p:cNvPr id="305" name="Google Shape;305;p27"/>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6" name="Google Shape;306;p27"/>
          <p:cNvSpPr/>
          <p:nvPr/>
        </p:nvSpPr>
        <p:spPr>
          <a:xfrm rot="10800000" flipH="1">
            <a:off x="-199774" y="-328465"/>
            <a:ext cx="2035800" cy="6567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2pPr>
            <a:lvl3pPr lvl="2"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3pPr>
            <a:lvl4pPr lvl="3"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4pPr>
            <a:lvl5pPr lvl="4"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5pPr>
            <a:lvl6pPr lvl="5"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6pPr>
            <a:lvl7pPr lvl="6"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7pPr>
            <a:lvl8pPr lvl="7"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8pPr>
            <a:lvl9pPr lvl="8" algn="ctr" rtl="0">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flipH="1">
            <a:off x="1876125" y="2840625"/>
            <a:ext cx="210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38" name="Google Shape;38;p5"/>
          <p:cNvSpPr txBox="1">
            <a:spLocks noGrp="1"/>
          </p:cNvSpPr>
          <p:nvPr>
            <p:ph type="subTitle" idx="1"/>
          </p:nvPr>
        </p:nvSpPr>
        <p:spPr>
          <a:xfrm flipH="1">
            <a:off x="1876125" y="3433300"/>
            <a:ext cx="2101800" cy="673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ctrTitle" idx="2"/>
          </p:nvPr>
        </p:nvSpPr>
        <p:spPr>
          <a:xfrm flipH="1">
            <a:off x="5166075" y="2840625"/>
            <a:ext cx="210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algn="ctr" rtl="0">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40" name="Google Shape;40;p5"/>
          <p:cNvSpPr txBox="1">
            <a:spLocks noGrp="1"/>
          </p:cNvSpPr>
          <p:nvPr>
            <p:ph type="subTitle" idx="3"/>
          </p:nvPr>
        </p:nvSpPr>
        <p:spPr>
          <a:xfrm flipH="1">
            <a:off x="5166075" y="3433300"/>
            <a:ext cx="2101800" cy="673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1" name="Google Shape;41;p5"/>
          <p:cNvSpPr txBox="1">
            <a:spLocks noGrp="1"/>
          </p:cNvSpPr>
          <p:nvPr>
            <p:ph type="title" idx="4"/>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2" name="Google Shape;42;p5"/>
          <p:cNvSpPr/>
          <p:nvPr/>
        </p:nvSpPr>
        <p:spPr>
          <a:xfrm rot="-5400000">
            <a:off x="8478122" y="3677176"/>
            <a:ext cx="1331100" cy="11817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715300" y="4697084"/>
            <a:ext cx="200219" cy="229143"/>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8120578" y="3657352"/>
            <a:ext cx="933000" cy="473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3539287" flipH="1">
            <a:off x="8059528" y="3067133"/>
            <a:ext cx="1511792" cy="852302"/>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5400000" flipH="1">
            <a:off x="-457954" y="450059"/>
            <a:ext cx="2119574" cy="1215656"/>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5400000" flipH="1">
            <a:off x="-600899" y="2391869"/>
            <a:ext cx="2088896" cy="1177655"/>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13880" y="2231091"/>
            <a:ext cx="375921" cy="429673"/>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439681" y="341482"/>
            <a:ext cx="1617900" cy="14328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826091">
            <a:off x="28126" y="1577939"/>
            <a:ext cx="830893" cy="473113"/>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 name="Google Shape;59;p7"/>
          <p:cNvSpPr txBox="1">
            <a:spLocks noGrp="1"/>
          </p:cNvSpPr>
          <p:nvPr>
            <p:ph type="body" idx="1"/>
          </p:nvPr>
        </p:nvSpPr>
        <p:spPr>
          <a:xfrm>
            <a:off x="724800" y="2150500"/>
            <a:ext cx="4286100" cy="245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0B5670"/>
              </a:buClr>
              <a:buSzPts val="1200"/>
              <a:buChar char="●"/>
              <a:defRPr sz="1600"/>
            </a:lvl1pPr>
            <a:lvl2pPr marL="914400" lvl="1" indent="-304800" rtl="0">
              <a:spcBef>
                <a:spcPts val="1600"/>
              </a:spcBef>
              <a:spcAft>
                <a:spcPts val="0"/>
              </a:spcAft>
              <a:buClr>
                <a:srgbClr val="0B5670"/>
              </a:buClr>
              <a:buSzPts val="1200"/>
              <a:buChar char="○"/>
              <a:defRPr sz="1200"/>
            </a:lvl2pPr>
            <a:lvl3pPr marL="1371600" lvl="2" indent="-304800" rtl="0">
              <a:spcBef>
                <a:spcPts val="1600"/>
              </a:spcBef>
              <a:spcAft>
                <a:spcPts val="0"/>
              </a:spcAft>
              <a:buClr>
                <a:srgbClr val="0B5670"/>
              </a:buClr>
              <a:buSzPts val="1200"/>
              <a:buChar char="■"/>
              <a:defRPr sz="1200"/>
            </a:lvl3pPr>
            <a:lvl4pPr marL="1828800" lvl="3" indent="-304800" rtl="0">
              <a:spcBef>
                <a:spcPts val="1600"/>
              </a:spcBef>
              <a:spcAft>
                <a:spcPts val="0"/>
              </a:spcAft>
              <a:buClr>
                <a:srgbClr val="0B5670"/>
              </a:buClr>
              <a:buSzPts val="1200"/>
              <a:buChar char="●"/>
              <a:defRPr sz="1200"/>
            </a:lvl4pPr>
            <a:lvl5pPr marL="2286000" lvl="4" indent="-304800" rtl="0">
              <a:spcBef>
                <a:spcPts val="1600"/>
              </a:spcBef>
              <a:spcAft>
                <a:spcPts val="0"/>
              </a:spcAft>
              <a:buClr>
                <a:srgbClr val="0B5670"/>
              </a:buClr>
              <a:buSzPts val="1200"/>
              <a:buChar char="○"/>
              <a:defRPr sz="1200"/>
            </a:lvl5pPr>
            <a:lvl6pPr marL="2743200" lvl="5" indent="-304800" rtl="0">
              <a:spcBef>
                <a:spcPts val="1600"/>
              </a:spcBef>
              <a:spcAft>
                <a:spcPts val="0"/>
              </a:spcAft>
              <a:buClr>
                <a:srgbClr val="0B5670"/>
              </a:buClr>
              <a:buSzPts val="1200"/>
              <a:buChar char="■"/>
              <a:defRPr sz="1200"/>
            </a:lvl6pPr>
            <a:lvl7pPr marL="3200400" lvl="6" indent="-304800" rtl="0">
              <a:spcBef>
                <a:spcPts val="1600"/>
              </a:spcBef>
              <a:spcAft>
                <a:spcPts val="0"/>
              </a:spcAft>
              <a:buClr>
                <a:srgbClr val="0B5670"/>
              </a:buClr>
              <a:buSzPts val="1200"/>
              <a:buChar char="●"/>
              <a:defRPr sz="1200"/>
            </a:lvl7pPr>
            <a:lvl8pPr marL="3657600" lvl="7" indent="-304800" rtl="0">
              <a:spcBef>
                <a:spcPts val="1600"/>
              </a:spcBef>
              <a:spcAft>
                <a:spcPts val="0"/>
              </a:spcAft>
              <a:buClr>
                <a:srgbClr val="0B5670"/>
              </a:buClr>
              <a:buSzPts val="1200"/>
              <a:buChar char="○"/>
              <a:defRPr sz="1200"/>
            </a:lvl8pPr>
            <a:lvl9pPr marL="4114800" lvl="8" indent="-304800" rtl="0">
              <a:spcBef>
                <a:spcPts val="1600"/>
              </a:spcBef>
              <a:spcAft>
                <a:spcPts val="1600"/>
              </a:spcAft>
              <a:buClr>
                <a:srgbClr val="0B5670"/>
              </a:buClr>
              <a:buSzPts val="1200"/>
              <a:buChar char="■"/>
              <a:defRPr sz="1200"/>
            </a:lvl9pPr>
          </a:lstStyle>
          <a:p>
            <a:endParaRPr/>
          </a:p>
        </p:txBody>
      </p:sp>
      <p:sp>
        <p:nvSpPr>
          <p:cNvPr id="60" name="Google Shape;60;p7"/>
          <p:cNvSpPr/>
          <p:nvPr/>
        </p:nvSpPr>
        <p:spPr>
          <a:xfrm rot="10800000" flipH="1">
            <a:off x="-199774" y="-328465"/>
            <a:ext cx="2035800" cy="656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18125" y="1545000"/>
            <a:ext cx="3503100" cy="493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4900"/>
              <a:buNone/>
              <a:defRPr sz="4100">
                <a:solidFill>
                  <a:schemeClr val="lt2"/>
                </a:solidFill>
              </a:defRPr>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97" name="Google Shape;97;p9"/>
          <p:cNvSpPr txBox="1">
            <a:spLocks noGrp="1"/>
          </p:cNvSpPr>
          <p:nvPr>
            <p:ph type="subTitle" idx="1"/>
          </p:nvPr>
        </p:nvSpPr>
        <p:spPr>
          <a:xfrm>
            <a:off x="1199700" y="2245950"/>
            <a:ext cx="30216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3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98" name="Google Shape;98;p9"/>
          <p:cNvSpPr/>
          <p:nvPr/>
        </p:nvSpPr>
        <p:spPr>
          <a:xfrm flipH="1">
            <a:off x="6381777" y="-275"/>
            <a:ext cx="2760421" cy="1583205"/>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5400000">
            <a:off x="7509411" y="526168"/>
            <a:ext cx="1846200" cy="723000"/>
          </a:xfrm>
          <a:prstGeom prst="homePlate">
            <a:avLst>
              <a:gd name="adj" fmla="val 2760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3551567">
            <a:off x="6651766" y="-244298"/>
            <a:ext cx="1902168" cy="1075104"/>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rot="10800000" flipH="1">
            <a:off x="5" y="3941876"/>
            <a:ext cx="2095220" cy="1201613"/>
          </a:xfrm>
          <a:custGeom>
            <a:avLst/>
            <a:gdLst/>
            <a:ahLst/>
            <a:cxnLst/>
            <a:rect l="l" t="t" r="r" b="b"/>
            <a:pathLst>
              <a:path w="51817" h="29719" extrusionOk="0">
                <a:moveTo>
                  <a:pt x="1" y="1"/>
                </a:moveTo>
                <a:lnTo>
                  <a:pt x="1" y="29719"/>
                </a:lnTo>
                <a:lnTo>
                  <a:pt x="51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flipH="1">
            <a:off x="394274" y="4114800"/>
            <a:ext cx="527530" cy="60269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rot="-5400000" flipH="1">
            <a:off x="4557300" y="424125"/>
            <a:ext cx="4182300" cy="3315000"/>
          </a:xfrm>
          <a:prstGeom prst="homePlate">
            <a:avLst>
              <a:gd name="adj" fmla="val 2913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txBox="1">
            <a:spLocks noGrp="1"/>
          </p:cNvSpPr>
          <p:nvPr>
            <p:ph type="title"/>
          </p:nvPr>
        </p:nvSpPr>
        <p:spPr>
          <a:xfrm>
            <a:off x="5349750" y="469675"/>
            <a:ext cx="2597400" cy="24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1pPr>
            <a:lvl2pPr lvl="1"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2pPr>
            <a:lvl3pPr lvl="2"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3pPr>
            <a:lvl4pPr lvl="3"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4pPr>
            <a:lvl5pPr lvl="4"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5pPr>
            <a:lvl6pPr lvl="5"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6pPr>
            <a:lvl7pPr lvl="6"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7pPr>
            <a:lvl8pPr lvl="7"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8pPr>
            <a:lvl9pPr lvl="8" rtl="0">
              <a:lnSpc>
                <a:spcPct val="100000"/>
              </a:lnSpc>
              <a:spcBef>
                <a:spcPts val="0"/>
              </a:spcBef>
              <a:spcAft>
                <a:spcPts val="0"/>
              </a:spcAft>
              <a:buClr>
                <a:schemeClr val="lt2"/>
              </a:buClr>
              <a:buSzPts val="2000"/>
              <a:buFont typeface="Oswald Regular"/>
              <a:buNone/>
              <a:defRPr sz="2000">
                <a:solidFill>
                  <a:schemeClr val="lt2"/>
                </a:solidFill>
                <a:latin typeface="Oswald Regular"/>
                <a:ea typeface="Oswald Regular"/>
                <a:cs typeface="Oswald Regular"/>
                <a:sym typeface="Oswald Regular"/>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1" r:id="rId10"/>
    <p:sldLayoutId id="2147483663" r:id="rId11"/>
    <p:sldLayoutId id="2147483664" r:id="rId12"/>
    <p:sldLayoutId id="2147483665" r:id="rId13"/>
    <p:sldLayoutId id="2147483666" r:id="rId14"/>
    <p:sldLayoutId id="2147483667" r:id="rId15"/>
    <p:sldLayoutId id="2147483671" r:id="rId16"/>
    <p:sldLayoutId id="2147483673" r:id="rId17"/>
    <p:sldLayoutId id="214748368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jaist.ac.jp/~bao/VNAlectures/Clustering_VNA_Hien(M6M7).pdf"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www.kaggle.com/datark1/customers-clustering-k-means-dbscan-and-ap/notebook"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ctrTitle"/>
          </p:nvPr>
        </p:nvSpPr>
        <p:spPr>
          <a:xfrm>
            <a:off x="780661" y="913259"/>
            <a:ext cx="5671051" cy="21846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9000">
                <a:solidFill>
                  <a:schemeClr val="lt2"/>
                </a:solidFill>
              </a:rPr>
              <a:t>MACHINE LEAR</a:t>
            </a:r>
            <a:r>
              <a:rPr lang="en-US" sz="9000">
                <a:solidFill>
                  <a:schemeClr val="lt2"/>
                </a:solidFill>
              </a:rPr>
              <a:t>NING</a:t>
            </a:r>
            <a:endParaRPr/>
          </a:p>
        </p:txBody>
      </p:sp>
      <p:sp>
        <p:nvSpPr>
          <p:cNvPr id="433" name="Google Shape;433;p38"/>
          <p:cNvSpPr txBox="1">
            <a:spLocks noGrp="1"/>
          </p:cNvSpPr>
          <p:nvPr>
            <p:ph type="subTitle" idx="1"/>
          </p:nvPr>
        </p:nvSpPr>
        <p:spPr>
          <a:xfrm>
            <a:off x="90061" y="4097643"/>
            <a:ext cx="5158445" cy="1106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Oswald" pitchFamily="2" charset="0"/>
              </a:rPr>
              <a:t>NHÓM: </a:t>
            </a:r>
          </a:p>
          <a:p>
            <a:pPr marL="0" lvl="0" indent="0" algn="l" rtl="0">
              <a:spcBef>
                <a:spcPts val="0"/>
              </a:spcBef>
              <a:spcAft>
                <a:spcPts val="0"/>
              </a:spcAft>
              <a:buNone/>
            </a:pPr>
            <a:r>
              <a:rPr lang="en-US" sz="2000">
                <a:latin typeface="Oswald" pitchFamily="2" charset="0"/>
              </a:rPr>
              <a:t>LUYỆN NGỌC THANH 17110221</a:t>
            </a:r>
          </a:p>
          <a:p>
            <a:pPr marL="0" lvl="0" indent="0" algn="l" rtl="0">
              <a:spcBef>
                <a:spcPts val="0"/>
              </a:spcBef>
              <a:spcAft>
                <a:spcPts val="0"/>
              </a:spcAft>
              <a:buNone/>
            </a:pPr>
            <a:r>
              <a:rPr lang="en-US" sz="2000">
                <a:latin typeface="Oswald" pitchFamily="2" charset="0"/>
              </a:rPr>
              <a:t>NGUYỄN THANH LẬP 17110169</a:t>
            </a:r>
            <a:endParaRPr sz="2000">
              <a:latin typeface="Oswald" pitchFamily="2" charset="0"/>
            </a:endParaRPr>
          </a:p>
        </p:txBody>
      </p:sp>
      <p:grpSp>
        <p:nvGrpSpPr>
          <p:cNvPr id="434" name="Google Shape;434;p38"/>
          <p:cNvGrpSpPr/>
          <p:nvPr/>
        </p:nvGrpSpPr>
        <p:grpSpPr>
          <a:xfrm>
            <a:off x="5562275" y="720353"/>
            <a:ext cx="3135386" cy="3496175"/>
            <a:chOff x="5790875" y="720353"/>
            <a:chExt cx="3135386" cy="3496175"/>
          </a:xfrm>
        </p:grpSpPr>
        <p:sp>
          <p:nvSpPr>
            <p:cNvPr id="435" name="Google Shape;435;p38"/>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433;p38">
            <a:extLst>
              <a:ext uri="{FF2B5EF4-FFF2-40B4-BE49-F238E27FC236}">
                <a16:creationId xmlns:a16="http://schemas.microsoft.com/office/drawing/2014/main" id="{4912FAA0-BCDE-4913-83B8-F94ACA9BF868}"/>
              </a:ext>
            </a:extLst>
          </p:cNvPr>
          <p:cNvSpPr txBox="1">
            <a:spLocks/>
          </p:cNvSpPr>
          <p:nvPr/>
        </p:nvSpPr>
        <p:spPr>
          <a:xfrm>
            <a:off x="937003" y="3211346"/>
            <a:ext cx="4363800" cy="4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US" sz="2000">
                <a:latin typeface="Oswald" pitchFamily="2" charset="0"/>
              </a:rPr>
              <a:t>GVHD: Cô Từ Tuyết Hồng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51"/>
          <p:cNvSpPr/>
          <p:nvPr/>
        </p:nvSpPr>
        <p:spPr>
          <a:xfrm rot="5400000">
            <a:off x="3024980" y="1581825"/>
            <a:ext cx="3098100" cy="2684700"/>
          </a:xfrm>
          <a:prstGeom prst="hexagon">
            <a:avLst>
              <a:gd name="adj" fmla="val 25000"/>
              <a:gd name="vf" fmla="val 115470"/>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txBox="1"/>
          <p:nvPr/>
        </p:nvSpPr>
        <p:spPr>
          <a:xfrm>
            <a:off x="6658874" y="1338375"/>
            <a:ext cx="1912697" cy="28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solidFill>
                  <a:schemeClr val="dk2"/>
                </a:solidFill>
                <a:latin typeface="Oswald Regular"/>
                <a:ea typeface="Oswald Regular"/>
                <a:cs typeface="Oswald Regular"/>
                <a:sym typeface="Oswald Regular"/>
              </a:rPr>
              <a:t>Directly density - reachable</a:t>
            </a:r>
            <a:endParaRPr sz="2000">
              <a:solidFill>
                <a:schemeClr val="dk2"/>
              </a:solidFill>
              <a:latin typeface="Oswald Regular"/>
              <a:ea typeface="Oswald Regular"/>
              <a:cs typeface="Oswald Regular"/>
              <a:sym typeface="Oswald Regular"/>
            </a:endParaRPr>
          </a:p>
        </p:txBody>
      </p:sp>
      <p:sp>
        <p:nvSpPr>
          <p:cNvPr id="1540" name="Google Shape;1540;p51"/>
          <p:cNvSpPr txBox="1"/>
          <p:nvPr/>
        </p:nvSpPr>
        <p:spPr>
          <a:xfrm>
            <a:off x="6654825" y="3981225"/>
            <a:ext cx="1774800" cy="288600"/>
          </a:xfrm>
          <a:prstGeom prst="rect">
            <a:avLst/>
          </a:prstGeom>
          <a:noFill/>
          <a:ln>
            <a:noFill/>
          </a:ln>
        </p:spPr>
        <p:txBody>
          <a:bodyPr spcFirstLastPara="1" wrap="square" lIns="91425" tIns="91425" rIns="91425" bIns="91425" anchor="ctr" anchorCtr="0">
            <a:noAutofit/>
          </a:bodyPr>
          <a:lstStyle/>
          <a:p>
            <a:pPr lvl="0"/>
            <a:r>
              <a:rPr lang="en-US" sz="2000">
                <a:solidFill>
                  <a:schemeClr val="dk1"/>
                </a:solidFill>
                <a:latin typeface="Oswald Regular"/>
              </a:rPr>
              <a:t>Nhiễu</a:t>
            </a:r>
            <a:endParaRPr sz="2000">
              <a:solidFill>
                <a:schemeClr val="dk1"/>
              </a:solidFill>
              <a:latin typeface="Oswald Regular"/>
              <a:sym typeface="Oswald Regular"/>
            </a:endParaRPr>
          </a:p>
        </p:txBody>
      </p:sp>
      <p:cxnSp>
        <p:nvCxnSpPr>
          <p:cNvPr id="1541" name="Google Shape;1541;p51"/>
          <p:cNvCxnSpPr/>
          <p:nvPr/>
        </p:nvCxnSpPr>
        <p:spPr>
          <a:xfrm>
            <a:off x="5219700" y="1722825"/>
            <a:ext cx="1238400" cy="0"/>
          </a:xfrm>
          <a:prstGeom prst="straightConnector1">
            <a:avLst/>
          </a:prstGeom>
          <a:noFill/>
          <a:ln w="19050" cap="flat" cmpd="sng">
            <a:solidFill>
              <a:schemeClr val="dk2"/>
            </a:solidFill>
            <a:prstDash val="solid"/>
            <a:round/>
            <a:headEnd type="none" w="med" len="med"/>
            <a:tailEnd type="none" w="med" len="med"/>
          </a:ln>
        </p:spPr>
      </p:cxnSp>
      <p:cxnSp>
        <p:nvCxnSpPr>
          <p:cNvPr id="1542" name="Google Shape;1542;p51"/>
          <p:cNvCxnSpPr/>
          <p:nvPr/>
        </p:nvCxnSpPr>
        <p:spPr>
          <a:xfrm>
            <a:off x="5219700" y="4125525"/>
            <a:ext cx="1238400" cy="0"/>
          </a:xfrm>
          <a:prstGeom prst="straightConnector1">
            <a:avLst/>
          </a:prstGeom>
          <a:noFill/>
          <a:ln w="19050" cap="flat" cmpd="sng">
            <a:solidFill>
              <a:schemeClr val="dk1"/>
            </a:solidFill>
            <a:prstDash val="solid"/>
            <a:round/>
            <a:headEnd type="none" w="med" len="med"/>
            <a:tailEnd type="none" w="med" len="med"/>
          </a:ln>
        </p:spPr>
      </p:cxnSp>
      <p:sp>
        <p:nvSpPr>
          <p:cNvPr id="1544" name="Google Shape;1544;p51"/>
          <p:cNvSpPr txBox="1"/>
          <p:nvPr/>
        </p:nvSpPr>
        <p:spPr>
          <a:xfrm>
            <a:off x="6658875" y="2738512"/>
            <a:ext cx="1912696" cy="288600"/>
          </a:xfrm>
          <a:prstGeom prst="rect">
            <a:avLst/>
          </a:prstGeom>
          <a:noFill/>
          <a:ln>
            <a:noFill/>
          </a:ln>
        </p:spPr>
        <p:txBody>
          <a:bodyPr spcFirstLastPara="1" wrap="square" lIns="91425" tIns="91425" rIns="91425" bIns="91425" anchor="ctr" anchorCtr="0">
            <a:noAutofit/>
          </a:bodyPr>
          <a:lstStyle/>
          <a:p>
            <a:pPr lvl="0"/>
            <a:r>
              <a:rPr lang="en-US" sz="2000">
                <a:solidFill>
                  <a:schemeClr val="lt2"/>
                </a:solidFill>
                <a:latin typeface="Oswald Regular"/>
              </a:rPr>
              <a:t>Density-connected</a:t>
            </a:r>
            <a:endParaRPr sz="2000">
              <a:solidFill>
                <a:schemeClr val="lt2"/>
              </a:solidFill>
              <a:latin typeface="Oswald Regular"/>
              <a:sym typeface="Oswald Regular"/>
            </a:endParaRPr>
          </a:p>
        </p:txBody>
      </p:sp>
      <mc:AlternateContent xmlns:mc="http://schemas.openxmlformats.org/markup-compatibility/2006">
        <mc:Choice xmlns:a14="http://schemas.microsoft.com/office/drawing/2010/main" Requires="a14">
          <p:sp>
            <p:nvSpPr>
              <p:cNvPr id="1545" name="Google Shape;1545;p51"/>
              <p:cNvSpPr txBox="1"/>
              <p:nvPr/>
            </p:nvSpPr>
            <p:spPr>
              <a:xfrm flipH="1">
                <a:off x="66961" y="1666064"/>
                <a:ext cx="3494658" cy="572700"/>
              </a:xfrm>
              <a:prstGeom prst="rect">
                <a:avLst/>
              </a:prstGeom>
              <a:noFill/>
              <a:ln>
                <a:noFill/>
              </a:ln>
            </p:spPr>
            <p:txBody>
              <a:bodyPr spcFirstLastPara="1" wrap="square" lIns="91425" tIns="91425" rIns="91425" bIns="91425" anchor="t" anchorCtr="0">
                <a:noAutofit/>
              </a:bodyPr>
              <a:lstStyle/>
              <a:p>
                <a:pPr lvl="0" algn="r"/>
                <a14:m>
                  <m:oMathPara xmlns:m="http://schemas.openxmlformats.org/officeDocument/2006/math">
                    <m:oMathParaPr>
                      <m:jc m:val="centerGroup"/>
                    </m:oMathParaPr>
                    <m:oMath xmlns:m="http://schemas.openxmlformats.org/officeDocument/2006/math">
                      <m:sSub>
                        <m:sSubPr>
                          <m:ctrlPr>
                            <a:rPr lang="en-US" sz="1600" i="1" smtClean="0">
                              <a:solidFill>
                                <a:schemeClr val="dk1"/>
                              </a:solidFill>
                              <a:latin typeface="Cambria Math" panose="02040503050406030204" pitchFamily="18" charset="0"/>
                              <a:ea typeface="Roboto"/>
                              <a:sym typeface="Roboto"/>
                            </a:rPr>
                          </m:ctrlPr>
                        </m:sSubPr>
                        <m:e>
                          <m:r>
                            <a:rPr lang="en-US" sz="1600" b="0" i="1" smtClean="0">
                              <a:solidFill>
                                <a:schemeClr val="dk1"/>
                              </a:solidFill>
                              <a:latin typeface="Cambria Math" panose="02040503050406030204" pitchFamily="18" charset="0"/>
                              <a:ea typeface="Roboto"/>
                              <a:sym typeface="Roboto"/>
                            </a:rPr>
                            <m:t>𝑁</m:t>
                          </m:r>
                        </m:e>
                        <m:sub>
                          <m:r>
                            <a:rPr lang="en-US" sz="1600" b="0" i="1" smtClean="0">
                              <a:solidFill>
                                <a:schemeClr val="dk1"/>
                              </a:solidFill>
                              <a:latin typeface="Cambria Math" panose="02040503050406030204" pitchFamily="18" charset="0"/>
                              <a:ea typeface="Roboto"/>
                              <a:sym typeface="Roboto"/>
                            </a:rPr>
                            <m:t>𝑒𝑝𝑠</m:t>
                          </m:r>
                        </m:sub>
                      </m:sSub>
                      <m:d>
                        <m:dPr>
                          <m:ctrlPr>
                            <a:rPr lang="en-US" sz="1600" b="0" i="1" smtClean="0">
                              <a:solidFill>
                                <a:schemeClr val="dk1"/>
                              </a:solidFill>
                              <a:latin typeface="Cambria Math" panose="02040503050406030204" pitchFamily="18" charset="0"/>
                              <a:ea typeface="Roboto"/>
                              <a:sym typeface="Roboto"/>
                            </a:rPr>
                          </m:ctrlPr>
                        </m:dPr>
                        <m:e>
                          <m:r>
                            <a:rPr lang="en-US" sz="1600" b="0" i="1" smtClean="0">
                              <a:solidFill>
                                <a:schemeClr val="dk1"/>
                              </a:solidFill>
                              <a:latin typeface="Cambria Math" panose="02040503050406030204" pitchFamily="18" charset="0"/>
                              <a:ea typeface="Roboto"/>
                              <a:sym typeface="Roboto"/>
                            </a:rPr>
                            <m:t>𝑝</m:t>
                          </m:r>
                        </m:e>
                      </m:d>
                      <m:r>
                        <a:rPr lang="en-US" sz="1600" b="0" i="1" smtClean="0">
                          <a:solidFill>
                            <a:schemeClr val="dk1"/>
                          </a:solidFill>
                          <a:latin typeface="Cambria Math" panose="02040503050406030204" pitchFamily="18" charset="0"/>
                          <a:ea typeface="Roboto"/>
                          <a:sym typeface="Roboto"/>
                        </a:rPr>
                        <m:t>=</m:t>
                      </m:r>
                      <m:d>
                        <m:dPr>
                          <m:begChr m:val="{"/>
                          <m:endChr m:val="|"/>
                          <m:ctrlPr>
                            <a:rPr lang="en-US" sz="1600" b="0" i="1" smtClean="0">
                              <a:solidFill>
                                <a:schemeClr val="dk1"/>
                              </a:solidFill>
                              <a:latin typeface="Cambria Math" panose="02040503050406030204" pitchFamily="18" charset="0"/>
                              <a:ea typeface="Roboto"/>
                              <a:sym typeface="Roboto"/>
                            </a:rPr>
                          </m:ctrlPr>
                        </m:dPr>
                        <m:e>
                          <m:r>
                            <a:rPr lang="en-US" sz="1600" b="0" i="1" smtClean="0">
                              <a:solidFill>
                                <a:schemeClr val="dk1"/>
                              </a:solidFill>
                              <a:latin typeface="Cambria Math" panose="02040503050406030204" pitchFamily="18" charset="0"/>
                              <a:ea typeface="Roboto"/>
                              <a:sym typeface="Roboto"/>
                            </a:rPr>
                            <m:t>𝑞</m:t>
                          </m:r>
                          <m:r>
                            <a:rPr lang="en-US" sz="1600" b="0" i="1" smtClean="0">
                              <a:solidFill>
                                <a:schemeClr val="dk1"/>
                              </a:solidFill>
                              <a:latin typeface="Cambria Math" panose="02040503050406030204" pitchFamily="18" charset="0"/>
                              <a:ea typeface="Roboto"/>
                              <a:sym typeface="Roboto"/>
                            </a:rPr>
                            <m:t> ∈</m:t>
                          </m:r>
                          <m:r>
                            <a:rPr lang="en-US" sz="1600" b="0" i="1" smtClean="0">
                              <a:solidFill>
                                <a:schemeClr val="dk1"/>
                              </a:solidFill>
                              <a:latin typeface="Cambria Math" panose="02040503050406030204" pitchFamily="18" charset="0"/>
                              <a:ea typeface="Cambria Math" panose="02040503050406030204" pitchFamily="18" charset="0"/>
                              <a:sym typeface="Roboto"/>
                            </a:rPr>
                            <m:t>𝐷</m:t>
                          </m:r>
                          <m:r>
                            <a:rPr lang="en-US" sz="1600" b="0" i="1" smtClean="0">
                              <a:solidFill>
                                <a:schemeClr val="dk1"/>
                              </a:solidFill>
                              <a:latin typeface="Cambria Math" panose="02040503050406030204" pitchFamily="18" charset="0"/>
                              <a:ea typeface="Cambria Math" panose="02040503050406030204" pitchFamily="18" charset="0"/>
                              <a:sym typeface="Roboto"/>
                            </a:rPr>
                            <m:t> </m:t>
                          </m:r>
                        </m:e>
                      </m:d>
                      <m:r>
                        <a:rPr lang="en-US" sz="1600" b="0" i="1" smtClean="0">
                          <a:solidFill>
                            <a:schemeClr val="dk1"/>
                          </a:solidFill>
                          <a:latin typeface="Cambria Math" panose="02040503050406030204" pitchFamily="18" charset="0"/>
                          <a:ea typeface="Cambria Math" panose="02040503050406030204" pitchFamily="18" charset="0"/>
                          <a:sym typeface="Roboto"/>
                        </a:rPr>
                        <m:t> </m:t>
                      </m:r>
                      <m:r>
                        <a:rPr lang="en-US" sz="1600" b="0" i="1" smtClean="0">
                          <a:solidFill>
                            <a:schemeClr val="dk1"/>
                          </a:solidFill>
                          <a:latin typeface="Cambria Math" panose="02040503050406030204" pitchFamily="18" charset="0"/>
                          <a:ea typeface="Cambria Math" panose="02040503050406030204" pitchFamily="18" charset="0"/>
                          <a:sym typeface="Roboto"/>
                        </a:rPr>
                        <m:t>𝑑𝑖𝑠𝑡</m:t>
                      </m:r>
                      <m:d>
                        <m:dPr>
                          <m:ctrlPr>
                            <a:rPr lang="en-US" sz="1600" b="0" i="1" smtClean="0">
                              <a:solidFill>
                                <a:schemeClr val="dk1"/>
                              </a:solidFill>
                              <a:latin typeface="Cambria Math" panose="02040503050406030204" pitchFamily="18" charset="0"/>
                              <a:ea typeface="Cambria Math" panose="02040503050406030204" pitchFamily="18" charset="0"/>
                              <a:sym typeface="Roboto"/>
                            </a:rPr>
                          </m:ctrlPr>
                        </m:dPr>
                        <m:e>
                          <m:r>
                            <a:rPr lang="en-US" sz="1600" b="0" i="1" smtClean="0">
                              <a:solidFill>
                                <a:schemeClr val="dk1"/>
                              </a:solidFill>
                              <a:latin typeface="Cambria Math" panose="02040503050406030204" pitchFamily="18" charset="0"/>
                              <a:ea typeface="Cambria Math" panose="02040503050406030204" pitchFamily="18" charset="0"/>
                              <a:sym typeface="Roboto"/>
                            </a:rPr>
                            <m:t>𝑝</m:t>
                          </m:r>
                          <m:r>
                            <a:rPr lang="en-US" sz="1600" b="0" i="1" smtClean="0">
                              <a:solidFill>
                                <a:schemeClr val="dk1"/>
                              </a:solidFill>
                              <a:latin typeface="Cambria Math" panose="02040503050406030204" pitchFamily="18" charset="0"/>
                              <a:ea typeface="Cambria Math" panose="02040503050406030204" pitchFamily="18" charset="0"/>
                              <a:sym typeface="Roboto"/>
                            </a:rPr>
                            <m:t>,</m:t>
                          </m:r>
                          <m:r>
                            <a:rPr lang="en-US" sz="1600" b="0" i="1" smtClean="0">
                              <a:solidFill>
                                <a:schemeClr val="dk1"/>
                              </a:solidFill>
                              <a:latin typeface="Cambria Math" panose="02040503050406030204" pitchFamily="18" charset="0"/>
                              <a:ea typeface="Cambria Math" panose="02040503050406030204" pitchFamily="18" charset="0"/>
                              <a:sym typeface="Roboto"/>
                            </a:rPr>
                            <m:t>𝑞</m:t>
                          </m:r>
                        </m:e>
                      </m:d>
                      <m:r>
                        <a:rPr lang="en-US" sz="1600" b="0" i="1" smtClean="0">
                          <a:solidFill>
                            <a:schemeClr val="dk1"/>
                          </a:solidFill>
                          <a:latin typeface="Cambria Math" panose="02040503050406030204" pitchFamily="18" charset="0"/>
                          <a:ea typeface="Cambria Math" panose="02040503050406030204" pitchFamily="18" charset="0"/>
                          <a:sym typeface="Roboto"/>
                        </a:rPr>
                        <m:t>≤</m:t>
                      </m:r>
                      <m:r>
                        <a:rPr lang="en-US" sz="1600" b="0" i="1" smtClean="0">
                          <a:solidFill>
                            <a:schemeClr val="dk1"/>
                          </a:solidFill>
                          <a:latin typeface="Cambria Math" panose="02040503050406030204" pitchFamily="18" charset="0"/>
                          <a:ea typeface="Cambria Math" panose="02040503050406030204" pitchFamily="18" charset="0"/>
                          <a:sym typeface="Roboto"/>
                        </a:rPr>
                        <m:t>𝑒𝑝𝑠</m:t>
                      </m:r>
                      <m:r>
                        <a:rPr lang="en-US" sz="1600" b="0" i="1" smtClean="0">
                          <a:solidFill>
                            <a:schemeClr val="dk1"/>
                          </a:solidFill>
                          <a:latin typeface="Cambria Math" panose="02040503050406030204" pitchFamily="18" charset="0"/>
                          <a:ea typeface="Roboto"/>
                          <a:sym typeface="Roboto"/>
                        </a:rPr>
                        <m:t>}</m:t>
                      </m:r>
                    </m:oMath>
                  </m:oMathPara>
                </a14:m>
                <a:endParaRPr sz="1600">
                  <a:solidFill>
                    <a:schemeClr val="dk1"/>
                  </a:solidFill>
                  <a:latin typeface="Roboto"/>
                  <a:ea typeface="Roboto"/>
                  <a:cs typeface="Roboto"/>
                  <a:sym typeface="Roboto"/>
                </a:endParaRPr>
              </a:p>
            </p:txBody>
          </p:sp>
        </mc:Choice>
        <mc:Fallback>
          <p:sp>
            <p:nvSpPr>
              <p:cNvPr id="1545" name="Google Shape;1545;p51"/>
              <p:cNvSpPr txBox="1">
                <a:spLocks noRot="1" noChangeAspect="1" noMove="1" noResize="1" noEditPoints="1" noAdjustHandles="1" noChangeArrowheads="1" noChangeShapeType="1" noTextEdit="1"/>
              </p:cNvSpPr>
              <p:nvPr/>
            </p:nvSpPr>
            <p:spPr>
              <a:xfrm flipH="1">
                <a:off x="66961" y="1666064"/>
                <a:ext cx="3494658" cy="572700"/>
              </a:xfrm>
              <a:prstGeom prst="rect">
                <a:avLst/>
              </a:prstGeom>
              <a:blipFill>
                <a:blip r:embed="rId3"/>
                <a:stretch>
                  <a:fillRect/>
                </a:stretch>
              </a:blipFill>
              <a:ln>
                <a:noFill/>
              </a:ln>
            </p:spPr>
            <p:txBody>
              <a:bodyPr/>
              <a:lstStyle/>
              <a:p>
                <a:r>
                  <a:rPr lang="en-US">
                    <a:noFill/>
                  </a:rPr>
                  <a:t> </a:t>
                </a:r>
              </a:p>
            </p:txBody>
          </p:sp>
        </mc:Fallback>
      </mc:AlternateContent>
      <p:sp>
        <p:nvSpPr>
          <p:cNvPr id="1546" name="Google Shape;1546;p51"/>
          <p:cNvSpPr txBox="1"/>
          <p:nvPr/>
        </p:nvSpPr>
        <p:spPr>
          <a:xfrm flipH="1">
            <a:off x="438615" y="1338375"/>
            <a:ext cx="2050560" cy="28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a:solidFill>
                  <a:schemeClr val="dk1"/>
                </a:solidFill>
                <a:latin typeface="Oswald Regular"/>
                <a:ea typeface="Oswald Regular"/>
                <a:cs typeface="Oswald Regular"/>
                <a:sym typeface="Oswald Regular"/>
              </a:rPr>
              <a:t>Eps - neighborhood</a:t>
            </a:r>
            <a:endParaRPr sz="2000">
              <a:solidFill>
                <a:schemeClr val="dk1"/>
              </a:solidFill>
              <a:latin typeface="Oswald Regular"/>
              <a:ea typeface="Oswald Regular"/>
              <a:cs typeface="Oswald Regular"/>
              <a:sym typeface="Oswald Regular"/>
            </a:endParaRPr>
          </a:p>
        </p:txBody>
      </p:sp>
      <p:sp>
        <p:nvSpPr>
          <p:cNvPr id="1548" name="Google Shape;1548;p51"/>
          <p:cNvSpPr txBox="1"/>
          <p:nvPr/>
        </p:nvSpPr>
        <p:spPr>
          <a:xfrm flipH="1">
            <a:off x="714375" y="3981225"/>
            <a:ext cx="1774800" cy="288600"/>
          </a:xfrm>
          <a:prstGeom prst="rect">
            <a:avLst/>
          </a:prstGeom>
          <a:noFill/>
          <a:ln>
            <a:noFill/>
          </a:ln>
        </p:spPr>
        <p:txBody>
          <a:bodyPr spcFirstLastPara="1" wrap="square" lIns="91425" tIns="91425" rIns="91425" bIns="91425" anchor="ctr" anchorCtr="0">
            <a:noAutofit/>
          </a:bodyPr>
          <a:lstStyle/>
          <a:p>
            <a:pPr lvl="0" algn="r"/>
            <a:r>
              <a:rPr lang="en-US" sz="2000">
                <a:solidFill>
                  <a:schemeClr val="lt2"/>
                </a:solidFill>
                <a:latin typeface="Oswald Regular"/>
              </a:rPr>
              <a:t>Nhóm</a:t>
            </a:r>
            <a:endParaRPr sz="2000">
              <a:solidFill>
                <a:schemeClr val="lt2"/>
              </a:solidFill>
              <a:latin typeface="Oswald Regular"/>
              <a:sym typeface="Oswald Regular"/>
            </a:endParaRPr>
          </a:p>
        </p:txBody>
      </p:sp>
      <p:cxnSp>
        <p:nvCxnSpPr>
          <p:cNvPr id="1549" name="Google Shape;1549;p51"/>
          <p:cNvCxnSpPr/>
          <p:nvPr/>
        </p:nvCxnSpPr>
        <p:spPr>
          <a:xfrm rot="10800000">
            <a:off x="2689950" y="4125525"/>
            <a:ext cx="1238400" cy="0"/>
          </a:xfrm>
          <a:prstGeom prst="straightConnector1">
            <a:avLst/>
          </a:prstGeom>
          <a:noFill/>
          <a:ln w="19050" cap="flat" cmpd="sng">
            <a:solidFill>
              <a:schemeClr val="lt2"/>
            </a:solidFill>
            <a:prstDash val="solid"/>
            <a:round/>
            <a:headEnd type="none" w="med" len="med"/>
            <a:tailEnd type="none" w="med" len="med"/>
          </a:ln>
        </p:spPr>
      </p:cxnSp>
      <p:sp>
        <p:nvSpPr>
          <p:cNvPr id="1551" name="Google Shape;1551;p51"/>
          <p:cNvSpPr txBox="1"/>
          <p:nvPr/>
        </p:nvSpPr>
        <p:spPr>
          <a:xfrm flipH="1">
            <a:off x="177945" y="2760437"/>
            <a:ext cx="2206677" cy="288600"/>
          </a:xfrm>
          <a:prstGeom prst="rect">
            <a:avLst/>
          </a:prstGeom>
          <a:noFill/>
          <a:ln>
            <a:noFill/>
          </a:ln>
        </p:spPr>
        <p:txBody>
          <a:bodyPr spcFirstLastPara="1" wrap="square" lIns="91425" tIns="91425" rIns="91425" bIns="91425" anchor="ctr" anchorCtr="0">
            <a:noAutofit/>
          </a:bodyPr>
          <a:lstStyle/>
          <a:p>
            <a:pPr lvl="0" algn="r"/>
            <a:r>
              <a:rPr lang="en-US" sz="2000">
                <a:solidFill>
                  <a:schemeClr val="dk2"/>
                </a:solidFill>
                <a:latin typeface="Oswald Regular"/>
              </a:rPr>
              <a:t>Density - reachable</a:t>
            </a:r>
            <a:endParaRPr sz="2000">
              <a:solidFill>
                <a:schemeClr val="dk2"/>
              </a:solidFill>
              <a:latin typeface="Oswald Regular"/>
              <a:ea typeface="Oswald Regular"/>
              <a:cs typeface="Oswald Regular"/>
              <a:sym typeface="Oswald Regular"/>
            </a:endParaRPr>
          </a:p>
        </p:txBody>
      </p:sp>
      <p:cxnSp>
        <p:nvCxnSpPr>
          <p:cNvPr id="1552" name="Google Shape;1552;p51"/>
          <p:cNvCxnSpPr/>
          <p:nvPr/>
        </p:nvCxnSpPr>
        <p:spPr>
          <a:xfrm rot="10800000">
            <a:off x="2689950" y="1722825"/>
            <a:ext cx="1238400" cy="0"/>
          </a:xfrm>
          <a:prstGeom prst="straightConnector1">
            <a:avLst/>
          </a:prstGeom>
          <a:noFill/>
          <a:ln w="19050" cap="flat" cmpd="sng">
            <a:solidFill>
              <a:schemeClr val="dk1"/>
            </a:solidFill>
            <a:prstDash val="solid"/>
            <a:round/>
            <a:headEnd type="none" w="med" len="med"/>
            <a:tailEnd type="none" w="med" len="med"/>
          </a:ln>
        </p:spPr>
      </p:cxnSp>
      <p:sp>
        <p:nvSpPr>
          <p:cNvPr id="1553" name="Google Shape;1553;p5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Các khái niệm sử dụng trong DBSCAN</a:t>
            </a:r>
            <a:endParaRPr/>
          </a:p>
        </p:txBody>
      </p:sp>
      <p:cxnSp>
        <p:nvCxnSpPr>
          <p:cNvPr id="1554" name="Google Shape;1554;p51"/>
          <p:cNvCxnSpPr/>
          <p:nvPr/>
        </p:nvCxnSpPr>
        <p:spPr>
          <a:xfrm>
            <a:off x="2689950" y="2924175"/>
            <a:ext cx="595200" cy="0"/>
          </a:xfrm>
          <a:prstGeom prst="straightConnector1">
            <a:avLst/>
          </a:prstGeom>
          <a:noFill/>
          <a:ln w="19050" cap="flat" cmpd="sng">
            <a:solidFill>
              <a:schemeClr val="dk2"/>
            </a:solidFill>
            <a:prstDash val="solid"/>
            <a:round/>
            <a:headEnd type="none" w="med" len="med"/>
            <a:tailEnd type="none" w="med" len="med"/>
          </a:ln>
        </p:spPr>
      </p:cxnSp>
      <p:cxnSp>
        <p:nvCxnSpPr>
          <p:cNvPr id="1555" name="Google Shape;1555;p51"/>
          <p:cNvCxnSpPr/>
          <p:nvPr/>
        </p:nvCxnSpPr>
        <p:spPr>
          <a:xfrm>
            <a:off x="5862900" y="2924175"/>
            <a:ext cx="595200" cy="0"/>
          </a:xfrm>
          <a:prstGeom prst="straightConnector1">
            <a:avLst/>
          </a:prstGeom>
          <a:noFill/>
          <a:ln w="19050" cap="flat" cmpd="sng">
            <a:solidFill>
              <a:schemeClr val="lt2"/>
            </a:solidFill>
            <a:prstDash val="solid"/>
            <a:round/>
            <a:headEnd type="none" w="med" len="med"/>
            <a:tailEnd type="none" w="med" len="med"/>
          </a:ln>
        </p:spPr>
      </p:cxnSp>
      <p:sp>
        <p:nvSpPr>
          <p:cNvPr id="1556" name="Google Shape;1556;p51"/>
          <p:cNvSpPr/>
          <p:nvPr/>
        </p:nvSpPr>
        <p:spPr>
          <a:xfrm>
            <a:off x="4836094" y="1392675"/>
            <a:ext cx="762000" cy="6603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02</a:t>
            </a:r>
            <a:endParaRPr>
              <a:latin typeface="Oswald Regular"/>
              <a:ea typeface="Oswald Regular"/>
              <a:cs typeface="Oswald Regular"/>
              <a:sym typeface="Oswald Regular"/>
            </a:endParaRPr>
          </a:p>
        </p:txBody>
      </p:sp>
      <p:sp>
        <p:nvSpPr>
          <p:cNvPr id="1557" name="Google Shape;1557;p51"/>
          <p:cNvSpPr/>
          <p:nvPr/>
        </p:nvSpPr>
        <p:spPr>
          <a:xfrm>
            <a:off x="3561619" y="1392675"/>
            <a:ext cx="762000" cy="6603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01</a:t>
            </a:r>
            <a:endParaRPr sz="2000">
              <a:solidFill>
                <a:schemeClr val="accent4"/>
              </a:solidFill>
              <a:latin typeface="Oswald Regular"/>
              <a:ea typeface="Oswald Regular"/>
              <a:cs typeface="Oswald Regular"/>
              <a:sym typeface="Oswald Regular"/>
            </a:endParaRPr>
          </a:p>
        </p:txBody>
      </p:sp>
      <p:sp>
        <p:nvSpPr>
          <p:cNvPr id="1558" name="Google Shape;1558;p51"/>
          <p:cNvSpPr/>
          <p:nvPr/>
        </p:nvSpPr>
        <p:spPr>
          <a:xfrm>
            <a:off x="2882969" y="2594025"/>
            <a:ext cx="762000" cy="6603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03</a:t>
            </a:r>
            <a:endParaRPr>
              <a:latin typeface="Oswald Regular"/>
              <a:ea typeface="Oswald Regular"/>
              <a:cs typeface="Oswald Regular"/>
              <a:sym typeface="Oswald Regular"/>
            </a:endParaRPr>
          </a:p>
        </p:txBody>
      </p:sp>
      <p:sp>
        <p:nvSpPr>
          <p:cNvPr id="1559" name="Google Shape;1559;p51"/>
          <p:cNvSpPr/>
          <p:nvPr/>
        </p:nvSpPr>
        <p:spPr>
          <a:xfrm>
            <a:off x="4836094" y="3795375"/>
            <a:ext cx="762000" cy="6603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06</a:t>
            </a:r>
            <a:endParaRPr>
              <a:solidFill>
                <a:schemeClr val="accent4"/>
              </a:solidFill>
              <a:latin typeface="Oswald Regular"/>
              <a:ea typeface="Oswald Regular"/>
              <a:cs typeface="Oswald Regular"/>
              <a:sym typeface="Oswald Regular"/>
            </a:endParaRPr>
          </a:p>
        </p:txBody>
      </p:sp>
      <p:sp>
        <p:nvSpPr>
          <p:cNvPr id="1560" name="Google Shape;1560;p51"/>
          <p:cNvSpPr/>
          <p:nvPr/>
        </p:nvSpPr>
        <p:spPr>
          <a:xfrm>
            <a:off x="3561619" y="3795375"/>
            <a:ext cx="762000" cy="660300"/>
          </a:xfrm>
          <a:prstGeom prst="hexagon">
            <a:avLst>
              <a:gd name="adj" fmla="val 25000"/>
              <a:gd name="vf" fmla="val 11547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05</a:t>
            </a:r>
            <a:endParaRPr>
              <a:latin typeface="Oswald Regular"/>
              <a:ea typeface="Oswald Regular"/>
              <a:cs typeface="Oswald Regular"/>
              <a:sym typeface="Oswald Regular"/>
            </a:endParaRPr>
          </a:p>
        </p:txBody>
      </p:sp>
      <p:sp>
        <p:nvSpPr>
          <p:cNvPr id="1561" name="Google Shape;1561;p51"/>
          <p:cNvSpPr/>
          <p:nvPr/>
        </p:nvSpPr>
        <p:spPr>
          <a:xfrm>
            <a:off x="5457894" y="2594025"/>
            <a:ext cx="762000" cy="660300"/>
          </a:xfrm>
          <a:prstGeom prst="hexagon">
            <a:avLst>
              <a:gd name="adj" fmla="val 25000"/>
              <a:gd name="vf" fmla="val 11547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Oswald Regular"/>
                <a:ea typeface="Oswald Regular"/>
                <a:cs typeface="Oswald Regular"/>
                <a:sym typeface="Oswald Regular"/>
              </a:rPr>
              <a:t>04</a:t>
            </a:r>
            <a:endParaRPr>
              <a:latin typeface="Oswald Regular"/>
              <a:ea typeface="Oswald Regular"/>
              <a:cs typeface="Oswald Regular"/>
              <a:sym typeface="Oswald Regular"/>
            </a:endParaRPr>
          </a:p>
        </p:txBody>
      </p:sp>
      <p:sp>
        <p:nvSpPr>
          <p:cNvPr id="1562" name="Google Shape;1562;p51"/>
          <p:cNvSpPr/>
          <p:nvPr/>
        </p:nvSpPr>
        <p:spPr>
          <a:xfrm>
            <a:off x="4228373" y="2531450"/>
            <a:ext cx="786227" cy="78545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29" name="Google Shape;1545;p51">
                <a:extLst>
                  <a:ext uri="{FF2B5EF4-FFF2-40B4-BE49-F238E27FC236}">
                    <a16:creationId xmlns:a16="http://schemas.microsoft.com/office/drawing/2014/main" id="{1AD06582-E25A-4E3A-B634-871BB228DBD5}"/>
                  </a:ext>
                </a:extLst>
              </p:cNvPr>
              <p:cNvSpPr txBox="1"/>
              <p:nvPr/>
            </p:nvSpPr>
            <p:spPr>
              <a:xfrm flipH="1">
                <a:off x="5862900" y="1686468"/>
                <a:ext cx="3227620" cy="301635"/>
              </a:xfrm>
              <a:prstGeom prst="rect">
                <a:avLst/>
              </a:prstGeom>
              <a:noFill/>
              <a:ln>
                <a:noFill/>
              </a:ln>
            </p:spPr>
            <p:txBody>
              <a:bodyPr spcFirstLastPara="1" wrap="square" lIns="91425" tIns="91425" rIns="91425" bIns="91425" anchor="t" anchorCtr="0">
                <a:noAutofit/>
              </a:bodyPr>
              <a:lstStyle/>
              <a:p>
                <a:pPr lvl="0" algn="r"/>
                <a14:m>
                  <m:oMathPara xmlns:m="http://schemas.openxmlformats.org/officeDocument/2006/math">
                    <m:oMathParaPr>
                      <m:jc m:val="centerGroup"/>
                    </m:oMathParaPr>
                    <m:oMath xmlns:m="http://schemas.openxmlformats.org/officeDocument/2006/math">
                      <m:r>
                        <a:rPr lang="en-US" sz="1600" b="0" i="1" smtClean="0">
                          <a:solidFill>
                            <a:schemeClr val="dk1"/>
                          </a:solidFill>
                          <a:latin typeface="Cambria Math" panose="02040503050406030204" pitchFamily="18" charset="0"/>
                          <a:ea typeface="Cambria Math" panose="02040503050406030204" pitchFamily="18" charset="0"/>
                          <a:sym typeface="Roboto"/>
                        </a:rPr>
                        <m:t>𝑝</m:t>
                      </m:r>
                      <m:r>
                        <a:rPr lang="en-US" sz="1600" i="1" smtClean="0">
                          <a:solidFill>
                            <a:schemeClr val="dk1"/>
                          </a:solidFill>
                          <a:latin typeface="Cambria Math" panose="02040503050406030204" pitchFamily="18" charset="0"/>
                          <a:ea typeface="Cambria Math" panose="02040503050406030204" pitchFamily="18" charset="0"/>
                          <a:sym typeface="Roboto"/>
                        </a:rPr>
                        <m:t>∈</m:t>
                      </m:r>
                      <m:sSub>
                        <m:sSubPr>
                          <m:ctrlPr>
                            <a:rPr lang="en-US" sz="1600" i="1" smtClean="0">
                              <a:solidFill>
                                <a:schemeClr val="dk1"/>
                              </a:solidFill>
                              <a:latin typeface="Cambria Math" panose="02040503050406030204" pitchFamily="18" charset="0"/>
                              <a:ea typeface="Cambria Math" panose="02040503050406030204" pitchFamily="18" charset="0"/>
                              <a:sym typeface="Roboto"/>
                            </a:rPr>
                          </m:ctrlPr>
                        </m:sSubPr>
                        <m:e>
                          <m:r>
                            <a:rPr lang="en-US" sz="1600" b="0" i="1" smtClean="0">
                              <a:solidFill>
                                <a:schemeClr val="dk1"/>
                              </a:solidFill>
                              <a:latin typeface="Cambria Math" panose="02040503050406030204" pitchFamily="18" charset="0"/>
                              <a:ea typeface="Cambria Math" panose="02040503050406030204" pitchFamily="18" charset="0"/>
                              <a:sym typeface="Roboto"/>
                            </a:rPr>
                            <m:t>𝑁</m:t>
                          </m:r>
                        </m:e>
                        <m:sub>
                          <m:r>
                            <a:rPr lang="en-US" sz="1600" b="0" i="1" smtClean="0">
                              <a:solidFill>
                                <a:schemeClr val="dk1"/>
                              </a:solidFill>
                              <a:latin typeface="Cambria Math" panose="02040503050406030204" pitchFamily="18" charset="0"/>
                              <a:ea typeface="Cambria Math" panose="02040503050406030204" pitchFamily="18" charset="0"/>
                              <a:sym typeface="Roboto"/>
                            </a:rPr>
                            <m:t>𝑒𝑝𝑠</m:t>
                          </m:r>
                        </m:sub>
                      </m:sSub>
                      <m:d>
                        <m:dPr>
                          <m:ctrlPr>
                            <a:rPr lang="en-US" sz="1600" b="0" i="1" smtClean="0">
                              <a:solidFill>
                                <a:schemeClr val="dk1"/>
                              </a:solidFill>
                              <a:latin typeface="Cambria Math" panose="02040503050406030204" pitchFamily="18" charset="0"/>
                              <a:ea typeface="Roboto"/>
                              <a:sym typeface="Roboto"/>
                            </a:rPr>
                          </m:ctrlPr>
                        </m:dPr>
                        <m:e>
                          <m:r>
                            <a:rPr lang="en-US" sz="1600" b="0" i="1" smtClean="0">
                              <a:solidFill>
                                <a:schemeClr val="dk1"/>
                              </a:solidFill>
                              <a:latin typeface="Cambria Math" panose="02040503050406030204" pitchFamily="18" charset="0"/>
                              <a:ea typeface="Roboto"/>
                              <a:sym typeface="Roboto"/>
                            </a:rPr>
                            <m:t>𝑞</m:t>
                          </m:r>
                        </m:e>
                      </m:d>
                      <m:r>
                        <a:rPr lang="en-US" sz="1600" b="0" i="1" smtClean="0">
                          <a:solidFill>
                            <a:schemeClr val="dk1"/>
                          </a:solidFill>
                          <a:latin typeface="Cambria Math" panose="02040503050406030204" pitchFamily="18" charset="0"/>
                          <a:ea typeface="Roboto"/>
                          <a:sym typeface="Roboto"/>
                        </a:rPr>
                        <m:t>𝑣</m:t>
                      </m:r>
                      <m:r>
                        <a:rPr lang="en-US" sz="1600" b="0" i="1" smtClean="0">
                          <a:solidFill>
                            <a:schemeClr val="dk1"/>
                          </a:solidFill>
                          <a:latin typeface="Cambria Math" panose="02040503050406030204" pitchFamily="18" charset="0"/>
                          <a:ea typeface="Roboto"/>
                          <a:sym typeface="Roboto"/>
                        </a:rPr>
                        <m:t>à</m:t>
                      </m:r>
                      <m:d>
                        <m:dPr>
                          <m:begChr m:val="|"/>
                          <m:endChr m:val="|"/>
                          <m:ctrlPr>
                            <a:rPr lang="en-US" sz="1600" b="0" i="1" smtClean="0">
                              <a:solidFill>
                                <a:schemeClr val="dk1"/>
                              </a:solidFill>
                              <a:latin typeface="Cambria Math" panose="02040503050406030204" pitchFamily="18" charset="0"/>
                              <a:ea typeface="Roboto"/>
                              <a:sym typeface="Roboto"/>
                            </a:rPr>
                          </m:ctrlPr>
                        </m:dPr>
                        <m:e>
                          <m:sSub>
                            <m:sSubPr>
                              <m:ctrlPr>
                                <a:rPr lang="en-US" sz="1600" b="0" i="1" smtClean="0">
                                  <a:solidFill>
                                    <a:schemeClr val="dk1"/>
                                  </a:solidFill>
                                  <a:latin typeface="Cambria Math" panose="02040503050406030204" pitchFamily="18" charset="0"/>
                                  <a:ea typeface="Roboto"/>
                                  <a:sym typeface="Roboto"/>
                                </a:rPr>
                              </m:ctrlPr>
                            </m:sSubPr>
                            <m:e>
                              <m:r>
                                <a:rPr lang="en-US" sz="1600" b="0" i="1" smtClean="0">
                                  <a:solidFill>
                                    <a:schemeClr val="dk1"/>
                                  </a:solidFill>
                                  <a:latin typeface="Cambria Math" panose="02040503050406030204" pitchFamily="18" charset="0"/>
                                  <a:ea typeface="Roboto"/>
                                  <a:sym typeface="Roboto"/>
                                </a:rPr>
                                <m:t>𝑁</m:t>
                              </m:r>
                            </m:e>
                            <m:sub>
                              <m:r>
                                <a:rPr lang="en-US" sz="1600" b="0" i="1" smtClean="0">
                                  <a:solidFill>
                                    <a:schemeClr val="dk1"/>
                                  </a:solidFill>
                                  <a:latin typeface="Cambria Math" panose="02040503050406030204" pitchFamily="18" charset="0"/>
                                  <a:ea typeface="Roboto"/>
                                  <a:sym typeface="Roboto"/>
                                </a:rPr>
                                <m:t>𝑒𝑝𝑠</m:t>
                              </m:r>
                            </m:sub>
                          </m:sSub>
                        </m:e>
                      </m:d>
                      <m:r>
                        <a:rPr lang="en-US" sz="1600" i="1">
                          <a:solidFill>
                            <a:schemeClr val="dk1"/>
                          </a:solidFill>
                          <a:latin typeface="Cambria Math" panose="02040503050406030204" pitchFamily="18" charset="0"/>
                          <a:ea typeface="Cambria Math" panose="02040503050406030204" pitchFamily="18" charset="0"/>
                          <a:sym typeface="Roboto"/>
                        </a:rPr>
                        <m:t>≥</m:t>
                      </m:r>
                      <m:r>
                        <a:rPr lang="en-US" sz="1600" b="0" i="1" smtClean="0">
                          <a:solidFill>
                            <a:schemeClr val="dk1"/>
                          </a:solidFill>
                          <a:latin typeface="Cambria Math" panose="02040503050406030204" pitchFamily="18" charset="0"/>
                          <a:ea typeface="Cambria Math" panose="02040503050406030204" pitchFamily="18" charset="0"/>
                          <a:sym typeface="Roboto"/>
                        </a:rPr>
                        <m:t>𝑀𝑖𝑛𝑃𝑡𝑠</m:t>
                      </m:r>
                    </m:oMath>
                  </m:oMathPara>
                </a14:m>
                <a:endParaRPr sz="1600">
                  <a:solidFill>
                    <a:schemeClr val="dk1"/>
                  </a:solidFill>
                  <a:latin typeface="Roboto"/>
                  <a:ea typeface="Roboto"/>
                  <a:cs typeface="Roboto"/>
                  <a:sym typeface="Roboto"/>
                </a:endParaRPr>
              </a:p>
            </p:txBody>
          </p:sp>
        </mc:Choice>
        <mc:Fallback>
          <p:sp>
            <p:nvSpPr>
              <p:cNvPr id="29" name="Google Shape;1545;p51">
                <a:extLst>
                  <a:ext uri="{FF2B5EF4-FFF2-40B4-BE49-F238E27FC236}">
                    <a16:creationId xmlns:a16="http://schemas.microsoft.com/office/drawing/2014/main" id="{1AD06582-E25A-4E3A-B634-871BB228DBD5}"/>
                  </a:ext>
                </a:extLst>
              </p:cNvPr>
              <p:cNvSpPr txBox="1">
                <a:spLocks noRot="1" noChangeAspect="1" noMove="1" noResize="1" noEditPoints="1" noAdjustHandles="1" noChangeArrowheads="1" noChangeShapeType="1" noTextEdit="1"/>
              </p:cNvSpPr>
              <p:nvPr/>
            </p:nvSpPr>
            <p:spPr>
              <a:xfrm flipH="1">
                <a:off x="5862900" y="1686468"/>
                <a:ext cx="3227620" cy="301635"/>
              </a:xfrm>
              <a:prstGeom prst="rect">
                <a:avLst/>
              </a:prstGeom>
              <a:blipFill>
                <a:blip r:embed="rId4"/>
                <a:stretch>
                  <a:fillRect b="-44898"/>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3"/>
                                        </p:tgtEl>
                                        <p:attrNameLst>
                                          <p:attrName>style.visibility</p:attrName>
                                        </p:attrNameLst>
                                      </p:cBhvr>
                                      <p:to>
                                        <p:strVal val="visible"/>
                                      </p:to>
                                    </p:set>
                                    <p:anim calcmode="lin" valueType="num">
                                      <p:cBhvr additive="base">
                                        <p:cTn id="7" dur="500" fill="hold"/>
                                        <p:tgtEl>
                                          <p:spTgt spid="1553"/>
                                        </p:tgtEl>
                                        <p:attrNameLst>
                                          <p:attrName>ppt_x</p:attrName>
                                        </p:attrNameLst>
                                      </p:cBhvr>
                                      <p:tavLst>
                                        <p:tav tm="0">
                                          <p:val>
                                            <p:strVal val="#ppt_x"/>
                                          </p:val>
                                        </p:tav>
                                        <p:tav tm="100000">
                                          <p:val>
                                            <p:strVal val="#ppt_x"/>
                                          </p:val>
                                        </p:tav>
                                      </p:tavLst>
                                    </p:anim>
                                    <p:anim calcmode="lin" valueType="num">
                                      <p:cBhvr additive="base">
                                        <p:cTn id="8" dur="500" fill="hold"/>
                                        <p:tgtEl>
                                          <p:spTgt spid="15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557"/>
                                        </p:tgtEl>
                                        <p:attrNameLst>
                                          <p:attrName>style.visibility</p:attrName>
                                        </p:attrNameLst>
                                      </p:cBhvr>
                                      <p:to>
                                        <p:strVal val="visible"/>
                                      </p:to>
                                    </p:set>
                                    <p:animEffect transition="in" filter="wheel(1)">
                                      <p:cBhvr>
                                        <p:cTn id="13" dur="2000"/>
                                        <p:tgtEl>
                                          <p:spTgt spid="155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546"/>
                                        </p:tgtEl>
                                        <p:attrNameLst>
                                          <p:attrName>style.visibility</p:attrName>
                                        </p:attrNameLst>
                                      </p:cBhvr>
                                      <p:to>
                                        <p:strVal val="visible"/>
                                      </p:to>
                                    </p:set>
                                    <p:animEffect transition="in" filter="wheel(1)">
                                      <p:cBhvr>
                                        <p:cTn id="16" dur="2000"/>
                                        <p:tgtEl>
                                          <p:spTgt spid="154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45"/>
                                        </p:tgtEl>
                                        <p:attrNameLst>
                                          <p:attrName>style.visibility</p:attrName>
                                        </p:attrNameLst>
                                      </p:cBhvr>
                                      <p:to>
                                        <p:strVal val="visible"/>
                                      </p:to>
                                    </p:set>
                                    <p:animEffect transition="in" filter="wheel(1)">
                                      <p:cBhvr>
                                        <p:cTn id="19" dur="2000"/>
                                        <p:tgtEl>
                                          <p:spTgt spid="1545"/>
                                        </p:tgtEl>
                                      </p:cBhvr>
                                    </p:animEffect>
                                  </p:childTnLst>
                                </p:cTn>
                              </p:par>
                              <p:par>
                                <p:cTn id="20" presetID="21" presetClass="entr" presetSubtype="1" fill="hold" nodeType="withEffect">
                                  <p:stCondLst>
                                    <p:cond delay="0"/>
                                  </p:stCondLst>
                                  <p:childTnLst>
                                    <p:set>
                                      <p:cBhvr>
                                        <p:cTn id="21" dur="1" fill="hold">
                                          <p:stCondLst>
                                            <p:cond delay="0"/>
                                          </p:stCondLst>
                                        </p:cTn>
                                        <p:tgtEl>
                                          <p:spTgt spid="1552"/>
                                        </p:tgtEl>
                                        <p:attrNameLst>
                                          <p:attrName>style.visibility</p:attrName>
                                        </p:attrNameLst>
                                      </p:cBhvr>
                                      <p:to>
                                        <p:strVal val="visible"/>
                                      </p:to>
                                    </p:set>
                                    <p:animEffect transition="in" filter="wheel(1)">
                                      <p:cBhvr>
                                        <p:cTn id="22" dur="2000"/>
                                        <p:tgtEl>
                                          <p:spTgt spid="155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556"/>
                                        </p:tgtEl>
                                        <p:attrNameLst>
                                          <p:attrName>style.visibility</p:attrName>
                                        </p:attrNameLst>
                                      </p:cBhvr>
                                      <p:to>
                                        <p:strVal val="visible"/>
                                      </p:to>
                                    </p:set>
                                    <p:animEffect transition="in" filter="wheel(1)">
                                      <p:cBhvr>
                                        <p:cTn id="27" dur="2000"/>
                                        <p:tgtEl>
                                          <p:spTgt spid="1556"/>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heel(1)">
                                      <p:cBhvr>
                                        <p:cTn id="30" dur="2000"/>
                                        <p:tgtEl>
                                          <p:spTgt spid="29"/>
                                        </p:tgtEl>
                                      </p:cBhvr>
                                    </p:animEffect>
                                  </p:childTnLst>
                                </p:cTn>
                              </p:par>
                              <p:par>
                                <p:cTn id="31" presetID="21" presetClass="entr" presetSubtype="1" fill="hold" nodeType="withEffect">
                                  <p:stCondLst>
                                    <p:cond delay="0"/>
                                  </p:stCondLst>
                                  <p:childTnLst>
                                    <p:set>
                                      <p:cBhvr>
                                        <p:cTn id="32" dur="1" fill="hold">
                                          <p:stCondLst>
                                            <p:cond delay="0"/>
                                          </p:stCondLst>
                                        </p:cTn>
                                        <p:tgtEl>
                                          <p:spTgt spid="1541"/>
                                        </p:tgtEl>
                                        <p:attrNameLst>
                                          <p:attrName>style.visibility</p:attrName>
                                        </p:attrNameLst>
                                      </p:cBhvr>
                                      <p:to>
                                        <p:strVal val="visible"/>
                                      </p:to>
                                    </p:set>
                                    <p:animEffect transition="in" filter="wheel(1)">
                                      <p:cBhvr>
                                        <p:cTn id="33" dur="2000"/>
                                        <p:tgtEl>
                                          <p:spTgt spid="154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538"/>
                                        </p:tgtEl>
                                        <p:attrNameLst>
                                          <p:attrName>style.visibility</p:attrName>
                                        </p:attrNameLst>
                                      </p:cBhvr>
                                      <p:to>
                                        <p:strVal val="visible"/>
                                      </p:to>
                                    </p:set>
                                    <p:animEffect transition="in" filter="wheel(1)">
                                      <p:cBhvr>
                                        <p:cTn id="36" dur="2000"/>
                                        <p:tgtEl>
                                          <p:spTgt spid="1538"/>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558"/>
                                        </p:tgtEl>
                                        <p:attrNameLst>
                                          <p:attrName>style.visibility</p:attrName>
                                        </p:attrNameLst>
                                      </p:cBhvr>
                                      <p:to>
                                        <p:strVal val="visible"/>
                                      </p:to>
                                    </p:set>
                                    <p:animEffect transition="in" filter="wheel(1)">
                                      <p:cBhvr>
                                        <p:cTn id="41" dur="2000"/>
                                        <p:tgtEl>
                                          <p:spTgt spid="1558"/>
                                        </p:tgtEl>
                                      </p:cBhvr>
                                    </p:animEffect>
                                  </p:childTnLst>
                                </p:cTn>
                              </p:par>
                              <p:par>
                                <p:cTn id="42" presetID="21" presetClass="entr" presetSubtype="1" fill="hold" nodeType="withEffect">
                                  <p:stCondLst>
                                    <p:cond delay="0"/>
                                  </p:stCondLst>
                                  <p:childTnLst>
                                    <p:set>
                                      <p:cBhvr>
                                        <p:cTn id="43" dur="1" fill="hold">
                                          <p:stCondLst>
                                            <p:cond delay="0"/>
                                          </p:stCondLst>
                                        </p:cTn>
                                        <p:tgtEl>
                                          <p:spTgt spid="1554"/>
                                        </p:tgtEl>
                                        <p:attrNameLst>
                                          <p:attrName>style.visibility</p:attrName>
                                        </p:attrNameLst>
                                      </p:cBhvr>
                                      <p:to>
                                        <p:strVal val="visible"/>
                                      </p:to>
                                    </p:set>
                                    <p:animEffect transition="in" filter="wheel(1)">
                                      <p:cBhvr>
                                        <p:cTn id="44" dur="2000"/>
                                        <p:tgtEl>
                                          <p:spTgt spid="155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551"/>
                                        </p:tgtEl>
                                        <p:attrNameLst>
                                          <p:attrName>style.visibility</p:attrName>
                                        </p:attrNameLst>
                                      </p:cBhvr>
                                      <p:to>
                                        <p:strVal val="visible"/>
                                      </p:to>
                                    </p:set>
                                    <p:animEffect transition="in" filter="wheel(1)">
                                      <p:cBhvr>
                                        <p:cTn id="47" dur="2000"/>
                                        <p:tgtEl>
                                          <p:spTgt spid="155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561"/>
                                        </p:tgtEl>
                                        <p:attrNameLst>
                                          <p:attrName>style.visibility</p:attrName>
                                        </p:attrNameLst>
                                      </p:cBhvr>
                                      <p:to>
                                        <p:strVal val="visible"/>
                                      </p:to>
                                    </p:set>
                                    <p:animEffect transition="in" filter="wheel(1)">
                                      <p:cBhvr>
                                        <p:cTn id="52" dur="2000"/>
                                        <p:tgtEl>
                                          <p:spTgt spid="1561"/>
                                        </p:tgtEl>
                                      </p:cBhvr>
                                    </p:animEffect>
                                  </p:childTnLst>
                                </p:cTn>
                              </p:par>
                              <p:par>
                                <p:cTn id="53" presetID="21" presetClass="entr" presetSubtype="1" fill="hold" nodeType="withEffect">
                                  <p:stCondLst>
                                    <p:cond delay="0"/>
                                  </p:stCondLst>
                                  <p:childTnLst>
                                    <p:set>
                                      <p:cBhvr>
                                        <p:cTn id="54" dur="1" fill="hold">
                                          <p:stCondLst>
                                            <p:cond delay="0"/>
                                          </p:stCondLst>
                                        </p:cTn>
                                        <p:tgtEl>
                                          <p:spTgt spid="1555"/>
                                        </p:tgtEl>
                                        <p:attrNameLst>
                                          <p:attrName>style.visibility</p:attrName>
                                        </p:attrNameLst>
                                      </p:cBhvr>
                                      <p:to>
                                        <p:strVal val="visible"/>
                                      </p:to>
                                    </p:set>
                                    <p:animEffect transition="in" filter="wheel(1)">
                                      <p:cBhvr>
                                        <p:cTn id="55" dur="2000"/>
                                        <p:tgtEl>
                                          <p:spTgt spid="1555"/>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1544"/>
                                        </p:tgtEl>
                                        <p:attrNameLst>
                                          <p:attrName>style.visibility</p:attrName>
                                        </p:attrNameLst>
                                      </p:cBhvr>
                                      <p:to>
                                        <p:strVal val="visible"/>
                                      </p:to>
                                    </p:set>
                                    <p:animEffect transition="in" filter="wheel(1)">
                                      <p:cBhvr>
                                        <p:cTn id="58" dur="2000"/>
                                        <p:tgtEl>
                                          <p:spTgt spid="1544"/>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1548"/>
                                        </p:tgtEl>
                                        <p:attrNameLst>
                                          <p:attrName>style.visibility</p:attrName>
                                        </p:attrNameLst>
                                      </p:cBhvr>
                                      <p:to>
                                        <p:strVal val="visible"/>
                                      </p:to>
                                    </p:set>
                                    <p:animEffect transition="in" filter="wheel(1)">
                                      <p:cBhvr>
                                        <p:cTn id="63" dur="2000"/>
                                        <p:tgtEl>
                                          <p:spTgt spid="1548"/>
                                        </p:tgtEl>
                                      </p:cBhvr>
                                    </p:animEffect>
                                  </p:childTnLst>
                                </p:cTn>
                              </p:par>
                              <p:par>
                                <p:cTn id="64" presetID="21" presetClass="entr" presetSubtype="1" fill="hold" nodeType="withEffect">
                                  <p:stCondLst>
                                    <p:cond delay="0"/>
                                  </p:stCondLst>
                                  <p:childTnLst>
                                    <p:set>
                                      <p:cBhvr>
                                        <p:cTn id="65" dur="1" fill="hold">
                                          <p:stCondLst>
                                            <p:cond delay="0"/>
                                          </p:stCondLst>
                                        </p:cTn>
                                        <p:tgtEl>
                                          <p:spTgt spid="1549"/>
                                        </p:tgtEl>
                                        <p:attrNameLst>
                                          <p:attrName>style.visibility</p:attrName>
                                        </p:attrNameLst>
                                      </p:cBhvr>
                                      <p:to>
                                        <p:strVal val="visible"/>
                                      </p:to>
                                    </p:set>
                                    <p:animEffect transition="in" filter="wheel(1)">
                                      <p:cBhvr>
                                        <p:cTn id="66" dur="2000"/>
                                        <p:tgtEl>
                                          <p:spTgt spid="1549"/>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1560"/>
                                        </p:tgtEl>
                                        <p:attrNameLst>
                                          <p:attrName>style.visibility</p:attrName>
                                        </p:attrNameLst>
                                      </p:cBhvr>
                                      <p:to>
                                        <p:strVal val="visible"/>
                                      </p:to>
                                    </p:set>
                                    <p:animEffect transition="in" filter="wheel(1)">
                                      <p:cBhvr>
                                        <p:cTn id="69" dur="2000"/>
                                        <p:tgtEl>
                                          <p:spTgt spid="1560"/>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1559"/>
                                        </p:tgtEl>
                                        <p:attrNameLst>
                                          <p:attrName>style.visibility</p:attrName>
                                        </p:attrNameLst>
                                      </p:cBhvr>
                                      <p:to>
                                        <p:strVal val="visible"/>
                                      </p:to>
                                    </p:set>
                                    <p:animEffect transition="in" filter="wheel(1)">
                                      <p:cBhvr>
                                        <p:cTn id="74" dur="2000"/>
                                        <p:tgtEl>
                                          <p:spTgt spid="1559"/>
                                        </p:tgtEl>
                                      </p:cBhvr>
                                    </p:animEffect>
                                  </p:childTnLst>
                                </p:cTn>
                              </p:par>
                              <p:par>
                                <p:cTn id="75" presetID="21" presetClass="entr" presetSubtype="1" fill="hold" nodeType="withEffect">
                                  <p:stCondLst>
                                    <p:cond delay="0"/>
                                  </p:stCondLst>
                                  <p:childTnLst>
                                    <p:set>
                                      <p:cBhvr>
                                        <p:cTn id="76" dur="1" fill="hold">
                                          <p:stCondLst>
                                            <p:cond delay="0"/>
                                          </p:stCondLst>
                                        </p:cTn>
                                        <p:tgtEl>
                                          <p:spTgt spid="1542"/>
                                        </p:tgtEl>
                                        <p:attrNameLst>
                                          <p:attrName>style.visibility</p:attrName>
                                        </p:attrNameLst>
                                      </p:cBhvr>
                                      <p:to>
                                        <p:strVal val="visible"/>
                                      </p:to>
                                    </p:set>
                                    <p:animEffect transition="in" filter="wheel(1)">
                                      <p:cBhvr>
                                        <p:cTn id="77" dur="2000"/>
                                        <p:tgtEl>
                                          <p:spTgt spid="1542"/>
                                        </p:tgtEl>
                                      </p:cBhvr>
                                    </p:animEffect>
                                  </p:childTnLst>
                                </p:cTn>
                              </p:par>
                              <p:par>
                                <p:cTn id="78" presetID="21" presetClass="entr" presetSubtype="1" fill="hold" grpId="0" nodeType="withEffect">
                                  <p:stCondLst>
                                    <p:cond delay="0"/>
                                  </p:stCondLst>
                                  <p:childTnLst>
                                    <p:set>
                                      <p:cBhvr>
                                        <p:cTn id="79" dur="1" fill="hold">
                                          <p:stCondLst>
                                            <p:cond delay="0"/>
                                          </p:stCondLst>
                                        </p:cTn>
                                        <p:tgtEl>
                                          <p:spTgt spid="1540"/>
                                        </p:tgtEl>
                                        <p:attrNameLst>
                                          <p:attrName>style.visibility</p:attrName>
                                        </p:attrNameLst>
                                      </p:cBhvr>
                                      <p:to>
                                        <p:strVal val="visible"/>
                                      </p:to>
                                    </p:set>
                                    <p:animEffect transition="in" filter="wheel(1)">
                                      <p:cBhvr>
                                        <p:cTn id="80" dur="2000"/>
                                        <p:tgtEl>
                                          <p:spTgt spid="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 grpId="0"/>
      <p:bldP spid="1540" grpId="0"/>
      <p:bldP spid="1544" grpId="0"/>
      <p:bldP spid="1545" grpId="0"/>
      <p:bldP spid="1546" grpId="0"/>
      <p:bldP spid="1548" grpId="0"/>
      <p:bldP spid="1551" grpId="0"/>
      <p:bldP spid="1553" grpId="0"/>
      <p:bldP spid="1556" grpId="0" animBg="1"/>
      <p:bldP spid="1557" grpId="0" animBg="1"/>
      <p:bldP spid="1558" grpId="0" animBg="1"/>
      <p:bldP spid="1559" grpId="0" animBg="1"/>
      <p:bldP spid="1560" grpId="0" animBg="1"/>
      <p:bldP spid="1561"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47"/>
          <p:cNvSpPr txBox="1">
            <a:spLocks noGrp="1"/>
          </p:cNvSpPr>
          <p:nvPr>
            <p:ph type="title"/>
          </p:nvPr>
        </p:nvSpPr>
        <p:spPr>
          <a:xfrm>
            <a:off x="1388100" y="369105"/>
            <a:ext cx="6367800" cy="13557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4800"/>
              <a:t>Visualization DBSCAN</a:t>
            </a:r>
            <a:endParaRPr sz="4800"/>
          </a:p>
        </p:txBody>
      </p:sp>
      <p:pic>
        <p:nvPicPr>
          <p:cNvPr id="3" name="Picture 2" descr="Chart, scatter chart&#10;&#10;Description automatically generated">
            <a:extLst>
              <a:ext uri="{FF2B5EF4-FFF2-40B4-BE49-F238E27FC236}">
                <a16:creationId xmlns:a16="http://schemas.microsoft.com/office/drawing/2014/main" id="{8608579E-258D-4A3F-8746-0C3EE7DA84E2}"/>
              </a:ext>
            </a:extLst>
          </p:cNvPr>
          <p:cNvPicPr>
            <a:picLocks noChangeAspect="1"/>
          </p:cNvPicPr>
          <p:nvPr/>
        </p:nvPicPr>
        <p:blipFill>
          <a:blip r:embed="rId3"/>
          <a:stretch>
            <a:fillRect/>
          </a:stretch>
        </p:blipFill>
        <p:spPr>
          <a:xfrm>
            <a:off x="2774632" y="1422352"/>
            <a:ext cx="3838575" cy="3629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p41"/>
          <p:cNvGrpSpPr/>
          <p:nvPr/>
        </p:nvGrpSpPr>
        <p:grpSpPr>
          <a:xfrm>
            <a:off x="539223" y="1325525"/>
            <a:ext cx="4975488" cy="3281489"/>
            <a:chOff x="563401" y="1400184"/>
            <a:chExt cx="4243125" cy="2798473"/>
          </a:xfrm>
        </p:grpSpPr>
        <p:grpSp>
          <p:nvGrpSpPr>
            <p:cNvPr id="612" name="Google Shape;612;p41"/>
            <p:cNvGrpSpPr/>
            <p:nvPr/>
          </p:nvGrpSpPr>
          <p:grpSpPr>
            <a:xfrm flipH="1">
              <a:off x="563401" y="1400184"/>
              <a:ext cx="4243125" cy="2798473"/>
              <a:chOff x="3969750" y="1234434"/>
              <a:chExt cx="4745694" cy="3129933"/>
            </a:xfrm>
          </p:grpSpPr>
          <p:grpSp>
            <p:nvGrpSpPr>
              <p:cNvPr id="613" name="Google Shape;613;p41"/>
              <p:cNvGrpSpPr/>
              <p:nvPr/>
            </p:nvGrpSpPr>
            <p:grpSpPr>
              <a:xfrm>
                <a:off x="5442249" y="1234434"/>
                <a:ext cx="3265283" cy="3129933"/>
                <a:chOff x="5196863" y="1006162"/>
                <a:chExt cx="3297932" cy="3161229"/>
              </a:xfrm>
            </p:grpSpPr>
            <p:sp>
              <p:nvSpPr>
                <p:cNvPr id="614" name="Google Shape;614;p41"/>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1"/>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41"/>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41"/>
          <p:cNvSpPr txBox="1">
            <a:spLocks noGrp="1"/>
          </p:cNvSpPr>
          <p:nvPr>
            <p:ph type="ctrTitle"/>
          </p:nvPr>
        </p:nvSpPr>
        <p:spPr>
          <a:xfrm>
            <a:off x="4092772" y="2925700"/>
            <a:ext cx="4340678" cy="125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DEMO</a:t>
            </a:r>
            <a:endParaRPr/>
          </a:p>
        </p:txBody>
      </p:sp>
      <p:sp>
        <p:nvSpPr>
          <p:cNvPr id="695" name="Google Shape;695;p41"/>
          <p:cNvSpPr txBox="1">
            <a:spLocks noGrp="1"/>
          </p:cNvSpPr>
          <p:nvPr>
            <p:ph type="title" idx="2"/>
          </p:nvPr>
        </p:nvSpPr>
        <p:spPr>
          <a:xfrm>
            <a:off x="6725025" y="1471085"/>
            <a:ext cx="1708500"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Tree>
    <p:extLst>
      <p:ext uri="{BB962C8B-B14F-4D97-AF65-F5344CB8AC3E}">
        <p14:creationId xmlns:p14="http://schemas.microsoft.com/office/powerpoint/2010/main" val="382246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48"/>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Xác định eps và minPts</a:t>
            </a:r>
            <a:endParaRPr/>
          </a:p>
        </p:txBody>
      </p:sp>
      <p:pic>
        <p:nvPicPr>
          <p:cNvPr id="121" name="Picture 120">
            <a:extLst>
              <a:ext uri="{FF2B5EF4-FFF2-40B4-BE49-F238E27FC236}">
                <a16:creationId xmlns:a16="http://schemas.microsoft.com/office/drawing/2014/main" id="{A525BD13-EFBE-4EC4-AB36-A59F3883D0A1}"/>
              </a:ext>
            </a:extLst>
          </p:cNvPr>
          <p:cNvPicPr/>
          <p:nvPr/>
        </p:nvPicPr>
        <p:blipFill>
          <a:blip r:embed="rId3"/>
          <a:stretch>
            <a:fillRect/>
          </a:stretch>
        </p:blipFill>
        <p:spPr>
          <a:xfrm>
            <a:off x="1600200" y="1109980"/>
            <a:ext cx="5943600" cy="3533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48"/>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Xác định eps và minPts</a:t>
            </a:r>
            <a:endParaRPr/>
          </a:p>
        </p:txBody>
      </p:sp>
      <p:pic>
        <p:nvPicPr>
          <p:cNvPr id="4" name="Picture 3">
            <a:extLst>
              <a:ext uri="{FF2B5EF4-FFF2-40B4-BE49-F238E27FC236}">
                <a16:creationId xmlns:a16="http://schemas.microsoft.com/office/drawing/2014/main" id="{872A58C5-8027-407D-9282-75120502583A}"/>
              </a:ext>
            </a:extLst>
          </p:cNvPr>
          <p:cNvPicPr/>
          <p:nvPr/>
        </p:nvPicPr>
        <p:blipFill>
          <a:blip r:embed="rId3"/>
          <a:stretch>
            <a:fillRect/>
          </a:stretch>
        </p:blipFill>
        <p:spPr>
          <a:xfrm>
            <a:off x="1699260" y="1521777"/>
            <a:ext cx="5943600" cy="2328545"/>
          </a:xfrm>
          <a:prstGeom prst="rect">
            <a:avLst/>
          </a:prstGeom>
        </p:spPr>
      </p:pic>
    </p:spTree>
    <p:extLst>
      <p:ext uri="{BB962C8B-B14F-4D97-AF65-F5344CB8AC3E}">
        <p14:creationId xmlns:p14="http://schemas.microsoft.com/office/powerpoint/2010/main" val="216267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49"/>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Kết quả</a:t>
            </a:r>
            <a:endParaRPr/>
          </a:p>
        </p:txBody>
      </p:sp>
      <p:grpSp>
        <p:nvGrpSpPr>
          <p:cNvPr id="1360" name="Google Shape;1360;p49"/>
          <p:cNvGrpSpPr/>
          <p:nvPr/>
        </p:nvGrpSpPr>
        <p:grpSpPr>
          <a:xfrm>
            <a:off x="5696306" y="1362051"/>
            <a:ext cx="3209666" cy="2684837"/>
            <a:chOff x="4566550" y="708550"/>
            <a:chExt cx="4120238" cy="3446518"/>
          </a:xfrm>
        </p:grpSpPr>
        <p:sp>
          <p:nvSpPr>
            <p:cNvPr id="1361" name="Google Shape;1361;p49"/>
            <p:cNvSpPr/>
            <p:nvPr/>
          </p:nvSpPr>
          <p:spPr>
            <a:xfrm>
              <a:off x="5147515" y="2250458"/>
              <a:ext cx="1745180" cy="1470312"/>
            </a:xfrm>
            <a:custGeom>
              <a:avLst/>
              <a:gdLst/>
              <a:ahLst/>
              <a:cxnLst/>
              <a:rect l="l" t="t" r="r" b="b"/>
              <a:pathLst>
                <a:path w="17384" h="14646" extrusionOk="0">
                  <a:moveTo>
                    <a:pt x="17205" y="1"/>
                  </a:moveTo>
                  <a:lnTo>
                    <a:pt x="72" y="572"/>
                  </a:lnTo>
                  <a:lnTo>
                    <a:pt x="72" y="9895"/>
                  </a:lnTo>
                  <a:cubicBezTo>
                    <a:pt x="0" y="12407"/>
                    <a:pt x="3048" y="14646"/>
                    <a:pt x="3048" y="14646"/>
                  </a:cubicBezTo>
                  <a:lnTo>
                    <a:pt x="17383" y="6811"/>
                  </a:lnTo>
                  <a:lnTo>
                    <a:pt x="1720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5440356" y="2775202"/>
              <a:ext cx="14356" cy="945573"/>
            </a:xfrm>
            <a:custGeom>
              <a:avLst/>
              <a:gdLst/>
              <a:ahLst/>
              <a:cxnLst/>
              <a:rect l="l" t="t" r="r" b="b"/>
              <a:pathLst>
                <a:path w="143" h="9419" extrusionOk="0">
                  <a:moveTo>
                    <a:pt x="12" y="1"/>
                  </a:moveTo>
                  <a:cubicBezTo>
                    <a:pt x="0" y="1"/>
                    <a:pt x="12" y="2108"/>
                    <a:pt x="48" y="4716"/>
                  </a:cubicBezTo>
                  <a:cubicBezTo>
                    <a:pt x="83" y="7311"/>
                    <a:pt x="119" y="9419"/>
                    <a:pt x="131" y="9419"/>
                  </a:cubicBezTo>
                  <a:cubicBezTo>
                    <a:pt x="143" y="9419"/>
                    <a:pt x="131" y="7311"/>
                    <a:pt x="95" y="4716"/>
                  </a:cubicBezTo>
                  <a:cubicBezTo>
                    <a:pt x="60" y="2108"/>
                    <a:pt x="24"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5539543" y="2660455"/>
              <a:ext cx="172169" cy="1034017"/>
            </a:xfrm>
            <a:custGeom>
              <a:avLst/>
              <a:gdLst/>
              <a:ahLst/>
              <a:cxnLst/>
              <a:rect l="l" t="t" r="r" b="b"/>
              <a:pathLst>
                <a:path w="1715" h="10300" extrusionOk="0">
                  <a:moveTo>
                    <a:pt x="1703" y="1"/>
                  </a:moveTo>
                  <a:cubicBezTo>
                    <a:pt x="1703" y="13"/>
                    <a:pt x="1703" y="25"/>
                    <a:pt x="1703" y="36"/>
                  </a:cubicBezTo>
                  <a:cubicBezTo>
                    <a:pt x="1715" y="25"/>
                    <a:pt x="1715" y="13"/>
                    <a:pt x="1703" y="1"/>
                  </a:cubicBezTo>
                  <a:close/>
                  <a:moveTo>
                    <a:pt x="1703" y="36"/>
                  </a:moveTo>
                  <a:cubicBezTo>
                    <a:pt x="1703" y="48"/>
                    <a:pt x="1691" y="84"/>
                    <a:pt x="1691" y="108"/>
                  </a:cubicBezTo>
                  <a:cubicBezTo>
                    <a:pt x="1679" y="179"/>
                    <a:pt x="1667" y="286"/>
                    <a:pt x="1643" y="406"/>
                  </a:cubicBezTo>
                  <a:cubicBezTo>
                    <a:pt x="1608" y="679"/>
                    <a:pt x="1560" y="1060"/>
                    <a:pt x="1489" y="1525"/>
                  </a:cubicBezTo>
                  <a:cubicBezTo>
                    <a:pt x="1358" y="2453"/>
                    <a:pt x="1167" y="3739"/>
                    <a:pt x="929" y="5168"/>
                  </a:cubicBezTo>
                  <a:cubicBezTo>
                    <a:pt x="703" y="6585"/>
                    <a:pt x="465" y="7871"/>
                    <a:pt x="286" y="8799"/>
                  </a:cubicBezTo>
                  <a:cubicBezTo>
                    <a:pt x="191" y="9264"/>
                    <a:pt x="131" y="9633"/>
                    <a:pt x="72" y="9895"/>
                  </a:cubicBezTo>
                  <a:cubicBezTo>
                    <a:pt x="48" y="10026"/>
                    <a:pt x="36" y="10121"/>
                    <a:pt x="24" y="10192"/>
                  </a:cubicBezTo>
                  <a:lnTo>
                    <a:pt x="0" y="10276"/>
                  </a:lnTo>
                  <a:cubicBezTo>
                    <a:pt x="0" y="10288"/>
                    <a:pt x="0" y="10300"/>
                    <a:pt x="0" y="10300"/>
                  </a:cubicBezTo>
                  <a:cubicBezTo>
                    <a:pt x="12" y="10300"/>
                    <a:pt x="12" y="10288"/>
                    <a:pt x="12" y="10276"/>
                  </a:cubicBezTo>
                  <a:cubicBezTo>
                    <a:pt x="12" y="10252"/>
                    <a:pt x="24" y="10228"/>
                    <a:pt x="36" y="10192"/>
                  </a:cubicBezTo>
                  <a:lnTo>
                    <a:pt x="96" y="9895"/>
                  </a:lnTo>
                  <a:cubicBezTo>
                    <a:pt x="155" y="9645"/>
                    <a:pt x="227" y="9264"/>
                    <a:pt x="322" y="8799"/>
                  </a:cubicBezTo>
                  <a:cubicBezTo>
                    <a:pt x="500" y="7883"/>
                    <a:pt x="750" y="6597"/>
                    <a:pt x="977" y="5180"/>
                  </a:cubicBezTo>
                  <a:cubicBezTo>
                    <a:pt x="1215" y="3751"/>
                    <a:pt x="1405" y="2465"/>
                    <a:pt x="1524" y="1525"/>
                  </a:cubicBezTo>
                  <a:cubicBezTo>
                    <a:pt x="1584" y="1060"/>
                    <a:pt x="1632" y="679"/>
                    <a:pt x="1667" y="417"/>
                  </a:cubicBezTo>
                  <a:cubicBezTo>
                    <a:pt x="1679" y="286"/>
                    <a:pt x="1691" y="179"/>
                    <a:pt x="1703" y="108"/>
                  </a:cubicBezTo>
                  <a:cubicBezTo>
                    <a:pt x="1703" y="84"/>
                    <a:pt x="1703" y="48"/>
                    <a:pt x="1703" y="36"/>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5833589" y="2567292"/>
              <a:ext cx="170964" cy="1030805"/>
            </a:xfrm>
            <a:custGeom>
              <a:avLst/>
              <a:gdLst/>
              <a:ahLst/>
              <a:cxnLst/>
              <a:rect l="l" t="t" r="r" b="b"/>
              <a:pathLst>
                <a:path w="1703" h="10268" extrusionOk="0">
                  <a:moveTo>
                    <a:pt x="1703" y="0"/>
                  </a:moveTo>
                  <a:cubicBezTo>
                    <a:pt x="1691" y="24"/>
                    <a:pt x="1691" y="48"/>
                    <a:pt x="1691" y="83"/>
                  </a:cubicBezTo>
                  <a:cubicBezTo>
                    <a:pt x="1703" y="48"/>
                    <a:pt x="1703" y="24"/>
                    <a:pt x="1703" y="0"/>
                  </a:cubicBezTo>
                  <a:close/>
                  <a:moveTo>
                    <a:pt x="1691" y="83"/>
                  </a:moveTo>
                  <a:cubicBezTo>
                    <a:pt x="1679" y="155"/>
                    <a:pt x="1667" y="250"/>
                    <a:pt x="1643" y="381"/>
                  </a:cubicBezTo>
                  <a:cubicBezTo>
                    <a:pt x="1608" y="643"/>
                    <a:pt x="1548" y="1024"/>
                    <a:pt x="1489" y="1488"/>
                  </a:cubicBezTo>
                  <a:cubicBezTo>
                    <a:pt x="1358" y="2417"/>
                    <a:pt x="1167" y="3715"/>
                    <a:pt x="929" y="5132"/>
                  </a:cubicBezTo>
                  <a:cubicBezTo>
                    <a:pt x="691" y="6560"/>
                    <a:pt x="453" y="7834"/>
                    <a:pt x="286" y="8763"/>
                  </a:cubicBezTo>
                  <a:cubicBezTo>
                    <a:pt x="191" y="9227"/>
                    <a:pt x="119" y="9608"/>
                    <a:pt x="72" y="9870"/>
                  </a:cubicBezTo>
                  <a:cubicBezTo>
                    <a:pt x="48" y="9989"/>
                    <a:pt x="24" y="10096"/>
                    <a:pt x="12" y="10168"/>
                  </a:cubicBezTo>
                  <a:lnTo>
                    <a:pt x="0" y="10239"/>
                  </a:lnTo>
                  <a:cubicBezTo>
                    <a:pt x="0" y="10251"/>
                    <a:pt x="0" y="10263"/>
                    <a:pt x="0" y="10263"/>
                  </a:cubicBezTo>
                  <a:cubicBezTo>
                    <a:pt x="0" y="10266"/>
                    <a:pt x="0" y="10268"/>
                    <a:pt x="1" y="10268"/>
                  </a:cubicBezTo>
                  <a:cubicBezTo>
                    <a:pt x="1" y="10268"/>
                    <a:pt x="3" y="10257"/>
                    <a:pt x="12" y="10239"/>
                  </a:cubicBezTo>
                  <a:lnTo>
                    <a:pt x="24" y="10156"/>
                  </a:lnTo>
                  <a:cubicBezTo>
                    <a:pt x="36" y="10096"/>
                    <a:pt x="60" y="9989"/>
                    <a:pt x="96" y="9870"/>
                  </a:cubicBezTo>
                  <a:cubicBezTo>
                    <a:pt x="143" y="9608"/>
                    <a:pt x="227" y="9239"/>
                    <a:pt x="322" y="8775"/>
                  </a:cubicBezTo>
                  <a:cubicBezTo>
                    <a:pt x="500" y="7846"/>
                    <a:pt x="738" y="6560"/>
                    <a:pt x="977" y="5144"/>
                  </a:cubicBezTo>
                  <a:cubicBezTo>
                    <a:pt x="1215" y="3727"/>
                    <a:pt x="1393" y="2429"/>
                    <a:pt x="1524" y="1488"/>
                  </a:cubicBezTo>
                  <a:cubicBezTo>
                    <a:pt x="1584" y="1024"/>
                    <a:pt x="1631" y="643"/>
                    <a:pt x="1667" y="381"/>
                  </a:cubicBezTo>
                  <a:cubicBezTo>
                    <a:pt x="1679" y="250"/>
                    <a:pt x="1691" y="155"/>
                    <a:pt x="1691" y="83"/>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6127636" y="2468006"/>
              <a:ext cx="170964" cy="1030403"/>
            </a:xfrm>
            <a:custGeom>
              <a:avLst/>
              <a:gdLst/>
              <a:ahLst/>
              <a:cxnLst/>
              <a:rect l="l" t="t" r="r" b="b"/>
              <a:pathLst>
                <a:path w="1703" h="10264" extrusionOk="0">
                  <a:moveTo>
                    <a:pt x="1703" y="1"/>
                  </a:moveTo>
                  <a:cubicBezTo>
                    <a:pt x="1703" y="13"/>
                    <a:pt x="1691" y="13"/>
                    <a:pt x="1691" y="25"/>
                  </a:cubicBezTo>
                  <a:cubicBezTo>
                    <a:pt x="1691" y="48"/>
                    <a:pt x="1691" y="72"/>
                    <a:pt x="1679" y="108"/>
                  </a:cubicBezTo>
                  <a:cubicBezTo>
                    <a:pt x="1667" y="179"/>
                    <a:pt x="1655" y="275"/>
                    <a:pt x="1643" y="406"/>
                  </a:cubicBezTo>
                  <a:cubicBezTo>
                    <a:pt x="1608" y="668"/>
                    <a:pt x="1548" y="1049"/>
                    <a:pt x="1489" y="1513"/>
                  </a:cubicBezTo>
                  <a:cubicBezTo>
                    <a:pt x="1346" y="2442"/>
                    <a:pt x="1167" y="3739"/>
                    <a:pt x="929" y="5156"/>
                  </a:cubicBezTo>
                  <a:cubicBezTo>
                    <a:pt x="691" y="6585"/>
                    <a:pt x="453" y="7859"/>
                    <a:pt x="274" y="8788"/>
                  </a:cubicBezTo>
                  <a:cubicBezTo>
                    <a:pt x="191" y="9252"/>
                    <a:pt x="119" y="9621"/>
                    <a:pt x="72" y="9895"/>
                  </a:cubicBezTo>
                  <a:cubicBezTo>
                    <a:pt x="48" y="10014"/>
                    <a:pt x="24" y="10121"/>
                    <a:pt x="12" y="10193"/>
                  </a:cubicBezTo>
                  <a:lnTo>
                    <a:pt x="0" y="10264"/>
                  </a:lnTo>
                  <a:cubicBezTo>
                    <a:pt x="12" y="10240"/>
                    <a:pt x="12" y="10216"/>
                    <a:pt x="24" y="10193"/>
                  </a:cubicBezTo>
                  <a:cubicBezTo>
                    <a:pt x="36" y="10109"/>
                    <a:pt x="60" y="10014"/>
                    <a:pt x="84" y="9895"/>
                  </a:cubicBezTo>
                  <a:cubicBezTo>
                    <a:pt x="143" y="9633"/>
                    <a:pt x="215" y="9264"/>
                    <a:pt x="310" y="8800"/>
                  </a:cubicBezTo>
                  <a:cubicBezTo>
                    <a:pt x="500" y="7871"/>
                    <a:pt x="738" y="6585"/>
                    <a:pt x="977" y="5168"/>
                  </a:cubicBezTo>
                  <a:cubicBezTo>
                    <a:pt x="1203" y="3739"/>
                    <a:pt x="1393" y="2453"/>
                    <a:pt x="1512" y="1513"/>
                  </a:cubicBezTo>
                  <a:cubicBezTo>
                    <a:pt x="1584" y="1049"/>
                    <a:pt x="1631" y="668"/>
                    <a:pt x="1655" y="406"/>
                  </a:cubicBezTo>
                  <a:cubicBezTo>
                    <a:pt x="1679" y="275"/>
                    <a:pt x="1679" y="179"/>
                    <a:pt x="1691" y="108"/>
                  </a:cubicBezTo>
                  <a:cubicBezTo>
                    <a:pt x="1703" y="72"/>
                    <a:pt x="1703" y="48"/>
                    <a:pt x="1703" y="25"/>
                  </a:cubicBezTo>
                  <a:cubicBezTo>
                    <a:pt x="1703" y="13"/>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6420477" y="2371228"/>
              <a:ext cx="172169" cy="1034017"/>
            </a:xfrm>
            <a:custGeom>
              <a:avLst/>
              <a:gdLst/>
              <a:ahLst/>
              <a:cxnLst/>
              <a:rect l="l" t="t" r="r" b="b"/>
              <a:pathLst>
                <a:path w="1715" h="10300" extrusionOk="0">
                  <a:moveTo>
                    <a:pt x="1715" y="0"/>
                  </a:moveTo>
                  <a:cubicBezTo>
                    <a:pt x="1703" y="12"/>
                    <a:pt x="1703" y="24"/>
                    <a:pt x="1703" y="24"/>
                  </a:cubicBezTo>
                  <a:cubicBezTo>
                    <a:pt x="1703" y="48"/>
                    <a:pt x="1691" y="72"/>
                    <a:pt x="1691" y="108"/>
                  </a:cubicBezTo>
                  <a:cubicBezTo>
                    <a:pt x="1679" y="179"/>
                    <a:pt x="1667" y="274"/>
                    <a:pt x="1643" y="405"/>
                  </a:cubicBezTo>
                  <a:cubicBezTo>
                    <a:pt x="1608" y="667"/>
                    <a:pt x="1560" y="1048"/>
                    <a:pt x="1489" y="1512"/>
                  </a:cubicBezTo>
                  <a:cubicBezTo>
                    <a:pt x="1358" y="2453"/>
                    <a:pt x="1167" y="3739"/>
                    <a:pt x="929" y="5168"/>
                  </a:cubicBezTo>
                  <a:cubicBezTo>
                    <a:pt x="703" y="6585"/>
                    <a:pt x="465" y="7870"/>
                    <a:pt x="286" y="8799"/>
                  </a:cubicBezTo>
                  <a:cubicBezTo>
                    <a:pt x="203" y="9252"/>
                    <a:pt x="131" y="9633"/>
                    <a:pt x="72" y="9894"/>
                  </a:cubicBezTo>
                  <a:cubicBezTo>
                    <a:pt x="48" y="10025"/>
                    <a:pt x="36" y="10121"/>
                    <a:pt x="24" y="10192"/>
                  </a:cubicBezTo>
                  <a:cubicBezTo>
                    <a:pt x="48" y="10121"/>
                    <a:pt x="72" y="10025"/>
                    <a:pt x="96" y="9894"/>
                  </a:cubicBezTo>
                  <a:cubicBezTo>
                    <a:pt x="155" y="9644"/>
                    <a:pt x="226" y="9263"/>
                    <a:pt x="322" y="8799"/>
                  </a:cubicBezTo>
                  <a:cubicBezTo>
                    <a:pt x="500" y="7870"/>
                    <a:pt x="750" y="6596"/>
                    <a:pt x="977" y="5168"/>
                  </a:cubicBezTo>
                  <a:cubicBezTo>
                    <a:pt x="1215" y="3751"/>
                    <a:pt x="1405" y="2453"/>
                    <a:pt x="1524" y="1524"/>
                  </a:cubicBezTo>
                  <a:cubicBezTo>
                    <a:pt x="1584" y="1048"/>
                    <a:pt x="1631" y="679"/>
                    <a:pt x="1667" y="405"/>
                  </a:cubicBezTo>
                  <a:cubicBezTo>
                    <a:pt x="1679" y="286"/>
                    <a:pt x="1691" y="179"/>
                    <a:pt x="1703" y="108"/>
                  </a:cubicBezTo>
                  <a:cubicBezTo>
                    <a:pt x="1703" y="72"/>
                    <a:pt x="1715" y="48"/>
                    <a:pt x="1715" y="24"/>
                  </a:cubicBezTo>
                  <a:cubicBezTo>
                    <a:pt x="1715" y="24"/>
                    <a:pt x="1715" y="12"/>
                    <a:pt x="1715" y="0"/>
                  </a:cubicBezTo>
                  <a:close/>
                  <a:moveTo>
                    <a:pt x="24" y="10192"/>
                  </a:moveTo>
                  <a:lnTo>
                    <a:pt x="0" y="10275"/>
                  </a:lnTo>
                  <a:cubicBezTo>
                    <a:pt x="0" y="10275"/>
                    <a:pt x="0" y="10287"/>
                    <a:pt x="0" y="10299"/>
                  </a:cubicBezTo>
                  <a:cubicBezTo>
                    <a:pt x="12" y="10287"/>
                    <a:pt x="12" y="10275"/>
                    <a:pt x="12" y="10275"/>
                  </a:cubicBezTo>
                  <a:lnTo>
                    <a:pt x="24" y="10192"/>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6714523" y="2277965"/>
              <a:ext cx="170964" cy="1030403"/>
            </a:xfrm>
            <a:custGeom>
              <a:avLst/>
              <a:gdLst/>
              <a:ahLst/>
              <a:cxnLst/>
              <a:rect l="l" t="t" r="r" b="b"/>
              <a:pathLst>
                <a:path w="1703" h="10264" extrusionOk="0">
                  <a:moveTo>
                    <a:pt x="1703" y="1"/>
                  </a:moveTo>
                  <a:cubicBezTo>
                    <a:pt x="1703" y="13"/>
                    <a:pt x="1691" y="36"/>
                    <a:pt x="1691" y="72"/>
                  </a:cubicBezTo>
                  <a:cubicBezTo>
                    <a:pt x="1679" y="144"/>
                    <a:pt x="1667" y="251"/>
                    <a:pt x="1643" y="370"/>
                  </a:cubicBezTo>
                  <a:cubicBezTo>
                    <a:pt x="1608" y="644"/>
                    <a:pt x="1560" y="1013"/>
                    <a:pt x="1488" y="1477"/>
                  </a:cubicBezTo>
                  <a:cubicBezTo>
                    <a:pt x="1358" y="2418"/>
                    <a:pt x="1167" y="3704"/>
                    <a:pt x="929" y="5132"/>
                  </a:cubicBezTo>
                  <a:cubicBezTo>
                    <a:pt x="691" y="6549"/>
                    <a:pt x="465" y="7835"/>
                    <a:pt x="286" y="8764"/>
                  </a:cubicBezTo>
                  <a:cubicBezTo>
                    <a:pt x="191" y="9228"/>
                    <a:pt x="119" y="9597"/>
                    <a:pt x="72" y="9859"/>
                  </a:cubicBezTo>
                  <a:cubicBezTo>
                    <a:pt x="48" y="9990"/>
                    <a:pt x="36" y="10085"/>
                    <a:pt x="12" y="10157"/>
                  </a:cubicBezTo>
                  <a:lnTo>
                    <a:pt x="0" y="10240"/>
                  </a:lnTo>
                  <a:cubicBezTo>
                    <a:pt x="0" y="10240"/>
                    <a:pt x="0" y="10252"/>
                    <a:pt x="0" y="10264"/>
                  </a:cubicBezTo>
                  <a:cubicBezTo>
                    <a:pt x="0" y="10264"/>
                    <a:pt x="12" y="10252"/>
                    <a:pt x="12" y="10228"/>
                  </a:cubicBezTo>
                  <a:cubicBezTo>
                    <a:pt x="12" y="10216"/>
                    <a:pt x="24" y="10192"/>
                    <a:pt x="36" y="10157"/>
                  </a:cubicBezTo>
                  <a:lnTo>
                    <a:pt x="95" y="9859"/>
                  </a:lnTo>
                  <a:cubicBezTo>
                    <a:pt x="155" y="9609"/>
                    <a:pt x="226" y="9228"/>
                    <a:pt x="322" y="8764"/>
                  </a:cubicBezTo>
                  <a:cubicBezTo>
                    <a:pt x="500" y="7835"/>
                    <a:pt x="738" y="6561"/>
                    <a:pt x="977" y="5132"/>
                  </a:cubicBezTo>
                  <a:cubicBezTo>
                    <a:pt x="1215" y="3715"/>
                    <a:pt x="1405" y="2418"/>
                    <a:pt x="1524" y="1489"/>
                  </a:cubicBezTo>
                  <a:cubicBezTo>
                    <a:pt x="1584" y="1013"/>
                    <a:pt x="1631" y="644"/>
                    <a:pt x="1667" y="382"/>
                  </a:cubicBezTo>
                  <a:cubicBezTo>
                    <a:pt x="1679" y="251"/>
                    <a:pt x="1691" y="144"/>
                    <a:pt x="1703" y="72"/>
                  </a:cubicBezTo>
                  <a:cubicBezTo>
                    <a:pt x="1703" y="36"/>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4566550" y="1433374"/>
              <a:ext cx="2644072" cy="1341913"/>
            </a:xfrm>
            <a:custGeom>
              <a:avLst/>
              <a:gdLst/>
              <a:ahLst/>
              <a:cxnLst/>
              <a:rect l="l" t="t" r="r" b="b"/>
              <a:pathLst>
                <a:path w="26338" h="13367" extrusionOk="0">
                  <a:moveTo>
                    <a:pt x="23718" y="1"/>
                  </a:moveTo>
                  <a:cubicBezTo>
                    <a:pt x="17971" y="1"/>
                    <a:pt x="12990" y="1865"/>
                    <a:pt x="12990" y="1865"/>
                  </a:cubicBezTo>
                  <a:cubicBezTo>
                    <a:pt x="1" y="6509"/>
                    <a:pt x="8716" y="13367"/>
                    <a:pt x="8716" y="13367"/>
                  </a:cubicBezTo>
                  <a:lnTo>
                    <a:pt x="22992" y="8140"/>
                  </a:lnTo>
                  <a:lnTo>
                    <a:pt x="26337" y="139"/>
                  </a:lnTo>
                  <a:cubicBezTo>
                    <a:pt x="25456" y="43"/>
                    <a:pt x="24579" y="1"/>
                    <a:pt x="23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6874648" y="908228"/>
              <a:ext cx="973080" cy="787760"/>
            </a:xfrm>
            <a:custGeom>
              <a:avLst/>
              <a:gdLst/>
              <a:ahLst/>
              <a:cxnLst/>
              <a:rect l="l" t="t" r="r" b="b"/>
              <a:pathLst>
                <a:path w="9693" h="7847" extrusionOk="0">
                  <a:moveTo>
                    <a:pt x="1525" y="0"/>
                  </a:moveTo>
                  <a:lnTo>
                    <a:pt x="1" y="7846"/>
                  </a:lnTo>
                  <a:lnTo>
                    <a:pt x="9692" y="1572"/>
                  </a:lnTo>
                  <a:cubicBezTo>
                    <a:pt x="9692" y="1572"/>
                    <a:pt x="6835" y="60"/>
                    <a:pt x="1525" y="0"/>
                  </a:cubicBezTo>
                  <a:close/>
                </a:path>
              </a:pathLst>
            </a:custGeom>
            <a:solidFill>
              <a:srgbClr val="B34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6874648" y="1065942"/>
              <a:ext cx="973080" cy="2089417"/>
            </a:xfrm>
            <a:custGeom>
              <a:avLst/>
              <a:gdLst/>
              <a:ahLst/>
              <a:cxnLst/>
              <a:rect l="l" t="t" r="r" b="b"/>
              <a:pathLst>
                <a:path w="9693" h="20813" extrusionOk="0">
                  <a:moveTo>
                    <a:pt x="9692" y="1"/>
                  </a:moveTo>
                  <a:lnTo>
                    <a:pt x="1" y="6275"/>
                  </a:lnTo>
                  <a:lnTo>
                    <a:pt x="1" y="20813"/>
                  </a:lnTo>
                  <a:lnTo>
                    <a:pt x="9692" y="13717"/>
                  </a:lnTo>
                  <a:lnTo>
                    <a:pt x="9692"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6966706" y="2000685"/>
              <a:ext cx="1720082" cy="855925"/>
            </a:xfrm>
            <a:custGeom>
              <a:avLst/>
              <a:gdLst/>
              <a:ahLst/>
              <a:cxnLst/>
              <a:rect l="l" t="t" r="r" b="b"/>
              <a:pathLst>
                <a:path w="17134" h="8526" extrusionOk="0">
                  <a:moveTo>
                    <a:pt x="10002" y="0"/>
                  </a:moveTo>
                  <a:lnTo>
                    <a:pt x="0" y="6692"/>
                  </a:lnTo>
                  <a:lnTo>
                    <a:pt x="15979" y="8525"/>
                  </a:lnTo>
                  <a:cubicBezTo>
                    <a:pt x="15979" y="8525"/>
                    <a:pt x="17134" y="6644"/>
                    <a:pt x="15729" y="3822"/>
                  </a:cubicBezTo>
                  <a:cubicBezTo>
                    <a:pt x="14336" y="989"/>
                    <a:pt x="10002" y="0"/>
                    <a:pt x="1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8570759" y="2618592"/>
              <a:ext cx="63446" cy="789065"/>
            </a:xfrm>
            <a:custGeom>
              <a:avLst/>
              <a:gdLst/>
              <a:ahLst/>
              <a:cxnLst/>
              <a:rect l="l" t="t" r="r" b="b"/>
              <a:pathLst>
                <a:path w="632" h="7860" extrusionOk="0">
                  <a:moveTo>
                    <a:pt x="453" y="1"/>
                  </a:moveTo>
                  <a:lnTo>
                    <a:pt x="1" y="2370"/>
                  </a:lnTo>
                  <a:lnTo>
                    <a:pt x="1" y="7859"/>
                  </a:lnTo>
                  <a:cubicBezTo>
                    <a:pt x="1" y="7859"/>
                    <a:pt x="263" y="7014"/>
                    <a:pt x="453" y="6442"/>
                  </a:cubicBezTo>
                  <a:cubicBezTo>
                    <a:pt x="632" y="5883"/>
                    <a:pt x="453" y="1"/>
                    <a:pt x="45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7876352" y="2822989"/>
              <a:ext cx="334700" cy="355180"/>
            </a:xfrm>
            <a:custGeom>
              <a:avLst/>
              <a:gdLst/>
              <a:ahLst/>
              <a:cxnLst/>
              <a:rect l="l" t="t" r="r" b="b"/>
              <a:pathLst>
                <a:path w="3334" h="3538" extrusionOk="0">
                  <a:moveTo>
                    <a:pt x="3322" y="1"/>
                  </a:moveTo>
                  <a:cubicBezTo>
                    <a:pt x="3310" y="1"/>
                    <a:pt x="2572" y="775"/>
                    <a:pt x="1655" y="1751"/>
                  </a:cubicBezTo>
                  <a:cubicBezTo>
                    <a:pt x="738" y="2727"/>
                    <a:pt x="0" y="3525"/>
                    <a:pt x="12" y="3537"/>
                  </a:cubicBezTo>
                  <a:cubicBezTo>
                    <a:pt x="12" y="3537"/>
                    <a:pt x="12" y="3537"/>
                    <a:pt x="12" y="3537"/>
                  </a:cubicBezTo>
                  <a:cubicBezTo>
                    <a:pt x="35" y="3537"/>
                    <a:pt x="769" y="2756"/>
                    <a:pt x="1679" y="1787"/>
                  </a:cubicBezTo>
                  <a:cubicBezTo>
                    <a:pt x="2596" y="811"/>
                    <a:pt x="3334" y="13"/>
                    <a:pt x="332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8212161" y="2852905"/>
              <a:ext cx="316831" cy="357489"/>
            </a:xfrm>
            <a:custGeom>
              <a:avLst/>
              <a:gdLst/>
              <a:ahLst/>
              <a:cxnLst/>
              <a:rect l="l" t="t" r="r" b="b"/>
              <a:pathLst>
                <a:path w="3156" h="3561" extrusionOk="0">
                  <a:moveTo>
                    <a:pt x="3156" y="1"/>
                  </a:moveTo>
                  <a:cubicBezTo>
                    <a:pt x="3144" y="13"/>
                    <a:pt x="3132" y="24"/>
                    <a:pt x="3120" y="36"/>
                  </a:cubicBezTo>
                  <a:lnTo>
                    <a:pt x="3037" y="143"/>
                  </a:lnTo>
                  <a:cubicBezTo>
                    <a:pt x="2953" y="239"/>
                    <a:pt x="2834" y="370"/>
                    <a:pt x="2703" y="524"/>
                  </a:cubicBezTo>
                  <a:cubicBezTo>
                    <a:pt x="2430" y="858"/>
                    <a:pt x="2037" y="1310"/>
                    <a:pt x="1608" y="1798"/>
                  </a:cubicBezTo>
                  <a:cubicBezTo>
                    <a:pt x="1168" y="2287"/>
                    <a:pt x="763" y="2727"/>
                    <a:pt x="477" y="3037"/>
                  </a:cubicBezTo>
                  <a:lnTo>
                    <a:pt x="120" y="3418"/>
                  </a:lnTo>
                  <a:lnTo>
                    <a:pt x="36" y="3513"/>
                  </a:lnTo>
                  <a:cubicBezTo>
                    <a:pt x="13" y="3537"/>
                    <a:pt x="1" y="3561"/>
                    <a:pt x="1" y="3561"/>
                  </a:cubicBezTo>
                  <a:cubicBezTo>
                    <a:pt x="13" y="3549"/>
                    <a:pt x="25" y="3537"/>
                    <a:pt x="36" y="3525"/>
                  </a:cubicBezTo>
                  <a:cubicBezTo>
                    <a:pt x="72" y="3501"/>
                    <a:pt x="96" y="3465"/>
                    <a:pt x="144" y="3430"/>
                  </a:cubicBezTo>
                  <a:cubicBezTo>
                    <a:pt x="227" y="3346"/>
                    <a:pt x="346" y="3215"/>
                    <a:pt x="501" y="3061"/>
                  </a:cubicBezTo>
                  <a:cubicBezTo>
                    <a:pt x="798" y="2751"/>
                    <a:pt x="1203" y="2322"/>
                    <a:pt x="1644" y="1834"/>
                  </a:cubicBezTo>
                  <a:cubicBezTo>
                    <a:pt x="2072" y="1334"/>
                    <a:pt x="2453" y="882"/>
                    <a:pt x="2727" y="548"/>
                  </a:cubicBezTo>
                  <a:cubicBezTo>
                    <a:pt x="2870" y="382"/>
                    <a:pt x="2977" y="251"/>
                    <a:pt x="3049" y="155"/>
                  </a:cubicBezTo>
                  <a:lnTo>
                    <a:pt x="3132" y="36"/>
                  </a:lnTo>
                  <a:cubicBezTo>
                    <a:pt x="3156" y="13"/>
                    <a:pt x="3156" y="1"/>
                    <a:pt x="31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7545262" y="2787149"/>
              <a:ext cx="343133" cy="355079"/>
            </a:xfrm>
            <a:custGeom>
              <a:avLst/>
              <a:gdLst/>
              <a:ahLst/>
              <a:cxnLst/>
              <a:rect l="l" t="t" r="r" b="b"/>
              <a:pathLst>
                <a:path w="3418" h="3537" extrusionOk="0">
                  <a:moveTo>
                    <a:pt x="3417" y="1"/>
                  </a:moveTo>
                  <a:cubicBezTo>
                    <a:pt x="3405" y="13"/>
                    <a:pt x="3405" y="25"/>
                    <a:pt x="3393" y="36"/>
                  </a:cubicBezTo>
                  <a:cubicBezTo>
                    <a:pt x="3417" y="13"/>
                    <a:pt x="3417" y="1"/>
                    <a:pt x="3417" y="1"/>
                  </a:cubicBezTo>
                  <a:close/>
                  <a:moveTo>
                    <a:pt x="3393" y="36"/>
                  </a:moveTo>
                  <a:lnTo>
                    <a:pt x="3286" y="132"/>
                  </a:lnTo>
                  <a:lnTo>
                    <a:pt x="2929" y="525"/>
                  </a:lnTo>
                  <a:cubicBezTo>
                    <a:pt x="2619" y="846"/>
                    <a:pt x="2203" y="1299"/>
                    <a:pt x="1726" y="1787"/>
                  </a:cubicBezTo>
                  <a:cubicBezTo>
                    <a:pt x="1250" y="2275"/>
                    <a:pt x="822" y="2715"/>
                    <a:pt x="512" y="3025"/>
                  </a:cubicBezTo>
                  <a:lnTo>
                    <a:pt x="131" y="3394"/>
                  </a:lnTo>
                  <a:lnTo>
                    <a:pt x="36" y="3501"/>
                  </a:lnTo>
                  <a:cubicBezTo>
                    <a:pt x="24" y="3513"/>
                    <a:pt x="12" y="3525"/>
                    <a:pt x="0" y="3537"/>
                  </a:cubicBezTo>
                  <a:cubicBezTo>
                    <a:pt x="0" y="3537"/>
                    <a:pt x="12" y="3537"/>
                    <a:pt x="36" y="3513"/>
                  </a:cubicBezTo>
                  <a:lnTo>
                    <a:pt x="143" y="3418"/>
                  </a:lnTo>
                  <a:cubicBezTo>
                    <a:pt x="238" y="3335"/>
                    <a:pt x="369" y="3204"/>
                    <a:pt x="536" y="3049"/>
                  </a:cubicBezTo>
                  <a:cubicBezTo>
                    <a:pt x="857" y="2739"/>
                    <a:pt x="1286" y="2311"/>
                    <a:pt x="1762" y="1811"/>
                  </a:cubicBezTo>
                  <a:cubicBezTo>
                    <a:pt x="2238" y="1322"/>
                    <a:pt x="2655" y="870"/>
                    <a:pt x="2953" y="548"/>
                  </a:cubicBezTo>
                  <a:cubicBezTo>
                    <a:pt x="3096" y="382"/>
                    <a:pt x="3227" y="239"/>
                    <a:pt x="3298" y="144"/>
                  </a:cubicBezTo>
                  <a:lnTo>
                    <a:pt x="3393" y="36"/>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7344379" y="2735749"/>
              <a:ext cx="267841" cy="347952"/>
            </a:xfrm>
            <a:custGeom>
              <a:avLst/>
              <a:gdLst/>
              <a:ahLst/>
              <a:cxnLst/>
              <a:rect l="l" t="t" r="r" b="b"/>
              <a:pathLst>
                <a:path w="2668" h="3466" extrusionOk="0">
                  <a:moveTo>
                    <a:pt x="2656" y="1"/>
                  </a:moveTo>
                  <a:lnTo>
                    <a:pt x="2656" y="1"/>
                  </a:lnTo>
                  <a:cubicBezTo>
                    <a:pt x="2656" y="1"/>
                    <a:pt x="2049" y="763"/>
                    <a:pt x="1322" y="1727"/>
                  </a:cubicBezTo>
                  <a:cubicBezTo>
                    <a:pt x="596" y="2680"/>
                    <a:pt x="1" y="3466"/>
                    <a:pt x="13" y="3466"/>
                  </a:cubicBezTo>
                  <a:cubicBezTo>
                    <a:pt x="13" y="3466"/>
                    <a:pt x="13" y="3466"/>
                    <a:pt x="13" y="3466"/>
                  </a:cubicBezTo>
                  <a:cubicBezTo>
                    <a:pt x="34" y="3466"/>
                    <a:pt x="637" y="2696"/>
                    <a:pt x="1358" y="1751"/>
                  </a:cubicBezTo>
                  <a:cubicBezTo>
                    <a:pt x="2084" y="799"/>
                    <a:pt x="2668" y="13"/>
                    <a:pt x="26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7151928" y="2713060"/>
              <a:ext cx="235615" cy="288119"/>
            </a:xfrm>
            <a:custGeom>
              <a:avLst/>
              <a:gdLst/>
              <a:ahLst/>
              <a:cxnLst/>
              <a:rect l="l" t="t" r="r" b="b"/>
              <a:pathLst>
                <a:path w="2347" h="2870" extrusionOk="0">
                  <a:moveTo>
                    <a:pt x="2334" y="0"/>
                  </a:moveTo>
                  <a:cubicBezTo>
                    <a:pt x="2313" y="0"/>
                    <a:pt x="1793" y="639"/>
                    <a:pt x="1156" y="1417"/>
                  </a:cubicBezTo>
                  <a:cubicBezTo>
                    <a:pt x="513" y="2215"/>
                    <a:pt x="1" y="2858"/>
                    <a:pt x="13" y="2870"/>
                  </a:cubicBezTo>
                  <a:cubicBezTo>
                    <a:pt x="25" y="2870"/>
                    <a:pt x="549" y="2239"/>
                    <a:pt x="1192" y="1453"/>
                  </a:cubicBezTo>
                  <a:cubicBezTo>
                    <a:pt x="1834" y="655"/>
                    <a:pt x="2346" y="12"/>
                    <a:pt x="2335" y="1"/>
                  </a:cubicBezTo>
                  <a:cubicBezTo>
                    <a:pt x="2334" y="0"/>
                    <a:pt x="2334" y="0"/>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6994214" y="2695090"/>
              <a:ext cx="159018" cy="214132"/>
            </a:xfrm>
            <a:custGeom>
              <a:avLst/>
              <a:gdLst/>
              <a:ahLst/>
              <a:cxnLst/>
              <a:rect l="l" t="t" r="r" b="b"/>
              <a:pathLst>
                <a:path w="1584" h="2133" extrusionOk="0">
                  <a:moveTo>
                    <a:pt x="1584" y="1"/>
                  </a:moveTo>
                  <a:cubicBezTo>
                    <a:pt x="1560" y="25"/>
                    <a:pt x="1524" y="49"/>
                    <a:pt x="1500" y="72"/>
                  </a:cubicBezTo>
                  <a:cubicBezTo>
                    <a:pt x="1465" y="120"/>
                    <a:pt x="1393" y="191"/>
                    <a:pt x="1310" y="287"/>
                  </a:cubicBezTo>
                  <a:cubicBezTo>
                    <a:pt x="1155" y="465"/>
                    <a:pt x="941" y="727"/>
                    <a:pt x="727" y="1025"/>
                  </a:cubicBezTo>
                  <a:cubicBezTo>
                    <a:pt x="512" y="1311"/>
                    <a:pt x="322" y="1596"/>
                    <a:pt x="191" y="1799"/>
                  </a:cubicBezTo>
                  <a:cubicBezTo>
                    <a:pt x="131" y="1894"/>
                    <a:pt x="84" y="1977"/>
                    <a:pt x="48" y="2037"/>
                  </a:cubicBezTo>
                  <a:cubicBezTo>
                    <a:pt x="24" y="2073"/>
                    <a:pt x="12" y="2096"/>
                    <a:pt x="0" y="2132"/>
                  </a:cubicBezTo>
                  <a:cubicBezTo>
                    <a:pt x="24" y="2108"/>
                    <a:pt x="48" y="2073"/>
                    <a:pt x="60" y="2049"/>
                  </a:cubicBezTo>
                  <a:lnTo>
                    <a:pt x="226" y="1811"/>
                  </a:lnTo>
                  <a:cubicBezTo>
                    <a:pt x="357" y="1608"/>
                    <a:pt x="548" y="1334"/>
                    <a:pt x="774" y="1049"/>
                  </a:cubicBezTo>
                  <a:cubicBezTo>
                    <a:pt x="988" y="751"/>
                    <a:pt x="1191" y="489"/>
                    <a:pt x="1346" y="299"/>
                  </a:cubicBezTo>
                  <a:lnTo>
                    <a:pt x="1524" y="84"/>
                  </a:lnTo>
                  <a:cubicBezTo>
                    <a:pt x="1548" y="61"/>
                    <a:pt x="1572" y="25"/>
                    <a:pt x="15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8062779" y="3254570"/>
              <a:ext cx="510483" cy="598927"/>
            </a:xfrm>
            <a:custGeom>
              <a:avLst/>
              <a:gdLst/>
              <a:ahLst/>
              <a:cxnLst/>
              <a:rect l="l" t="t" r="r" b="b"/>
              <a:pathLst>
                <a:path w="5085" h="5966" extrusionOk="0">
                  <a:moveTo>
                    <a:pt x="5061" y="0"/>
                  </a:moveTo>
                  <a:lnTo>
                    <a:pt x="667" y="3822"/>
                  </a:lnTo>
                  <a:lnTo>
                    <a:pt x="0" y="3334"/>
                  </a:lnTo>
                  <a:lnTo>
                    <a:pt x="179" y="5477"/>
                  </a:lnTo>
                  <a:lnTo>
                    <a:pt x="727" y="5965"/>
                  </a:lnTo>
                  <a:cubicBezTo>
                    <a:pt x="727" y="5965"/>
                    <a:pt x="4203" y="4036"/>
                    <a:pt x="5084" y="1822"/>
                  </a:cubicBezTo>
                  <a:lnTo>
                    <a:pt x="5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428105" y="3135004"/>
              <a:ext cx="1142739" cy="503255"/>
            </a:xfrm>
            <a:custGeom>
              <a:avLst/>
              <a:gdLst/>
              <a:ahLst/>
              <a:cxnLst/>
              <a:rect l="l" t="t" r="r" b="b"/>
              <a:pathLst>
                <a:path w="11383" h="5013" extrusionOk="0">
                  <a:moveTo>
                    <a:pt x="0" y="0"/>
                  </a:moveTo>
                  <a:lnTo>
                    <a:pt x="6989" y="5013"/>
                  </a:lnTo>
                  <a:cubicBezTo>
                    <a:pt x="6989" y="5013"/>
                    <a:pt x="9370" y="4120"/>
                    <a:pt x="11383" y="11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8128535" y="3638165"/>
              <a:ext cx="7228" cy="217646"/>
            </a:xfrm>
            <a:custGeom>
              <a:avLst/>
              <a:gdLst/>
              <a:ahLst/>
              <a:cxnLst/>
              <a:rect l="l" t="t" r="r" b="b"/>
              <a:pathLst>
                <a:path w="72" h="2168" extrusionOk="0">
                  <a:moveTo>
                    <a:pt x="12" y="1"/>
                  </a:moveTo>
                  <a:cubicBezTo>
                    <a:pt x="0" y="1"/>
                    <a:pt x="0" y="489"/>
                    <a:pt x="12" y="1084"/>
                  </a:cubicBezTo>
                  <a:cubicBezTo>
                    <a:pt x="24" y="1680"/>
                    <a:pt x="48" y="2168"/>
                    <a:pt x="60" y="2168"/>
                  </a:cubicBezTo>
                  <a:cubicBezTo>
                    <a:pt x="72" y="2168"/>
                    <a:pt x="72" y="1680"/>
                    <a:pt x="60" y="1084"/>
                  </a:cubicBezTo>
                  <a:cubicBezTo>
                    <a:pt x="48" y="489"/>
                    <a:pt x="24" y="1"/>
                    <a:pt x="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5551490" y="2856519"/>
              <a:ext cx="2499410" cy="862752"/>
            </a:xfrm>
            <a:custGeom>
              <a:avLst/>
              <a:gdLst/>
              <a:ahLst/>
              <a:cxnLst/>
              <a:rect l="l" t="t" r="r" b="b"/>
              <a:pathLst>
                <a:path w="24897" h="8594" extrusionOk="0">
                  <a:moveTo>
                    <a:pt x="13181" y="0"/>
                  </a:moveTo>
                  <a:lnTo>
                    <a:pt x="0" y="5049"/>
                  </a:lnTo>
                  <a:cubicBezTo>
                    <a:pt x="0" y="5049"/>
                    <a:pt x="3977" y="7692"/>
                    <a:pt x="11109" y="8478"/>
                  </a:cubicBezTo>
                  <a:cubicBezTo>
                    <a:pt x="11854" y="8558"/>
                    <a:pt x="12594" y="8594"/>
                    <a:pt x="13320" y="8594"/>
                  </a:cubicBezTo>
                  <a:cubicBezTo>
                    <a:pt x="19597" y="8594"/>
                    <a:pt x="24896" y="5906"/>
                    <a:pt x="24896" y="5906"/>
                  </a:cubicBezTo>
                  <a:lnTo>
                    <a:pt x="13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6740826" y="3711149"/>
              <a:ext cx="351465" cy="439909"/>
            </a:xfrm>
            <a:custGeom>
              <a:avLst/>
              <a:gdLst/>
              <a:ahLst/>
              <a:cxnLst/>
              <a:rect l="l" t="t" r="r" b="b"/>
              <a:pathLst>
                <a:path w="3501" h="4382" extrusionOk="0">
                  <a:moveTo>
                    <a:pt x="3500" y="1"/>
                  </a:moveTo>
                  <a:lnTo>
                    <a:pt x="3500" y="1"/>
                  </a:lnTo>
                  <a:cubicBezTo>
                    <a:pt x="3488" y="12"/>
                    <a:pt x="3477" y="24"/>
                    <a:pt x="3465" y="36"/>
                  </a:cubicBezTo>
                  <a:lnTo>
                    <a:pt x="3370" y="167"/>
                  </a:lnTo>
                  <a:lnTo>
                    <a:pt x="3012" y="655"/>
                  </a:lnTo>
                  <a:cubicBezTo>
                    <a:pt x="2715" y="1060"/>
                    <a:pt x="2286" y="1620"/>
                    <a:pt x="1810" y="2227"/>
                  </a:cubicBezTo>
                  <a:cubicBezTo>
                    <a:pt x="1322" y="2834"/>
                    <a:pt x="869" y="3370"/>
                    <a:pt x="536" y="3763"/>
                  </a:cubicBezTo>
                  <a:cubicBezTo>
                    <a:pt x="381" y="3941"/>
                    <a:pt x="238" y="4096"/>
                    <a:pt x="143" y="4215"/>
                  </a:cubicBezTo>
                  <a:lnTo>
                    <a:pt x="36" y="4334"/>
                  </a:lnTo>
                  <a:cubicBezTo>
                    <a:pt x="24" y="4346"/>
                    <a:pt x="12" y="4370"/>
                    <a:pt x="0" y="4382"/>
                  </a:cubicBezTo>
                  <a:cubicBezTo>
                    <a:pt x="24" y="4370"/>
                    <a:pt x="36" y="4358"/>
                    <a:pt x="48" y="4346"/>
                  </a:cubicBezTo>
                  <a:lnTo>
                    <a:pt x="155" y="4227"/>
                  </a:lnTo>
                  <a:cubicBezTo>
                    <a:pt x="262" y="4120"/>
                    <a:pt x="393" y="3965"/>
                    <a:pt x="560" y="3775"/>
                  </a:cubicBezTo>
                  <a:cubicBezTo>
                    <a:pt x="893" y="3405"/>
                    <a:pt x="1357" y="2870"/>
                    <a:pt x="1834" y="2262"/>
                  </a:cubicBezTo>
                  <a:cubicBezTo>
                    <a:pt x="2322" y="1655"/>
                    <a:pt x="2739" y="1084"/>
                    <a:pt x="3036" y="679"/>
                  </a:cubicBezTo>
                  <a:cubicBezTo>
                    <a:pt x="3179" y="465"/>
                    <a:pt x="3298" y="298"/>
                    <a:pt x="3382" y="179"/>
                  </a:cubicBezTo>
                  <a:lnTo>
                    <a:pt x="3465" y="48"/>
                  </a:lnTo>
                  <a:cubicBezTo>
                    <a:pt x="3477" y="24"/>
                    <a:pt x="3488" y="13"/>
                    <a:pt x="350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7009774" y="3682437"/>
              <a:ext cx="325163" cy="467416"/>
            </a:xfrm>
            <a:custGeom>
              <a:avLst/>
              <a:gdLst/>
              <a:ahLst/>
              <a:cxnLst/>
              <a:rect l="l" t="t" r="r" b="b"/>
              <a:pathLst>
                <a:path w="3239" h="4656" extrusionOk="0">
                  <a:moveTo>
                    <a:pt x="3227" y="1"/>
                  </a:moveTo>
                  <a:cubicBezTo>
                    <a:pt x="3215" y="1"/>
                    <a:pt x="2488" y="1024"/>
                    <a:pt x="1595" y="2310"/>
                  </a:cubicBezTo>
                  <a:cubicBezTo>
                    <a:pt x="714" y="3596"/>
                    <a:pt x="0" y="4644"/>
                    <a:pt x="12" y="4656"/>
                  </a:cubicBezTo>
                  <a:cubicBezTo>
                    <a:pt x="12" y="4656"/>
                    <a:pt x="12" y="4656"/>
                    <a:pt x="12" y="4656"/>
                  </a:cubicBezTo>
                  <a:cubicBezTo>
                    <a:pt x="32" y="4656"/>
                    <a:pt x="755" y="3625"/>
                    <a:pt x="1631" y="2346"/>
                  </a:cubicBezTo>
                  <a:cubicBezTo>
                    <a:pt x="2524" y="1060"/>
                    <a:pt x="3239" y="12"/>
                    <a:pt x="322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7246397" y="3627423"/>
              <a:ext cx="347952" cy="500946"/>
            </a:xfrm>
            <a:custGeom>
              <a:avLst/>
              <a:gdLst/>
              <a:ahLst/>
              <a:cxnLst/>
              <a:rect l="l" t="t" r="r" b="b"/>
              <a:pathLst>
                <a:path w="3466" h="4990" extrusionOk="0">
                  <a:moveTo>
                    <a:pt x="3453" y="1"/>
                  </a:moveTo>
                  <a:cubicBezTo>
                    <a:pt x="3441" y="1"/>
                    <a:pt x="2667" y="1108"/>
                    <a:pt x="1715" y="2489"/>
                  </a:cubicBezTo>
                  <a:cubicBezTo>
                    <a:pt x="762" y="3858"/>
                    <a:pt x="0" y="4990"/>
                    <a:pt x="12" y="4990"/>
                  </a:cubicBezTo>
                  <a:cubicBezTo>
                    <a:pt x="12" y="4990"/>
                    <a:pt x="13" y="4990"/>
                    <a:pt x="13" y="4990"/>
                  </a:cubicBezTo>
                  <a:cubicBezTo>
                    <a:pt x="32" y="4990"/>
                    <a:pt x="803" y="3875"/>
                    <a:pt x="1751" y="2513"/>
                  </a:cubicBezTo>
                  <a:cubicBezTo>
                    <a:pt x="2703" y="1132"/>
                    <a:pt x="3465" y="13"/>
                    <a:pt x="34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7499784" y="3528237"/>
              <a:ext cx="357489" cy="565497"/>
            </a:xfrm>
            <a:custGeom>
              <a:avLst/>
              <a:gdLst/>
              <a:ahLst/>
              <a:cxnLst/>
              <a:rect l="l" t="t" r="r" b="b"/>
              <a:pathLst>
                <a:path w="3561" h="5633" extrusionOk="0">
                  <a:moveTo>
                    <a:pt x="3561" y="1"/>
                  </a:moveTo>
                  <a:lnTo>
                    <a:pt x="3561" y="1"/>
                  </a:lnTo>
                  <a:cubicBezTo>
                    <a:pt x="3549" y="13"/>
                    <a:pt x="3537" y="36"/>
                    <a:pt x="3525" y="48"/>
                  </a:cubicBezTo>
                  <a:cubicBezTo>
                    <a:pt x="3501" y="96"/>
                    <a:pt x="3465" y="155"/>
                    <a:pt x="3430" y="215"/>
                  </a:cubicBezTo>
                  <a:lnTo>
                    <a:pt x="3061" y="834"/>
                  </a:lnTo>
                  <a:cubicBezTo>
                    <a:pt x="2751" y="1346"/>
                    <a:pt x="2322" y="2060"/>
                    <a:pt x="1834" y="2846"/>
                  </a:cubicBezTo>
                  <a:cubicBezTo>
                    <a:pt x="1346" y="3620"/>
                    <a:pt x="882" y="4311"/>
                    <a:pt x="548" y="4811"/>
                  </a:cubicBezTo>
                  <a:lnTo>
                    <a:pt x="143" y="5406"/>
                  </a:lnTo>
                  <a:lnTo>
                    <a:pt x="36" y="5573"/>
                  </a:lnTo>
                  <a:cubicBezTo>
                    <a:pt x="24" y="5585"/>
                    <a:pt x="13" y="5608"/>
                    <a:pt x="1" y="5632"/>
                  </a:cubicBezTo>
                  <a:cubicBezTo>
                    <a:pt x="24" y="5608"/>
                    <a:pt x="36" y="5597"/>
                    <a:pt x="48" y="5573"/>
                  </a:cubicBezTo>
                  <a:lnTo>
                    <a:pt x="155" y="5418"/>
                  </a:lnTo>
                  <a:cubicBezTo>
                    <a:pt x="263" y="5287"/>
                    <a:pt x="405" y="5085"/>
                    <a:pt x="572" y="4835"/>
                  </a:cubicBezTo>
                  <a:cubicBezTo>
                    <a:pt x="917" y="4334"/>
                    <a:pt x="1382" y="3644"/>
                    <a:pt x="1870" y="2870"/>
                  </a:cubicBezTo>
                  <a:cubicBezTo>
                    <a:pt x="2358" y="2084"/>
                    <a:pt x="2787" y="1370"/>
                    <a:pt x="3084" y="846"/>
                  </a:cubicBezTo>
                  <a:cubicBezTo>
                    <a:pt x="3239" y="596"/>
                    <a:pt x="3358" y="382"/>
                    <a:pt x="3442" y="227"/>
                  </a:cubicBezTo>
                  <a:cubicBezTo>
                    <a:pt x="3477" y="155"/>
                    <a:pt x="3513" y="96"/>
                    <a:pt x="3537" y="60"/>
                  </a:cubicBezTo>
                  <a:cubicBezTo>
                    <a:pt x="3549" y="36"/>
                    <a:pt x="3549" y="13"/>
                    <a:pt x="356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7797445" y="3491192"/>
              <a:ext cx="257099" cy="518816"/>
            </a:xfrm>
            <a:custGeom>
              <a:avLst/>
              <a:gdLst/>
              <a:ahLst/>
              <a:cxnLst/>
              <a:rect l="l" t="t" r="r" b="b"/>
              <a:pathLst>
                <a:path w="2561" h="5168" extrusionOk="0">
                  <a:moveTo>
                    <a:pt x="2548" y="1"/>
                  </a:moveTo>
                  <a:cubicBezTo>
                    <a:pt x="2536" y="1"/>
                    <a:pt x="1965" y="1144"/>
                    <a:pt x="1262" y="2572"/>
                  </a:cubicBezTo>
                  <a:cubicBezTo>
                    <a:pt x="560" y="4001"/>
                    <a:pt x="0" y="5156"/>
                    <a:pt x="12" y="5168"/>
                  </a:cubicBezTo>
                  <a:cubicBezTo>
                    <a:pt x="36" y="5168"/>
                    <a:pt x="607" y="4025"/>
                    <a:pt x="1310" y="2596"/>
                  </a:cubicBezTo>
                  <a:cubicBezTo>
                    <a:pt x="2001" y="1167"/>
                    <a:pt x="2560" y="12"/>
                    <a:pt x="25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7977948" y="3748194"/>
              <a:ext cx="90853" cy="178192"/>
            </a:xfrm>
            <a:custGeom>
              <a:avLst/>
              <a:gdLst/>
              <a:ahLst/>
              <a:cxnLst/>
              <a:rect l="l" t="t" r="r" b="b"/>
              <a:pathLst>
                <a:path w="905" h="1775" extrusionOk="0">
                  <a:moveTo>
                    <a:pt x="892" y="0"/>
                  </a:moveTo>
                  <a:cubicBezTo>
                    <a:pt x="875" y="0"/>
                    <a:pt x="663" y="389"/>
                    <a:pt x="429" y="870"/>
                  </a:cubicBezTo>
                  <a:cubicBezTo>
                    <a:pt x="179" y="1358"/>
                    <a:pt x="0" y="1762"/>
                    <a:pt x="12" y="1774"/>
                  </a:cubicBezTo>
                  <a:cubicBezTo>
                    <a:pt x="12" y="1774"/>
                    <a:pt x="226" y="1381"/>
                    <a:pt x="464" y="893"/>
                  </a:cubicBezTo>
                  <a:cubicBezTo>
                    <a:pt x="714" y="405"/>
                    <a:pt x="905" y="0"/>
                    <a:pt x="893" y="0"/>
                  </a:cubicBezTo>
                  <a:cubicBezTo>
                    <a:pt x="893" y="0"/>
                    <a:pt x="893" y="0"/>
                    <a:pt x="8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6498180" y="3726610"/>
              <a:ext cx="374154" cy="413707"/>
            </a:xfrm>
            <a:custGeom>
              <a:avLst/>
              <a:gdLst/>
              <a:ahLst/>
              <a:cxnLst/>
              <a:rect l="l" t="t" r="r" b="b"/>
              <a:pathLst>
                <a:path w="3727" h="4121" extrusionOk="0">
                  <a:moveTo>
                    <a:pt x="3715" y="1"/>
                  </a:moveTo>
                  <a:cubicBezTo>
                    <a:pt x="3692" y="1"/>
                    <a:pt x="2863" y="913"/>
                    <a:pt x="1846" y="2049"/>
                  </a:cubicBezTo>
                  <a:cubicBezTo>
                    <a:pt x="822" y="3192"/>
                    <a:pt x="0" y="4121"/>
                    <a:pt x="0" y="4121"/>
                  </a:cubicBezTo>
                  <a:cubicBezTo>
                    <a:pt x="0" y="4121"/>
                    <a:pt x="0" y="4121"/>
                    <a:pt x="1" y="4121"/>
                  </a:cubicBezTo>
                  <a:cubicBezTo>
                    <a:pt x="23" y="4121"/>
                    <a:pt x="864" y="3208"/>
                    <a:pt x="1881" y="2073"/>
                  </a:cubicBezTo>
                  <a:cubicBezTo>
                    <a:pt x="2905" y="942"/>
                    <a:pt x="3727" y="13"/>
                    <a:pt x="3715" y="1"/>
                  </a:cubicBezTo>
                  <a:cubicBezTo>
                    <a:pt x="3715" y="1"/>
                    <a:pt x="3715" y="1"/>
                    <a:pt x="3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6288964" y="3712354"/>
              <a:ext cx="374254" cy="393328"/>
            </a:xfrm>
            <a:custGeom>
              <a:avLst/>
              <a:gdLst/>
              <a:ahLst/>
              <a:cxnLst/>
              <a:rect l="l" t="t" r="r" b="b"/>
              <a:pathLst>
                <a:path w="3728" h="3918" extrusionOk="0">
                  <a:moveTo>
                    <a:pt x="3715" y="0"/>
                  </a:moveTo>
                  <a:cubicBezTo>
                    <a:pt x="3692" y="0"/>
                    <a:pt x="2863" y="865"/>
                    <a:pt x="1846" y="1941"/>
                  </a:cubicBezTo>
                  <a:cubicBezTo>
                    <a:pt x="822" y="3024"/>
                    <a:pt x="1" y="3905"/>
                    <a:pt x="12" y="3917"/>
                  </a:cubicBezTo>
                  <a:cubicBezTo>
                    <a:pt x="24" y="3917"/>
                    <a:pt x="858" y="3048"/>
                    <a:pt x="1882" y="1977"/>
                  </a:cubicBezTo>
                  <a:cubicBezTo>
                    <a:pt x="2906" y="893"/>
                    <a:pt x="3727" y="12"/>
                    <a:pt x="3715" y="0"/>
                  </a:cubicBezTo>
                  <a:cubicBezTo>
                    <a:pt x="3715" y="0"/>
                    <a:pt x="3715" y="0"/>
                    <a:pt x="37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6046319" y="3665672"/>
              <a:ext cx="334801" cy="392224"/>
            </a:xfrm>
            <a:custGeom>
              <a:avLst/>
              <a:gdLst/>
              <a:ahLst/>
              <a:cxnLst/>
              <a:rect l="l" t="t" r="r" b="b"/>
              <a:pathLst>
                <a:path w="3335" h="3907" extrusionOk="0">
                  <a:moveTo>
                    <a:pt x="3334" y="1"/>
                  </a:moveTo>
                  <a:cubicBezTo>
                    <a:pt x="3312" y="1"/>
                    <a:pt x="2566" y="865"/>
                    <a:pt x="1656" y="1942"/>
                  </a:cubicBezTo>
                  <a:cubicBezTo>
                    <a:pt x="739" y="3013"/>
                    <a:pt x="1" y="3894"/>
                    <a:pt x="13" y="3906"/>
                  </a:cubicBezTo>
                  <a:cubicBezTo>
                    <a:pt x="13" y="3906"/>
                    <a:pt x="13" y="3906"/>
                    <a:pt x="13" y="3906"/>
                  </a:cubicBezTo>
                  <a:cubicBezTo>
                    <a:pt x="34" y="3906"/>
                    <a:pt x="781" y="3030"/>
                    <a:pt x="1691" y="1965"/>
                  </a:cubicBezTo>
                  <a:cubicBezTo>
                    <a:pt x="2608" y="894"/>
                    <a:pt x="3334" y="13"/>
                    <a:pt x="3334" y="1"/>
                  </a:cubicBezTo>
                  <a:cubicBezTo>
                    <a:pt x="3334" y="1"/>
                    <a:pt x="3334" y="1"/>
                    <a:pt x="333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5832385" y="3628628"/>
              <a:ext cx="332391" cy="340824"/>
            </a:xfrm>
            <a:custGeom>
              <a:avLst/>
              <a:gdLst/>
              <a:ahLst/>
              <a:cxnLst/>
              <a:rect l="l" t="t" r="r" b="b"/>
              <a:pathLst>
                <a:path w="3311" h="3395" extrusionOk="0">
                  <a:moveTo>
                    <a:pt x="3310" y="1"/>
                  </a:moveTo>
                  <a:lnTo>
                    <a:pt x="3310" y="1"/>
                  </a:lnTo>
                  <a:cubicBezTo>
                    <a:pt x="3298" y="13"/>
                    <a:pt x="3287" y="25"/>
                    <a:pt x="3275" y="36"/>
                  </a:cubicBezTo>
                  <a:lnTo>
                    <a:pt x="3179" y="132"/>
                  </a:lnTo>
                  <a:lnTo>
                    <a:pt x="2834" y="501"/>
                  </a:lnTo>
                  <a:cubicBezTo>
                    <a:pt x="2536" y="822"/>
                    <a:pt x="2132" y="1251"/>
                    <a:pt x="1667" y="1715"/>
                  </a:cubicBezTo>
                  <a:cubicBezTo>
                    <a:pt x="1215" y="2180"/>
                    <a:pt x="798" y="2608"/>
                    <a:pt x="489" y="2906"/>
                  </a:cubicBezTo>
                  <a:lnTo>
                    <a:pt x="131" y="3263"/>
                  </a:lnTo>
                  <a:lnTo>
                    <a:pt x="24" y="3358"/>
                  </a:lnTo>
                  <a:cubicBezTo>
                    <a:pt x="12" y="3370"/>
                    <a:pt x="12" y="3382"/>
                    <a:pt x="0" y="3394"/>
                  </a:cubicBezTo>
                  <a:cubicBezTo>
                    <a:pt x="12" y="3394"/>
                    <a:pt x="24" y="3382"/>
                    <a:pt x="36" y="3370"/>
                  </a:cubicBezTo>
                  <a:lnTo>
                    <a:pt x="143" y="3275"/>
                  </a:lnTo>
                  <a:cubicBezTo>
                    <a:pt x="227" y="3192"/>
                    <a:pt x="358" y="3073"/>
                    <a:pt x="512" y="2930"/>
                  </a:cubicBezTo>
                  <a:cubicBezTo>
                    <a:pt x="822" y="2632"/>
                    <a:pt x="1251" y="2215"/>
                    <a:pt x="1703" y="1751"/>
                  </a:cubicBezTo>
                  <a:cubicBezTo>
                    <a:pt x="2155" y="1275"/>
                    <a:pt x="2560" y="846"/>
                    <a:pt x="2858" y="525"/>
                  </a:cubicBezTo>
                  <a:cubicBezTo>
                    <a:pt x="3001" y="370"/>
                    <a:pt x="3108" y="239"/>
                    <a:pt x="3191" y="144"/>
                  </a:cubicBezTo>
                  <a:lnTo>
                    <a:pt x="3287" y="36"/>
                  </a:lnTo>
                  <a:cubicBezTo>
                    <a:pt x="3298" y="13"/>
                    <a:pt x="3310" y="1"/>
                    <a:pt x="3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5644753" y="3558153"/>
              <a:ext cx="325163" cy="323959"/>
            </a:xfrm>
            <a:custGeom>
              <a:avLst/>
              <a:gdLst/>
              <a:ahLst/>
              <a:cxnLst/>
              <a:rect l="l" t="t" r="r" b="b"/>
              <a:pathLst>
                <a:path w="3239" h="3227" extrusionOk="0">
                  <a:moveTo>
                    <a:pt x="3239" y="0"/>
                  </a:moveTo>
                  <a:cubicBezTo>
                    <a:pt x="3238" y="1"/>
                    <a:pt x="3226" y="12"/>
                    <a:pt x="3203" y="24"/>
                  </a:cubicBezTo>
                  <a:lnTo>
                    <a:pt x="3096" y="119"/>
                  </a:lnTo>
                  <a:cubicBezTo>
                    <a:pt x="3012" y="191"/>
                    <a:pt x="2881" y="298"/>
                    <a:pt x="2727" y="441"/>
                  </a:cubicBezTo>
                  <a:cubicBezTo>
                    <a:pt x="2417" y="703"/>
                    <a:pt x="1988" y="1096"/>
                    <a:pt x="1548" y="1536"/>
                  </a:cubicBezTo>
                  <a:cubicBezTo>
                    <a:pt x="1095" y="1989"/>
                    <a:pt x="703" y="2405"/>
                    <a:pt x="429" y="2715"/>
                  </a:cubicBezTo>
                  <a:cubicBezTo>
                    <a:pt x="286" y="2870"/>
                    <a:pt x="179" y="2989"/>
                    <a:pt x="107" y="3084"/>
                  </a:cubicBezTo>
                  <a:lnTo>
                    <a:pt x="24" y="3191"/>
                  </a:lnTo>
                  <a:cubicBezTo>
                    <a:pt x="12" y="3203"/>
                    <a:pt x="0" y="3215"/>
                    <a:pt x="0" y="3227"/>
                  </a:cubicBezTo>
                  <a:cubicBezTo>
                    <a:pt x="12" y="3215"/>
                    <a:pt x="24" y="3203"/>
                    <a:pt x="36" y="3191"/>
                  </a:cubicBezTo>
                  <a:lnTo>
                    <a:pt x="119" y="3096"/>
                  </a:lnTo>
                  <a:lnTo>
                    <a:pt x="453" y="2739"/>
                  </a:lnTo>
                  <a:cubicBezTo>
                    <a:pt x="738" y="2429"/>
                    <a:pt x="1131" y="2024"/>
                    <a:pt x="1584" y="1572"/>
                  </a:cubicBezTo>
                  <a:cubicBezTo>
                    <a:pt x="2024" y="1131"/>
                    <a:pt x="2441" y="738"/>
                    <a:pt x="2750" y="453"/>
                  </a:cubicBezTo>
                  <a:lnTo>
                    <a:pt x="3108" y="131"/>
                  </a:lnTo>
                  <a:lnTo>
                    <a:pt x="3203" y="36"/>
                  </a:lnTo>
                  <a:cubicBezTo>
                    <a:pt x="3226" y="12"/>
                    <a:pt x="3238" y="1"/>
                    <a:pt x="3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5546671" y="3489988"/>
              <a:ext cx="226078" cy="197367"/>
            </a:xfrm>
            <a:custGeom>
              <a:avLst/>
              <a:gdLst/>
              <a:ahLst/>
              <a:cxnLst/>
              <a:rect l="l" t="t" r="r" b="b"/>
              <a:pathLst>
                <a:path w="2252" h="1966" extrusionOk="0">
                  <a:moveTo>
                    <a:pt x="2238" y="0"/>
                  </a:moveTo>
                  <a:cubicBezTo>
                    <a:pt x="2214" y="0"/>
                    <a:pt x="1719" y="425"/>
                    <a:pt x="1108" y="965"/>
                  </a:cubicBezTo>
                  <a:cubicBezTo>
                    <a:pt x="501" y="1513"/>
                    <a:pt x="1" y="1965"/>
                    <a:pt x="13" y="1965"/>
                  </a:cubicBezTo>
                  <a:cubicBezTo>
                    <a:pt x="13" y="1965"/>
                    <a:pt x="13" y="1965"/>
                    <a:pt x="13" y="1965"/>
                  </a:cubicBezTo>
                  <a:cubicBezTo>
                    <a:pt x="38" y="1965"/>
                    <a:pt x="533" y="1541"/>
                    <a:pt x="1144" y="1001"/>
                  </a:cubicBezTo>
                  <a:cubicBezTo>
                    <a:pt x="1763" y="453"/>
                    <a:pt x="2251" y="13"/>
                    <a:pt x="2239" y="1"/>
                  </a:cubicBezTo>
                  <a:cubicBezTo>
                    <a:pt x="2239" y="0"/>
                    <a:pt x="2239" y="0"/>
                    <a:pt x="22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6171808" y="1144850"/>
              <a:ext cx="223669" cy="352068"/>
            </a:xfrm>
            <a:custGeom>
              <a:avLst/>
              <a:gdLst/>
              <a:ahLst/>
              <a:cxnLst/>
              <a:rect l="l" t="t" r="r" b="b"/>
              <a:pathLst>
                <a:path w="2228" h="3507" extrusionOk="0">
                  <a:moveTo>
                    <a:pt x="489" y="1"/>
                  </a:moveTo>
                  <a:lnTo>
                    <a:pt x="48" y="286"/>
                  </a:lnTo>
                  <a:cubicBezTo>
                    <a:pt x="1" y="822"/>
                    <a:pt x="13" y="1358"/>
                    <a:pt x="60" y="1882"/>
                  </a:cubicBezTo>
                  <a:cubicBezTo>
                    <a:pt x="72" y="2179"/>
                    <a:pt x="144" y="2477"/>
                    <a:pt x="251" y="2751"/>
                  </a:cubicBezTo>
                  <a:cubicBezTo>
                    <a:pt x="358" y="3037"/>
                    <a:pt x="560" y="3275"/>
                    <a:pt x="822" y="3418"/>
                  </a:cubicBezTo>
                  <a:cubicBezTo>
                    <a:pt x="958" y="3478"/>
                    <a:pt x="1102" y="3507"/>
                    <a:pt x="1244" y="3507"/>
                  </a:cubicBezTo>
                  <a:cubicBezTo>
                    <a:pt x="1526" y="3507"/>
                    <a:pt x="1799" y="3393"/>
                    <a:pt x="1989" y="3180"/>
                  </a:cubicBezTo>
                  <a:cubicBezTo>
                    <a:pt x="2144" y="3001"/>
                    <a:pt x="2227" y="2775"/>
                    <a:pt x="2215" y="2537"/>
                  </a:cubicBezTo>
                  <a:cubicBezTo>
                    <a:pt x="2192" y="2299"/>
                    <a:pt x="2061" y="2084"/>
                    <a:pt x="1858" y="1965"/>
                  </a:cubicBezTo>
                  <a:cubicBezTo>
                    <a:pt x="1715" y="1870"/>
                    <a:pt x="1501" y="1834"/>
                    <a:pt x="1430" y="1667"/>
                  </a:cubicBezTo>
                  <a:cubicBezTo>
                    <a:pt x="1370" y="1537"/>
                    <a:pt x="1430" y="1382"/>
                    <a:pt x="1418" y="1239"/>
                  </a:cubicBezTo>
                  <a:cubicBezTo>
                    <a:pt x="1406" y="1084"/>
                    <a:pt x="1322" y="929"/>
                    <a:pt x="1179" y="858"/>
                  </a:cubicBezTo>
                  <a:cubicBezTo>
                    <a:pt x="1049" y="786"/>
                    <a:pt x="906" y="775"/>
                    <a:pt x="775" y="715"/>
                  </a:cubicBezTo>
                  <a:cubicBezTo>
                    <a:pt x="513" y="584"/>
                    <a:pt x="394" y="274"/>
                    <a:pt x="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5929162" y="975088"/>
              <a:ext cx="184216" cy="268342"/>
            </a:xfrm>
            <a:custGeom>
              <a:avLst/>
              <a:gdLst/>
              <a:ahLst/>
              <a:cxnLst/>
              <a:rect l="l" t="t" r="r" b="b"/>
              <a:pathLst>
                <a:path w="1835" h="2673" extrusionOk="0">
                  <a:moveTo>
                    <a:pt x="1060" y="1"/>
                  </a:moveTo>
                  <a:lnTo>
                    <a:pt x="1144" y="25"/>
                  </a:lnTo>
                  <a:cubicBezTo>
                    <a:pt x="1099" y="16"/>
                    <a:pt x="1054" y="12"/>
                    <a:pt x="1009" y="12"/>
                  </a:cubicBezTo>
                  <a:cubicBezTo>
                    <a:pt x="741" y="12"/>
                    <a:pt x="472" y="158"/>
                    <a:pt x="298" y="382"/>
                  </a:cubicBezTo>
                  <a:cubicBezTo>
                    <a:pt x="96" y="656"/>
                    <a:pt x="1" y="989"/>
                    <a:pt x="13" y="1323"/>
                  </a:cubicBezTo>
                  <a:cubicBezTo>
                    <a:pt x="25" y="1668"/>
                    <a:pt x="108" y="1989"/>
                    <a:pt x="251" y="2299"/>
                  </a:cubicBezTo>
                  <a:cubicBezTo>
                    <a:pt x="287" y="2430"/>
                    <a:pt x="358" y="2537"/>
                    <a:pt x="465" y="2620"/>
                  </a:cubicBezTo>
                  <a:cubicBezTo>
                    <a:pt x="526" y="2657"/>
                    <a:pt x="593" y="2673"/>
                    <a:pt x="662" y="2673"/>
                  </a:cubicBezTo>
                  <a:cubicBezTo>
                    <a:pt x="792" y="2673"/>
                    <a:pt x="927" y="2615"/>
                    <a:pt x="1037" y="2537"/>
                  </a:cubicBezTo>
                  <a:cubicBezTo>
                    <a:pt x="1525" y="2204"/>
                    <a:pt x="1811" y="1656"/>
                    <a:pt x="1822" y="1061"/>
                  </a:cubicBezTo>
                  <a:cubicBezTo>
                    <a:pt x="1834" y="822"/>
                    <a:pt x="1775" y="572"/>
                    <a:pt x="1644" y="358"/>
                  </a:cubicBezTo>
                  <a:cubicBezTo>
                    <a:pt x="1525" y="144"/>
                    <a:pt x="1310" y="13"/>
                    <a:pt x="106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5396084" y="1963640"/>
              <a:ext cx="1342415" cy="255894"/>
            </a:xfrm>
            <a:custGeom>
              <a:avLst/>
              <a:gdLst/>
              <a:ahLst/>
              <a:cxnLst/>
              <a:rect l="l" t="t" r="r" b="b"/>
              <a:pathLst>
                <a:path w="13372" h="2549" extrusionOk="0">
                  <a:moveTo>
                    <a:pt x="5870" y="0"/>
                  </a:moveTo>
                  <a:lnTo>
                    <a:pt x="5847" y="36"/>
                  </a:lnTo>
                  <a:lnTo>
                    <a:pt x="1703" y="131"/>
                  </a:lnTo>
                  <a:cubicBezTo>
                    <a:pt x="870" y="131"/>
                    <a:pt x="1" y="643"/>
                    <a:pt x="1" y="1286"/>
                  </a:cubicBezTo>
                  <a:cubicBezTo>
                    <a:pt x="1" y="1888"/>
                    <a:pt x="293" y="2548"/>
                    <a:pt x="1017" y="2548"/>
                  </a:cubicBezTo>
                  <a:cubicBezTo>
                    <a:pt x="1023" y="2548"/>
                    <a:pt x="1030" y="2548"/>
                    <a:pt x="1036" y="2548"/>
                  </a:cubicBezTo>
                  <a:lnTo>
                    <a:pt x="6692" y="2513"/>
                  </a:lnTo>
                  <a:lnTo>
                    <a:pt x="12347" y="2513"/>
                  </a:lnTo>
                  <a:cubicBezTo>
                    <a:pt x="12357" y="2513"/>
                    <a:pt x="12366" y="2513"/>
                    <a:pt x="12376" y="2513"/>
                  </a:cubicBezTo>
                  <a:cubicBezTo>
                    <a:pt x="13091" y="2513"/>
                    <a:pt x="13288" y="2065"/>
                    <a:pt x="13288" y="1548"/>
                  </a:cubicBezTo>
                  <a:cubicBezTo>
                    <a:pt x="13371" y="560"/>
                    <a:pt x="12752" y="381"/>
                    <a:pt x="12121" y="369"/>
                  </a:cubicBezTo>
                  <a:lnTo>
                    <a:pt x="7549" y="108"/>
                  </a:lnTo>
                  <a:cubicBezTo>
                    <a:pt x="7525" y="36"/>
                    <a:pt x="7502" y="0"/>
                    <a:pt x="7502" y="0"/>
                  </a:cubicBezTo>
                  <a:lnTo>
                    <a:pt x="6263" y="24"/>
                  </a:lnTo>
                  <a:lnTo>
                    <a:pt x="5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5552694" y="2047266"/>
              <a:ext cx="537990" cy="173474"/>
            </a:xfrm>
            <a:custGeom>
              <a:avLst/>
              <a:gdLst/>
              <a:ahLst/>
              <a:cxnLst/>
              <a:rect l="l" t="t" r="r" b="b"/>
              <a:pathLst>
                <a:path w="5359" h="1728" extrusionOk="0">
                  <a:moveTo>
                    <a:pt x="453" y="1"/>
                  </a:moveTo>
                  <a:lnTo>
                    <a:pt x="727" y="37"/>
                  </a:lnTo>
                  <a:lnTo>
                    <a:pt x="1774" y="156"/>
                  </a:lnTo>
                  <a:lnTo>
                    <a:pt x="5253" y="534"/>
                  </a:lnTo>
                  <a:lnTo>
                    <a:pt x="5253" y="534"/>
                  </a:lnTo>
                  <a:cubicBezTo>
                    <a:pt x="5275" y="790"/>
                    <a:pt x="5287" y="1056"/>
                    <a:pt x="5311" y="1322"/>
                  </a:cubicBezTo>
                  <a:cubicBezTo>
                    <a:pt x="5311" y="1449"/>
                    <a:pt x="5322" y="1576"/>
                    <a:pt x="5333" y="1692"/>
                  </a:cubicBezTo>
                  <a:lnTo>
                    <a:pt x="5333" y="1692"/>
                  </a:lnTo>
                  <a:lnTo>
                    <a:pt x="1548" y="1703"/>
                  </a:lnTo>
                  <a:lnTo>
                    <a:pt x="417" y="1715"/>
                  </a:lnTo>
                  <a:lnTo>
                    <a:pt x="0" y="1715"/>
                  </a:lnTo>
                  <a:lnTo>
                    <a:pt x="24" y="1727"/>
                  </a:lnTo>
                  <a:lnTo>
                    <a:pt x="5358" y="1727"/>
                  </a:lnTo>
                  <a:lnTo>
                    <a:pt x="5358" y="1703"/>
                  </a:lnTo>
                  <a:cubicBezTo>
                    <a:pt x="5358" y="1584"/>
                    <a:pt x="5346" y="1453"/>
                    <a:pt x="5334" y="1322"/>
                  </a:cubicBezTo>
                  <a:cubicBezTo>
                    <a:pt x="5322" y="1049"/>
                    <a:pt x="5299" y="775"/>
                    <a:pt x="5287" y="513"/>
                  </a:cubicBezTo>
                  <a:lnTo>
                    <a:pt x="5287" y="501"/>
                  </a:lnTo>
                  <a:lnTo>
                    <a:pt x="5275" y="501"/>
                  </a:lnTo>
                  <a:lnTo>
                    <a:pt x="1774" y="132"/>
                  </a:lnTo>
                  <a:lnTo>
                    <a:pt x="739" y="25"/>
                  </a:lnTo>
                  <a:lnTo>
                    <a:pt x="4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5546671" y="2018554"/>
              <a:ext cx="122074" cy="37345"/>
            </a:xfrm>
            <a:custGeom>
              <a:avLst/>
              <a:gdLst/>
              <a:ahLst/>
              <a:cxnLst/>
              <a:rect l="l" t="t" r="r" b="b"/>
              <a:pathLst>
                <a:path w="1216" h="372" extrusionOk="0">
                  <a:moveTo>
                    <a:pt x="245" y="0"/>
                  </a:moveTo>
                  <a:cubicBezTo>
                    <a:pt x="227" y="0"/>
                    <a:pt x="209" y="0"/>
                    <a:pt x="191" y="1"/>
                  </a:cubicBezTo>
                  <a:cubicBezTo>
                    <a:pt x="144" y="1"/>
                    <a:pt x="108" y="1"/>
                    <a:pt x="60" y="13"/>
                  </a:cubicBezTo>
                  <a:cubicBezTo>
                    <a:pt x="37" y="13"/>
                    <a:pt x="25" y="25"/>
                    <a:pt x="1" y="25"/>
                  </a:cubicBezTo>
                  <a:cubicBezTo>
                    <a:pt x="1" y="29"/>
                    <a:pt x="10" y="30"/>
                    <a:pt x="26" y="30"/>
                  </a:cubicBezTo>
                  <a:cubicBezTo>
                    <a:pt x="59" y="30"/>
                    <a:pt x="120" y="25"/>
                    <a:pt x="191" y="25"/>
                  </a:cubicBezTo>
                  <a:cubicBezTo>
                    <a:pt x="346" y="25"/>
                    <a:pt x="501" y="49"/>
                    <a:pt x="644" y="96"/>
                  </a:cubicBezTo>
                  <a:cubicBezTo>
                    <a:pt x="787" y="132"/>
                    <a:pt x="929" y="192"/>
                    <a:pt x="1060" y="275"/>
                  </a:cubicBezTo>
                  <a:cubicBezTo>
                    <a:pt x="1146" y="328"/>
                    <a:pt x="1202" y="372"/>
                    <a:pt x="1213" y="372"/>
                  </a:cubicBezTo>
                  <a:cubicBezTo>
                    <a:pt x="1215" y="372"/>
                    <a:pt x="1215" y="371"/>
                    <a:pt x="1215" y="370"/>
                  </a:cubicBezTo>
                  <a:cubicBezTo>
                    <a:pt x="1215" y="370"/>
                    <a:pt x="1203" y="358"/>
                    <a:pt x="1180" y="334"/>
                  </a:cubicBezTo>
                  <a:cubicBezTo>
                    <a:pt x="1144" y="299"/>
                    <a:pt x="1108" y="275"/>
                    <a:pt x="1072" y="251"/>
                  </a:cubicBezTo>
                  <a:cubicBezTo>
                    <a:pt x="825" y="94"/>
                    <a:pt x="546" y="0"/>
                    <a:pt x="24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6173012" y="2029296"/>
              <a:ext cx="404070" cy="95872"/>
            </a:xfrm>
            <a:custGeom>
              <a:avLst/>
              <a:gdLst/>
              <a:ahLst/>
              <a:cxnLst/>
              <a:rect l="l" t="t" r="r" b="b"/>
              <a:pathLst>
                <a:path w="4025" h="955" extrusionOk="0">
                  <a:moveTo>
                    <a:pt x="4023" y="1"/>
                  </a:moveTo>
                  <a:cubicBezTo>
                    <a:pt x="3977" y="1"/>
                    <a:pt x="3091" y="211"/>
                    <a:pt x="2013" y="466"/>
                  </a:cubicBezTo>
                  <a:cubicBezTo>
                    <a:pt x="894" y="727"/>
                    <a:pt x="1" y="942"/>
                    <a:pt x="1" y="954"/>
                  </a:cubicBezTo>
                  <a:cubicBezTo>
                    <a:pt x="1" y="954"/>
                    <a:pt x="1" y="954"/>
                    <a:pt x="3" y="954"/>
                  </a:cubicBezTo>
                  <a:cubicBezTo>
                    <a:pt x="49" y="954"/>
                    <a:pt x="935" y="744"/>
                    <a:pt x="2013" y="489"/>
                  </a:cubicBezTo>
                  <a:cubicBezTo>
                    <a:pt x="3132" y="227"/>
                    <a:pt x="4025" y="13"/>
                    <a:pt x="4025" y="1"/>
                  </a:cubicBezTo>
                  <a:cubicBezTo>
                    <a:pt x="4025" y="1"/>
                    <a:pt x="4024" y="1"/>
                    <a:pt x="402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6437142" y="2020964"/>
              <a:ext cx="63446" cy="43168"/>
            </a:xfrm>
            <a:custGeom>
              <a:avLst/>
              <a:gdLst/>
              <a:ahLst/>
              <a:cxnLst/>
              <a:rect l="l" t="t" r="r" b="b"/>
              <a:pathLst>
                <a:path w="632" h="430" extrusionOk="0">
                  <a:moveTo>
                    <a:pt x="632" y="1"/>
                  </a:moveTo>
                  <a:cubicBezTo>
                    <a:pt x="596" y="1"/>
                    <a:pt x="561" y="1"/>
                    <a:pt x="525" y="13"/>
                  </a:cubicBezTo>
                  <a:cubicBezTo>
                    <a:pt x="430" y="48"/>
                    <a:pt x="346" y="84"/>
                    <a:pt x="263" y="144"/>
                  </a:cubicBezTo>
                  <a:cubicBezTo>
                    <a:pt x="191" y="191"/>
                    <a:pt x="120" y="263"/>
                    <a:pt x="60" y="334"/>
                  </a:cubicBezTo>
                  <a:cubicBezTo>
                    <a:pt x="37" y="358"/>
                    <a:pt x="13" y="394"/>
                    <a:pt x="1" y="429"/>
                  </a:cubicBezTo>
                  <a:cubicBezTo>
                    <a:pt x="84" y="334"/>
                    <a:pt x="180" y="251"/>
                    <a:pt x="287" y="168"/>
                  </a:cubicBezTo>
                  <a:cubicBezTo>
                    <a:pt x="394" y="96"/>
                    <a:pt x="513" y="37"/>
                    <a:pt x="63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6084568" y="2111818"/>
              <a:ext cx="84930" cy="104104"/>
            </a:xfrm>
            <a:custGeom>
              <a:avLst/>
              <a:gdLst/>
              <a:ahLst/>
              <a:cxnLst/>
              <a:rect l="l" t="t" r="r" b="b"/>
              <a:pathLst>
                <a:path w="846" h="1037" extrusionOk="0">
                  <a:moveTo>
                    <a:pt x="1" y="1"/>
                  </a:moveTo>
                  <a:lnTo>
                    <a:pt x="72" y="1025"/>
                  </a:lnTo>
                  <a:lnTo>
                    <a:pt x="846" y="1037"/>
                  </a:lnTo>
                  <a:lnTo>
                    <a:pt x="846" y="108"/>
                  </a:lnTo>
                  <a:lnTo>
                    <a:pt x="1"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6169398" y="2122560"/>
              <a:ext cx="210518" cy="100892"/>
            </a:xfrm>
            <a:custGeom>
              <a:avLst/>
              <a:gdLst/>
              <a:ahLst/>
              <a:cxnLst/>
              <a:rect l="l" t="t" r="r" b="b"/>
              <a:pathLst>
                <a:path w="2097" h="1005" extrusionOk="0">
                  <a:moveTo>
                    <a:pt x="1" y="1"/>
                  </a:moveTo>
                  <a:lnTo>
                    <a:pt x="1" y="930"/>
                  </a:lnTo>
                  <a:cubicBezTo>
                    <a:pt x="1" y="930"/>
                    <a:pt x="1412" y="1005"/>
                    <a:pt x="1801" y="1005"/>
                  </a:cubicBezTo>
                  <a:cubicBezTo>
                    <a:pt x="1850" y="1005"/>
                    <a:pt x="1882" y="1004"/>
                    <a:pt x="1894" y="1001"/>
                  </a:cubicBezTo>
                  <a:cubicBezTo>
                    <a:pt x="2025" y="977"/>
                    <a:pt x="2096" y="763"/>
                    <a:pt x="1858" y="584"/>
                  </a:cubicBezTo>
                  <a:cubicBezTo>
                    <a:pt x="1775" y="525"/>
                    <a:pt x="1382" y="418"/>
                    <a:pt x="1156" y="346"/>
                  </a:cubicBezTo>
                  <a:cubicBezTo>
                    <a:pt x="1037" y="299"/>
                    <a:pt x="918" y="239"/>
                    <a:pt x="799" y="179"/>
                  </a:cubicBezTo>
                  <a:lnTo>
                    <a:pt x="596" y="60"/>
                  </a:lnTo>
                  <a:cubicBezTo>
                    <a:pt x="537" y="25"/>
                    <a:pt x="453" y="1"/>
                    <a:pt x="38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6228027" y="2159604"/>
              <a:ext cx="4819" cy="49191"/>
            </a:xfrm>
            <a:custGeom>
              <a:avLst/>
              <a:gdLst/>
              <a:ahLst/>
              <a:cxnLst/>
              <a:rect l="l" t="t" r="r" b="b"/>
              <a:pathLst>
                <a:path w="48" h="490" extrusionOk="0">
                  <a:moveTo>
                    <a:pt x="36" y="1"/>
                  </a:moveTo>
                  <a:cubicBezTo>
                    <a:pt x="12" y="84"/>
                    <a:pt x="0" y="168"/>
                    <a:pt x="12" y="239"/>
                  </a:cubicBezTo>
                  <a:cubicBezTo>
                    <a:pt x="0" y="322"/>
                    <a:pt x="24" y="406"/>
                    <a:pt x="48" y="489"/>
                  </a:cubicBezTo>
                  <a:cubicBezTo>
                    <a:pt x="48" y="406"/>
                    <a:pt x="48" y="322"/>
                    <a:pt x="36" y="239"/>
                  </a:cubicBezTo>
                  <a:cubicBezTo>
                    <a:pt x="48" y="168"/>
                    <a:pt x="36" y="8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6249511" y="2163218"/>
              <a:ext cx="3714" cy="44372"/>
            </a:xfrm>
            <a:custGeom>
              <a:avLst/>
              <a:gdLst/>
              <a:ahLst/>
              <a:cxnLst/>
              <a:rect l="l" t="t" r="r" b="b"/>
              <a:pathLst>
                <a:path w="37" h="442" extrusionOk="0">
                  <a:moveTo>
                    <a:pt x="24" y="1"/>
                  </a:moveTo>
                  <a:cubicBezTo>
                    <a:pt x="1" y="72"/>
                    <a:pt x="1" y="144"/>
                    <a:pt x="1" y="227"/>
                  </a:cubicBezTo>
                  <a:cubicBezTo>
                    <a:pt x="1" y="298"/>
                    <a:pt x="1" y="370"/>
                    <a:pt x="13" y="441"/>
                  </a:cubicBezTo>
                  <a:cubicBezTo>
                    <a:pt x="36" y="370"/>
                    <a:pt x="36" y="298"/>
                    <a:pt x="36" y="227"/>
                  </a:cubicBezTo>
                  <a:cubicBezTo>
                    <a:pt x="36" y="144"/>
                    <a:pt x="36" y="72"/>
                    <a:pt x="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6268685" y="2165627"/>
              <a:ext cx="4819" cy="45477"/>
            </a:xfrm>
            <a:custGeom>
              <a:avLst/>
              <a:gdLst/>
              <a:ahLst/>
              <a:cxnLst/>
              <a:rect l="l" t="t" r="r" b="b"/>
              <a:pathLst>
                <a:path w="48" h="453" extrusionOk="0">
                  <a:moveTo>
                    <a:pt x="0" y="1"/>
                  </a:moveTo>
                  <a:cubicBezTo>
                    <a:pt x="0" y="155"/>
                    <a:pt x="12" y="310"/>
                    <a:pt x="36" y="453"/>
                  </a:cubicBezTo>
                  <a:cubicBezTo>
                    <a:pt x="48" y="382"/>
                    <a:pt x="48" y="298"/>
                    <a:pt x="36" y="227"/>
                  </a:cubicBezTo>
                  <a:cubicBezTo>
                    <a:pt x="36" y="155"/>
                    <a:pt x="24" y="72"/>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6177831" y="2145348"/>
              <a:ext cx="38349" cy="72984"/>
            </a:xfrm>
            <a:custGeom>
              <a:avLst/>
              <a:gdLst/>
              <a:ahLst/>
              <a:cxnLst/>
              <a:rect l="l" t="t" r="r" b="b"/>
              <a:pathLst>
                <a:path w="382" h="727" extrusionOk="0">
                  <a:moveTo>
                    <a:pt x="96" y="19"/>
                  </a:moveTo>
                  <a:cubicBezTo>
                    <a:pt x="104" y="19"/>
                    <a:pt x="112" y="20"/>
                    <a:pt x="119" y="24"/>
                  </a:cubicBezTo>
                  <a:cubicBezTo>
                    <a:pt x="179" y="48"/>
                    <a:pt x="238" y="95"/>
                    <a:pt x="286" y="155"/>
                  </a:cubicBezTo>
                  <a:cubicBezTo>
                    <a:pt x="327" y="219"/>
                    <a:pt x="345" y="291"/>
                    <a:pt x="344" y="362"/>
                  </a:cubicBezTo>
                  <a:lnTo>
                    <a:pt x="344" y="362"/>
                  </a:lnTo>
                  <a:cubicBezTo>
                    <a:pt x="264" y="320"/>
                    <a:pt x="193" y="276"/>
                    <a:pt x="131" y="214"/>
                  </a:cubicBezTo>
                  <a:cubicBezTo>
                    <a:pt x="96" y="191"/>
                    <a:pt x="60" y="143"/>
                    <a:pt x="36" y="107"/>
                  </a:cubicBezTo>
                  <a:cubicBezTo>
                    <a:pt x="24" y="83"/>
                    <a:pt x="36" y="60"/>
                    <a:pt x="48" y="36"/>
                  </a:cubicBezTo>
                  <a:cubicBezTo>
                    <a:pt x="56" y="27"/>
                    <a:pt x="77" y="19"/>
                    <a:pt x="96" y="19"/>
                  </a:cubicBezTo>
                  <a:close/>
                  <a:moveTo>
                    <a:pt x="342" y="389"/>
                  </a:moveTo>
                  <a:lnTo>
                    <a:pt x="342" y="389"/>
                  </a:lnTo>
                  <a:cubicBezTo>
                    <a:pt x="332" y="494"/>
                    <a:pt x="279" y="594"/>
                    <a:pt x="191" y="655"/>
                  </a:cubicBezTo>
                  <a:cubicBezTo>
                    <a:pt x="167" y="667"/>
                    <a:pt x="143" y="679"/>
                    <a:pt x="107" y="691"/>
                  </a:cubicBezTo>
                  <a:cubicBezTo>
                    <a:pt x="84" y="691"/>
                    <a:pt x="60" y="691"/>
                    <a:pt x="48" y="667"/>
                  </a:cubicBezTo>
                  <a:cubicBezTo>
                    <a:pt x="48" y="643"/>
                    <a:pt x="48" y="619"/>
                    <a:pt x="60" y="607"/>
                  </a:cubicBezTo>
                  <a:cubicBezTo>
                    <a:pt x="72" y="584"/>
                    <a:pt x="84" y="560"/>
                    <a:pt x="107" y="548"/>
                  </a:cubicBezTo>
                  <a:cubicBezTo>
                    <a:pt x="155" y="500"/>
                    <a:pt x="215" y="453"/>
                    <a:pt x="286" y="417"/>
                  </a:cubicBezTo>
                  <a:cubicBezTo>
                    <a:pt x="312" y="404"/>
                    <a:pt x="330" y="395"/>
                    <a:pt x="342" y="389"/>
                  </a:cubicBezTo>
                  <a:close/>
                  <a:moveTo>
                    <a:pt x="72" y="0"/>
                  </a:moveTo>
                  <a:cubicBezTo>
                    <a:pt x="48" y="0"/>
                    <a:pt x="36" y="12"/>
                    <a:pt x="24" y="24"/>
                  </a:cubicBezTo>
                  <a:cubicBezTo>
                    <a:pt x="0" y="48"/>
                    <a:pt x="0" y="83"/>
                    <a:pt x="12" y="119"/>
                  </a:cubicBezTo>
                  <a:cubicBezTo>
                    <a:pt x="24" y="143"/>
                    <a:pt x="36" y="167"/>
                    <a:pt x="60" y="191"/>
                  </a:cubicBezTo>
                  <a:cubicBezTo>
                    <a:pt x="131" y="262"/>
                    <a:pt x="215" y="322"/>
                    <a:pt x="310" y="357"/>
                  </a:cubicBezTo>
                  <a:cubicBezTo>
                    <a:pt x="321" y="363"/>
                    <a:pt x="332" y="368"/>
                    <a:pt x="343" y="373"/>
                  </a:cubicBezTo>
                  <a:lnTo>
                    <a:pt x="343" y="373"/>
                  </a:lnTo>
                  <a:cubicBezTo>
                    <a:pt x="343" y="378"/>
                    <a:pt x="343" y="382"/>
                    <a:pt x="342" y="387"/>
                  </a:cubicBezTo>
                  <a:lnTo>
                    <a:pt x="342" y="387"/>
                  </a:lnTo>
                  <a:cubicBezTo>
                    <a:pt x="320" y="393"/>
                    <a:pt x="293" y="395"/>
                    <a:pt x="274" y="405"/>
                  </a:cubicBezTo>
                  <a:cubicBezTo>
                    <a:pt x="203" y="441"/>
                    <a:pt x="143" y="476"/>
                    <a:pt x="84" y="536"/>
                  </a:cubicBezTo>
                  <a:cubicBezTo>
                    <a:pt x="72" y="548"/>
                    <a:pt x="48" y="572"/>
                    <a:pt x="36" y="595"/>
                  </a:cubicBezTo>
                  <a:cubicBezTo>
                    <a:pt x="24" y="619"/>
                    <a:pt x="12" y="655"/>
                    <a:pt x="24" y="679"/>
                  </a:cubicBezTo>
                  <a:cubicBezTo>
                    <a:pt x="36" y="703"/>
                    <a:pt x="48" y="714"/>
                    <a:pt x="60" y="726"/>
                  </a:cubicBezTo>
                  <a:lnTo>
                    <a:pt x="107" y="726"/>
                  </a:lnTo>
                  <a:cubicBezTo>
                    <a:pt x="143" y="714"/>
                    <a:pt x="179" y="703"/>
                    <a:pt x="203" y="679"/>
                  </a:cubicBezTo>
                  <a:cubicBezTo>
                    <a:pt x="274" y="643"/>
                    <a:pt x="322" y="572"/>
                    <a:pt x="346" y="488"/>
                  </a:cubicBezTo>
                  <a:cubicBezTo>
                    <a:pt x="359" y="453"/>
                    <a:pt x="366" y="417"/>
                    <a:pt x="368" y="380"/>
                  </a:cubicBezTo>
                  <a:lnTo>
                    <a:pt x="368" y="380"/>
                  </a:lnTo>
                  <a:cubicBezTo>
                    <a:pt x="373" y="381"/>
                    <a:pt x="377" y="381"/>
                    <a:pt x="381" y="381"/>
                  </a:cubicBezTo>
                  <a:cubicBezTo>
                    <a:pt x="377" y="379"/>
                    <a:pt x="373" y="377"/>
                    <a:pt x="369" y="375"/>
                  </a:cubicBezTo>
                  <a:lnTo>
                    <a:pt x="369" y="375"/>
                  </a:lnTo>
                  <a:cubicBezTo>
                    <a:pt x="376" y="216"/>
                    <a:pt x="283" y="58"/>
                    <a:pt x="11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6214876" y="2123764"/>
              <a:ext cx="154299" cy="99386"/>
            </a:xfrm>
            <a:custGeom>
              <a:avLst/>
              <a:gdLst/>
              <a:ahLst/>
              <a:cxnLst/>
              <a:rect l="l" t="t" r="r" b="b"/>
              <a:pathLst>
                <a:path w="1537" h="990" extrusionOk="0">
                  <a:moveTo>
                    <a:pt x="0" y="1"/>
                  </a:moveTo>
                  <a:cubicBezTo>
                    <a:pt x="12" y="25"/>
                    <a:pt x="36" y="37"/>
                    <a:pt x="60" y="48"/>
                  </a:cubicBezTo>
                  <a:cubicBezTo>
                    <a:pt x="108" y="96"/>
                    <a:pt x="167" y="132"/>
                    <a:pt x="227" y="167"/>
                  </a:cubicBezTo>
                  <a:cubicBezTo>
                    <a:pt x="429" y="298"/>
                    <a:pt x="643" y="394"/>
                    <a:pt x="870" y="453"/>
                  </a:cubicBezTo>
                  <a:cubicBezTo>
                    <a:pt x="989" y="501"/>
                    <a:pt x="1120" y="513"/>
                    <a:pt x="1227" y="560"/>
                  </a:cubicBezTo>
                  <a:cubicBezTo>
                    <a:pt x="1322" y="584"/>
                    <a:pt x="1405" y="656"/>
                    <a:pt x="1465" y="739"/>
                  </a:cubicBezTo>
                  <a:cubicBezTo>
                    <a:pt x="1501" y="799"/>
                    <a:pt x="1512" y="870"/>
                    <a:pt x="1489" y="929"/>
                  </a:cubicBezTo>
                  <a:cubicBezTo>
                    <a:pt x="1477" y="953"/>
                    <a:pt x="1465" y="977"/>
                    <a:pt x="1441" y="989"/>
                  </a:cubicBezTo>
                  <a:cubicBezTo>
                    <a:pt x="1441" y="989"/>
                    <a:pt x="1453" y="989"/>
                    <a:pt x="1465" y="977"/>
                  </a:cubicBezTo>
                  <a:cubicBezTo>
                    <a:pt x="1489" y="965"/>
                    <a:pt x="1501" y="941"/>
                    <a:pt x="1512" y="929"/>
                  </a:cubicBezTo>
                  <a:cubicBezTo>
                    <a:pt x="1536" y="858"/>
                    <a:pt x="1524" y="787"/>
                    <a:pt x="1489" y="715"/>
                  </a:cubicBezTo>
                  <a:cubicBezTo>
                    <a:pt x="1429" y="632"/>
                    <a:pt x="1346" y="560"/>
                    <a:pt x="1239" y="525"/>
                  </a:cubicBezTo>
                  <a:cubicBezTo>
                    <a:pt x="1131" y="489"/>
                    <a:pt x="1001" y="465"/>
                    <a:pt x="870" y="429"/>
                  </a:cubicBezTo>
                  <a:cubicBezTo>
                    <a:pt x="655" y="358"/>
                    <a:pt x="441" y="275"/>
                    <a:pt x="239" y="156"/>
                  </a:cubicBezTo>
                  <a:cubicBezTo>
                    <a:pt x="167" y="108"/>
                    <a:pt x="108" y="72"/>
                    <a:pt x="60" y="37"/>
                  </a:cubicBezTo>
                  <a:cubicBezTo>
                    <a:pt x="36" y="25"/>
                    <a:pt x="24" y="13"/>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6150324" y="1496319"/>
              <a:ext cx="344338" cy="413707"/>
            </a:xfrm>
            <a:custGeom>
              <a:avLst/>
              <a:gdLst/>
              <a:ahLst/>
              <a:cxnLst/>
              <a:rect l="l" t="t" r="r" b="b"/>
              <a:pathLst>
                <a:path w="3430" h="4121" extrusionOk="0">
                  <a:moveTo>
                    <a:pt x="1774" y="0"/>
                  </a:moveTo>
                  <a:lnTo>
                    <a:pt x="631" y="607"/>
                  </a:lnTo>
                  <a:lnTo>
                    <a:pt x="1953" y="2881"/>
                  </a:lnTo>
                  <a:lnTo>
                    <a:pt x="0" y="3262"/>
                  </a:lnTo>
                  <a:lnTo>
                    <a:pt x="60" y="4060"/>
                  </a:lnTo>
                  <a:lnTo>
                    <a:pt x="2275" y="4120"/>
                  </a:lnTo>
                  <a:cubicBezTo>
                    <a:pt x="2285" y="4120"/>
                    <a:pt x="2295" y="4120"/>
                    <a:pt x="2306" y="4120"/>
                  </a:cubicBezTo>
                  <a:cubicBezTo>
                    <a:pt x="2711" y="4120"/>
                    <a:pt x="3089" y="3896"/>
                    <a:pt x="3263" y="3524"/>
                  </a:cubicBezTo>
                  <a:cubicBezTo>
                    <a:pt x="3429" y="3203"/>
                    <a:pt x="3418" y="2834"/>
                    <a:pt x="3239" y="2512"/>
                  </a:cubicBezTo>
                  <a:lnTo>
                    <a:pt x="177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5655495" y="1498628"/>
              <a:ext cx="343133" cy="485386"/>
            </a:xfrm>
            <a:custGeom>
              <a:avLst/>
              <a:gdLst/>
              <a:ahLst/>
              <a:cxnLst/>
              <a:rect l="l" t="t" r="r" b="b"/>
              <a:pathLst>
                <a:path w="3418" h="4835" extrusionOk="0">
                  <a:moveTo>
                    <a:pt x="1739" y="1"/>
                  </a:moveTo>
                  <a:lnTo>
                    <a:pt x="310" y="2513"/>
                  </a:lnTo>
                  <a:cubicBezTo>
                    <a:pt x="0" y="3096"/>
                    <a:pt x="215" y="3811"/>
                    <a:pt x="798" y="4120"/>
                  </a:cubicBezTo>
                  <a:cubicBezTo>
                    <a:pt x="858" y="4144"/>
                    <a:pt x="917" y="4180"/>
                    <a:pt x="988" y="4192"/>
                  </a:cubicBezTo>
                  <a:lnTo>
                    <a:pt x="1334" y="4299"/>
                  </a:lnTo>
                  <a:lnTo>
                    <a:pt x="3370" y="4835"/>
                  </a:lnTo>
                  <a:lnTo>
                    <a:pt x="3417" y="4228"/>
                  </a:lnTo>
                  <a:lnTo>
                    <a:pt x="1536" y="3144"/>
                  </a:lnTo>
                  <a:lnTo>
                    <a:pt x="2893" y="584"/>
                  </a:lnTo>
                  <a:lnTo>
                    <a:pt x="173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5757091" y="1367216"/>
              <a:ext cx="650326" cy="635971"/>
            </a:xfrm>
            <a:custGeom>
              <a:avLst/>
              <a:gdLst/>
              <a:ahLst/>
              <a:cxnLst/>
              <a:rect l="l" t="t" r="r" b="b"/>
              <a:pathLst>
                <a:path w="6478" h="6335" extrusionOk="0">
                  <a:moveTo>
                    <a:pt x="4013" y="0"/>
                  </a:moveTo>
                  <a:lnTo>
                    <a:pt x="2405" y="24"/>
                  </a:lnTo>
                  <a:cubicBezTo>
                    <a:pt x="2215" y="48"/>
                    <a:pt x="2024" y="95"/>
                    <a:pt x="1834" y="167"/>
                  </a:cubicBezTo>
                  <a:lnTo>
                    <a:pt x="1834" y="155"/>
                  </a:lnTo>
                  <a:cubicBezTo>
                    <a:pt x="965" y="345"/>
                    <a:pt x="0" y="2250"/>
                    <a:pt x="0" y="2250"/>
                  </a:cubicBezTo>
                  <a:lnTo>
                    <a:pt x="1274" y="2917"/>
                  </a:lnTo>
                  <a:lnTo>
                    <a:pt x="1310" y="3120"/>
                  </a:lnTo>
                  <a:cubicBezTo>
                    <a:pt x="1346" y="3382"/>
                    <a:pt x="1465" y="3632"/>
                    <a:pt x="1643" y="3822"/>
                  </a:cubicBezTo>
                  <a:lnTo>
                    <a:pt x="1274" y="6263"/>
                  </a:lnTo>
                  <a:lnTo>
                    <a:pt x="5394" y="6334"/>
                  </a:lnTo>
                  <a:lnTo>
                    <a:pt x="4870" y="4596"/>
                  </a:lnTo>
                  <a:lnTo>
                    <a:pt x="5084" y="2905"/>
                  </a:lnTo>
                  <a:lnTo>
                    <a:pt x="6477" y="2167"/>
                  </a:lnTo>
                  <a:cubicBezTo>
                    <a:pt x="6311" y="1822"/>
                    <a:pt x="6108" y="1488"/>
                    <a:pt x="5882" y="1179"/>
                  </a:cubicBezTo>
                  <a:cubicBezTo>
                    <a:pt x="5418" y="572"/>
                    <a:pt x="4763" y="155"/>
                    <a:pt x="401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5948337" y="1014442"/>
              <a:ext cx="233106" cy="449647"/>
            </a:xfrm>
            <a:custGeom>
              <a:avLst/>
              <a:gdLst/>
              <a:ahLst/>
              <a:cxnLst/>
              <a:rect l="l" t="t" r="r" b="b"/>
              <a:pathLst>
                <a:path w="2322" h="4479" extrusionOk="0">
                  <a:moveTo>
                    <a:pt x="733" y="0"/>
                  </a:moveTo>
                  <a:cubicBezTo>
                    <a:pt x="340" y="0"/>
                    <a:pt x="82" y="492"/>
                    <a:pt x="48" y="907"/>
                  </a:cubicBezTo>
                  <a:cubicBezTo>
                    <a:pt x="24" y="1371"/>
                    <a:pt x="0" y="1954"/>
                    <a:pt x="60" y="2300"/>
                  </a:cubicBezTo>
                  <a:cubicBezTo>
                    <a:pt x="167" y="3002"/>
                    <a:pt x="715" y="3097"/>
                    <a:pt x="715" y="3097"/>
                  </a:cubicBezTo>
                  <a:lnTo>
                    <a:pt x="715" y="3705"/>
                  </a:lnTo>
                  <a:cubicBezTo>
                    <a:pt x="715" y="4126"/>
                    <a:pt x="1060" y="4479"/>
                    <a:pt x="1480" y="4479"/>
                  </a:cubicBezTo>
                  <a:cubicBezTo>
                    <a:pt x="1487" y="4479"/>
                    <a:pt x="1494" y="4479"/>
                    <a:pt x="1500" y="4479"/>
                  </a:cubicBezTo>
                  <a:lnTo>
                    <a:pt x="1512" y="4479"/>
                  </a:lnTo>
                  <a:cubicBezTo>
                    <a:pt x="1941" y="4479"/>
                    <a:pt x="2274" y="4133"/>
                    <a:pt x="2286" y="3705"/>
                  </a:cubicBezTo>
                  <a:lnTo>
                    <a:pt x="2322" y="597"/>
                  </a:lnTo>
                  <a:cubicBezTo>
                    <a:pt x="2322" y="466"/>
                    <a:pt x="2227" y="359"/>
                    <a:pt x="2096" y="335"/>
                  </a:cubicBezTo>
                  <a:lnTo>
                    <a:pt x="774" y="2"/>
                  </a:lnTo>
                  <a:cubicBezTo>
                    <a:pt x="760" y="1"/>
                    <a:pt x="747" y="0"/>
                    <a:pt x="73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5974639" y="1135313"/>
              <a:ext cx="17970" cy="17970"/>
            </a:xfrm>
            <a:custGeom>
              <a:avLst/>
              <a:gdLst/>
              <a:ahLst/>
              <a:cxnLst/>
              <a:rect l="l" t="t" r="r" b="b"/>
              <a:pathLst>
                <a:path w="179" h="179" extrusionOk="0">
                  <a:moveTo>
                    <a:pt x="95" y="0"/>
                  </a:moveTo>
                  <a:cubicBezTo>
                    <a:pt x="48" y="0"/>
                    <a:pt x="12" y="36"/>
                    <a:pt x="0" y="84"/>
                  </a:cubicBezTo>
                  <a:cubicBezTo>
                    <a:pt x="0" y="131"/>
                    <a:pt x="48" y="179"/>
                    <a:pt x="95" y="179"/>
                  </a:cubicBezTo>
                  <a:cubicBezTo>
                    <a:pt x="143" y="179"/>
                    <a:pt x="179" y="143"/>
                    <a:pt x="179" y="96"/>
                  </a:cubicBezTo>
                  <a:cubicBezTo>
                    <a:pt x="179" y="48"/>
                    <a:pt x="143" y="0"/>
                    <a:pt x="9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5965002" y="1125776"/>
              <a:ext cx="38349" cy="9838"/>
            </a:xfrm>
            <a:custGeom>
              <a:avLst/>
              <a:gdLst/>
              <a:ahLst/>
              <a:cxnLst/>
              <a:rect l="l" t="t" r="r" b="b"/>
              <a:pathLst>
                <a:path w="382" h="98" extrusionOk="0">
                  <a:moveTo>
                    <a:pt x="191" y="0"/>
                  </a:moveTo>
                  <a:cubicBezTo>
                    <a:pt x="144" y="0"/>
                    <a:pt x="84" y="12"/>
                    <a:pt x="49" y="48"/>
                  </a:cubicBezTo>
                  <a:cubicBezTo>
                    <a:pt x="13" y="72"/>
                    <a:pt x="1" y="95"/>
                    <a:pt x="13" y="95"/>
                  </a:cubicBezTo>
                  <a:cubicBezTo>
                    <a:pt x="14" y="97"/>
                    <a:pt x="16" y="97"/>
                    <a:pt x="19" y="97"/>
                  </a:cubicBezTo>
                  <a:cubicBezTo>
                    <a:pt x="39" y="97"/>
                    <a:pt x="96" y="60"/>
                    <a:pt x="191" y="60"/>
                  </a:cubicBezTo>
                  <a:cubicBezTo>
                    <a:pt x="276" y="60"/>
                    <a:pt x="342" y="97"/>
                    <a:pt x="364" y="97"/>
                  </a:cubicBezTo>
                  <a:cubicBezTo>
                    <a:pt x="367" y="97"/>
                    <a:pt x="369" y="97"/>
                    <a:pt x="370" y="95"/>
                  </a:cubicBezTo>
                  <a:cubicBezTo>
                    <a:pt x="382" y="83"/>
                    <a:pt x="358" y="72"/>
                    <a:pt x="334" y="48"/>
                  </a:cubicBezTo>
                  <a:cubicBezTo>
                    <a:pt x="287" y="12"/>
                    <a:pt x="239" y="0"/>
                    <a:pt x="1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6071416" y="1137722"/>
              <a:ext cx="18070" cy="16765"/>
            </a:xfrm>
            <a:custGeom>
              <a:avLst/>
              <a:gdLst/>
              <a:ahLst/>
              <a:cxnLst/>
              <a:rect l="l" t="t" r="r" b="b"/>
              <a:pathLst>
                <a:path w="180" h="167" extrusionOk="0">
                  <a:moveTo>
                    <a:pt x="84" y="0"/>
                  </a:moveTo>
                  <a:cubicBezTo>
                    <a:pt x="36" y="0"/>
                    <a:pt x="1" y="36"/>
                    <a:pt x="1" y="72"/>
                  </a:cubicBezTo>
                  <a:cubicBezTo>
                    <a:pt x="1" y="131"/>
                    <a:pt x="36" y="167"/>
                    <a:pt x="84" y="167"/>
                  </a:cubicBezTo>
                  <a:cubicBezTo>
                    <a:pt x="132" y="167"/>
                    <a:pt x="179" y="131"/>
                    <a:pt x="179" y="84"/>
                  </a:cubicBezTo>
                  <a:cubicBezTo>
                    <a:pt x="179" y="36"/>
                    <a:pt x="132"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6061879" y="1127783"/>
              <a:ext cx="38349" cy="10139"/>
            </a:xfrm>
            <a:custGeom>
              <a:avLst/>
              <a:gdLst/>
              <a:ahLst/>
              <a:cxnLst/>
              <a:rect l="l" t="t" r="r" b="b"/>
              <a:pathLst>
                <a:path w="382" h="101" extrusionOk="0">
                  <a:moveTo>
                    <a:pt x="211" y="1"/>
                  </a:moveTo>
                  <a:cubicBezTo>
                    <a:pt x="200" y="1"/>
                    <a:pt x="190" y="2"/>
                    <a:pt x="179" y="4"/>
                  </a:cubicBezTo>
                  <a:cubicBezTo>
                    <a:pt x="131" y="4"/>
                    <a:pt x="84" y="16"/>
                    <a:pt x="48" y="40"/>
                  </a:cubicBezTo>
                  <a:cubicBezTo>
                    <a:pt x="12" y="63"/>
                    <a:pt x="0" y="87"/>
                    <a:pt x="0" y="99"/>
                  </a:cubicBezTo>
                  <a:cubicBezTo>
                    <a:pt x="1" y="100"/>
                    <a:pt x="3" y="101"/>
                    <a:pt x="5" y="101"/>
                  </a:cubicBezTo>
                  <a:cubicBezTo>
                    <a:pt x="25" y="101"/>
                    <a:pt x="92" y="52"/>
                    <a:pt x="179" y="52"/>
                  </a:cubicBezTo>
                  <a:cubicBezTo>
                    <a:pt x="274" y="52"/>
                    <a:pt x="332" y="89"/>
                    <a:pt x="360" y="89"/>
                  </a:cubicBezTo>
                  <a:cubicBezTo>
                    <a:pt x="364" y="89"/>
                    <a:pt x="367" y="89"/>
                    <a:pt x="369" y="87"/>
                  </a:cubicBezTo>
                  <a:cubicBezTo>
                    <a:pt x="381" y="75"/>
                    <a:pt x="358" y="63"/>
                    <a:pt x="322" y="40"/>
                  </a:cubicBezTo>
                  <a:cubicBezTo>
                    <a:pt x="293" y="20"/>
                    <a:pt x="256" y="1"/>
                    <a:pt x="21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6000942" y="1128085"/>
              <a:ext cx="29916" cy="82320"/>
            </a:xfrm>
            <a:custGeom>
              <a:avLst/>
              <a:gdLst/>
              <a:ahLst/>
              <a:cxnLst/>
              <a:rect l="l" t="t" r="r" b="b"/>
              <a:pathLst>
                <a:path w="298" h="820" extrusionOk="0">
                  <a:moveTo>
                    <a:pt x="298" y="1"/>
                  </a:moveTo>
                  <a:cubicBezTo>
                    <a:pt x="214" y="156"/>
                    <a:pt x="155" y="310"/>
                    <a:pt x="95" y="477"/>
                  </a:cubicBezTo>
                  <a:cubicBezTo>
                    <a:pt x="72" y="549"/>
                    <a:pt x="48" y="608"/>
                    <a:pt x="24" y="668"/>
                  </a:cubicBezTo>
                  <a:cubicBezTo>
                    <a:pt x="12" y="703"/>
                    <a:pt x="0" y="739"/>
                    <a:pt x="12" y="763"/>
                  </a:cubicBezTo>
                  <a:cubicBezTo>
                    <a:pt x="24" y="787"/>
                    <a:pt x="36" y="799"/>
                    <a:pt x="48" y="811"/>
                  </a:cubicBezTo>
                  <a:lnTo>
                    <a:pt x="95" y="811"/>
                  </a:lnTo>
                  <a:cubicBezTo>
                    <a:pt x="119" y="816"/>
                    <a:pt x="146" y="819"/>
                    <a:pt x="173" y="819"/>
                  </a:cubicBezTo>
                  <a:cubicBezTo>
                    <a:pt x="200" y="819"/>
                    <a:pt x="226" y="816"/>
                    <a:pt x="250" y="811"/>
                  </a:cubicBezTo>
                  <a:cubicBezTo>
                    <a:pt x="203" y="799"/>
                    <a:pt x="155" y="787"/>
                    <a:pt x="95" y="787"/>
                  </a:cubicBezTo>
                  <a:cubicBezTo>
                    <a:pt x="72" y="787"/>
                    <a:pt x="48" y="775"/>
                    <a:pt x="48" y="763"/>
                  </a:cubicBezTo>
                  <a:cubicBezTo>
                    <a:pt x="48" y="727"/>
                    <a:pt x="48" y="703"/>
                    <a:pt x="60" y="680"/>
                  </a:cubicBezTo>
                  <a:cubicBezTo>
                    <a:pt x="84" y="620"/>
                    <a:pt x="107" y="561"/>
                    <a:pt x="131" y="489"/>
                  </a:cubicBezTo>
                  <a:cubicBezTo>
                    <a:pt x="203" y="334"/>
                    <a:pt x="262" y="168"/>
                    <a:pt x="2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6020016" y="1300255"/>
              <a:ext cx="94567" cy="42465"/>
            </a:xfrm>
            <a:custGeom>
              <a:avLst/>
              <a:gdLst/>
              <a:ahLst/>
              <a:cxnLst/>
              <a:rect l="l" t="t" r="r" b="b"/>
              <a:pathLst>
                <a:path w="942" h="423" extrusionOk="0">
                  <a:moveTo>
                    <a:pt x="941" y="0"/>
                  </a:moveTo>
                  <a:cubicBezTo>
                    <a:pt x="656" y="167"/>
                    <a:pt x="334" y="250"/>
                    <a:pt x="1" y="250"/>
                  </a:cubicBezTo>
                  <a:lnTo>
                    <a:pt x="13" y="417"/>
                  </a:lnTo>
                  <a:cubicBezTo>
                    <a:pt x="54" y="421"/>
                    <a:pt x="94" y="422"/>
                    <a:pt x="132" y="422"/>
                  </a:cubicBezTo>
                  <a:cubicBezTo>
                    <a:pt x="741" y="422"/>
                    <a:pt x="941" y="1"/>
                    <a:pt x="94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6029553" y="1226167"/>
              <a:ext cx="31221" cy="22086"/>
            </a:xfrm>
            <a:custGeom>
              <a:avLst/>
              <a:gdLst/>
              <a:ahLst/>
              <a:cxnLst/>
              <a:rect l="l" t="t" r="r" b="b"/>
              <a:pathLst>
                <a:path w="311" h="220" extrusionOk="0">
                  <a:moveTo>
                    <a:pt x="168" y="0"/>
                  </a:moveTo>
                  <a:cubicBezTo>
                    <a:pt x="108" y="0"/>
                    <a:pt x="49" y="24"/>
                    <a:pt x="13" y="72"/>
                  </a:cubicBezTo>
                  <a:cubicBezTo>
                    <a:pt x="1" y="84"/>
                    <a:pt x="1" y="95"/>
                    <a:pt x="13" y="107"/>
                  </a:cubicBezTo>
                  <a:cubicBezTo>
                    <a:pt x="13" y="119"/>
                    <a:pt x="25" y="131"/>
                    <a:pt x="37" y="143"/>
                  </a:cubicBezTo>
                  <a:cubicBezTo>
                    <a:pt x="72" y="167"/>
                    <a:pt x="108" y="191"/>
                    <a:pt x="156" y="215"/>
                  </a:cubicBezTo>
                  <a:cubicBezTo>
                    <a:pt x="168" y="218"/>
                    <a:pt x="180" y="219"/>
                    <a:pt x="191" y="219"/>
                  </a:cubicBezTo>
                  <a:cubicBezTo>
                    <a:pt x="226" y="219"/>
                    <a:pt x="260" y="206"/>
                    <a:pt x="287" y="179"/>
                  </a:cubicBezTo>
                  <a:cubicBezTo>
                    <a:pt x="310" y="143"/>
                    <a:pt x="310" y="95"/>
                    <a:pt x="275" y="60"/>
                  </a:cubicBezTo>
                  <a:cubicBezTo>
                    <a:pt x="251" y="24"/>
                    <a:pt x="215" y="12"/>
                    <a:pt x="16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6023630" y="1216529"/>
              <a:ext cx="33530" cy="27908"/>
            </a:xfrm>
            <a:custGeom>
              <a:avLst/>
              <a:gdLst/>
              <a:ahLst/>
              <a:cxnLst/>
              <a:rect l="l" t="t" r="r" b="b"/>
              <a:pathLst>
                <a:path w="334" h="278" extrusionOk="0">
                  <a:moveTo>
                    <a:pt x="310" y="1"/>
                  </a:moveTo>
                  <a:cubicBezTo>
                    <a:pt x="298" y="1"/>
                    <a:pt x="298" y="108"/>
                    <a:pt x="215" y="180"/>
                  </a:cubicBezTo>
                  <a:cubicBezTo>
                    <a:pt x="119" y="251"/>
                    <a:pt x="12" y="239"/>
                    <a:pt x="0" y="263"/>
                  </a:cubicBezTo>
                  <a:cubicBezTo>
                    <a:pt x="0" y="275"/>
                    <a:pt x="36" y="275"/>
                    <a:pt x="84" y="275"/>
                  </a:cubicBezTo>
                  <a:cubicBezTo>
                    <a:pt x="94" y="277"/>
                    <a:pt x="104" y="278"/>
                    <a:pt x="114" y="278"/>
                  </a:cubicBezTo>
                  <a:cubicBezTo>
                    <a:pt x="163" y="278"/>
                    <a:pt x="211" y="255"/>
                    <a:pt x="250" y="215"/>
                  </a:cubicBezTo>
                  <a:cubicBezTo>
                    <a:pt x="298" y="180"/>
                    <a:pt x="322" y="132"/>
                    <a:pt x="334" y="72"/>
                  </a:cubicBezTo>
                  <a:cubicBezTo>
                    <a:pt x="334" y="25"/>
                    <a:pt x="322" y="1"/>
                    <a:pt x="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6057060" y="1112624"/>
              <a:ext cx="46782" cy="13051"/>
            </a:xfrm>
            <a:custGeom>
              <a:avLst/>
              <a:gdLst/>
              <a:ahLst/>
              <a:cxnLst/>
              <a:rect l="l" t="t" r="r" b="b"/>
              <a:pathLst>
                <a:path w="466" h="130" extrusionOk="0">
                  <a:moveTo>
                    <a:pt x="239" y="0"/>
                  </a:moveTo>
                  <a:cubicBezTo>
                    <a:pt x="179" y="0"/>
                    <a:pt x="120" y="0"/>
                    <a:pt x="60" y="24"/>
                  </a:cubicBezTo>
                  <a:cubicBezTo>
                    <a:pt x="25" y="36"/>
                    <a:pt x="1" y="60"/>
                    <a:pt x="1" y="72"/>
                  </a:cubicBezTo>
                  <a:cubicBezTo>
                    <a:pt x="13" y="95"/>
                    <a:pt x="108" y="83"/>
                    <a:pt x="227" y="107"/>
                  </a:cubicBezTo>
                  <a:cubicBezTo>
                    <a:pt x="301" y="116"/>
                    <a:pt x="369" y="129"/>
                    <a:pt x="412" y="129"/>
                  </a:cubicBezTo>
                  <a:cubicBezTo>
                    <a:pt x="432" y="129"/>
                    <a:pt x="446" y="127"/>
                    <a:pt x="453" y="119"/>
                  </a:cubicBezTo>
                  <a:cubicBezTo>
                    <a:pt x="465" y="95"/>
                    <a:pt x="441" y="83"/>
                    <a:pt x="406" y="60"/>
                  </a:cubicBezTo>
                  <a:cubicBezTo>
                    <a:pt x="358" y="24"/>
                    <a:pt x="298" y="12"/>
                    <a:pt x="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5966206" y="1107304"/>
              <a:ext cx="36040" cy="11244"/>
            </a:xfrm>
            <a:custGeom>
              <a:avLst/>
              <a:gdLst/>
              <a:ahLst/>
              <a:cxnLst/>
              <a:rect l="l" t="t" r="r" b="b"/>
              <a:pathLst>
                <a:path w="359" h="112" extrusionOk="0">
                  <a:moveTo>
                    <a:pt x="181" y="1"/>
                  </a:moveTo>
                  <a:cubicBezTo>
                    <a:pt x="131" y="1"/>
                    <a:pt x="81" y="16"/>
                    <a:pt x="37" y="41"/>
                  </a:cubicBezTo>
                  <a:cubicBezTo>
                    <a:pt x="13" y="65"/>
                    <a:pt x="1" y="89"/>
                    <a:pt x="13" y="101"/>
                  </a:cubicBezTo>
                  <a:cubicBezTo>
                    <a:pt x="17" y="109"/>
                    <a:pt x="27" y="111"/>
                    <a:pt x="43" y="111"/>
                  </a:cubicBezTo>
                  <a:cubicBezTo>
                    <a:pt x="74" y="111"/>
                    <a:pt x="124" y="101"/>
                    <a:pt x="179" y="101"/>
                  </a:cubicBezTo>
                  <a:cubicBezTo>
                    <a:pt x="221" y="101"/>
                    <a:pt x="257" y="104"/>
                    <a:pt x="285" y="104"/>
                  </a:cubicBezTo>
                  <a:cubicBezTo>
                    <a:pt x="313" y="104"/>
                    <a:pt x="334" y="101"/>
                    <a:pt x="346" y="89"/>
                  </a:cubicBezTo>
                  <a:cubicBezTo>
                    <a:pt x="358" y="65"/>
                    <a:pt x="334" y="65"/>
                    <a:pt x="310" y="41"/>
                  </a:cubicBezTo>
                  <a:cubicBezTo>
                    <a:pt x="271" y="13"/>
                    <a:pt x="226" y="1"/>
                    <a:pt x="18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5999737" y="973984"/>
              <a:ext cx="232001" cy="327372"/>
            </a:xfrm>
            <a:custGeom>
              <a:avLst/>
              <a:gdLst/>
              <a:ahLst/>
              <a:cxnLst/>
              <a:rect l="l" t="t" r="r" b="b"/>
              <a:pathLst>
                <a:path w="2311" h="3261" extrusionOk="0">
                  <a:moveTo>
                    <a:pt x="405" y="0"/>
                  </a:moveTo>
                  <a:cubicBezTo>
                    <a:pt x="250" y="0"/>
                    <a:pt x="107" y="71"/>
                    <a:pt x="0" y="191"/>
                  </a:cubicBezTo>
                  <a:lnTo>
                    <a:pt x="24" y="179"/>
                  </a:lnTo>
                  <a:cubicBezTo>
                    <a:pt x="48" y="500"/>
                    <a:pt x="250" y="774"/>
                    <a:pt x="548" y="881"/>
                  </a:cubicBezTo>
                  <a:cubicBezTo>
                    <a:pt x="667" y="929"/>
                    <a:pt x="810" y="941"/>
                    <a:pt x="941" y="988"/>
                  </a:cubicBezTo>
                  <a:cubicBezTo>
                    <a:pt x="1072" y="1024"/>
                    <a:pt x="1179" y="1131"/>
                    <a:pt x="1227" y="1262"/>
                  </a:cubicBezTo>
                  <a:cubicBezTo>
                    <a:pt x="1250" y="1381"/>
                    <a:pt x="1227" y="1500"/>
                    <a:pt x="1179" y="1607"/>
                  </a:cubicBezTo>
                  <a:cubicBezTo>
                    <a:pt x="1155" y="1726"/>
                    <a:pt x="1143" y="1857"/>
                    <a:pt x="1227" y="1941"/>
                  </a:cubicBezTo>
                  <a:cubicBezTo>
                    <a:pt x="1298" y="2036"/>
                    <a:pt x="1417" y="2048"/>
                    <a:pt x="1465" y="2131"/>
                  </a:cubicBezTo>
                  <a:cubicBezTo>
                    <a:pt x="1512" y="2226"/>
                    <a:pt x="1453" y="2334"/>
                    <a:pt x="1417" y="2441"/>
                  </a:cubicBezTo>
                  <a:cubicBezTo>
                    <a:pt x="1346" y="2584"/>
                    <a:pt x="1334" y="2738"/>
                    <a:pt x="1369" y="2893"/>
                  </a:cubicBezTo>
                  <a:cubicBezTo>
                    <a:pt x="1405" y="3048"/>
                    <a:pt x="1524" y="3179"/>
                    <a:pt x="1667" y="3239"/>
                  </a:cubicBezTo>
                  <a:cubicBezTo>
                    <a:pt x="1687" y="3253"/>
                    <a:pt x="1711" y="3260"/>
                    <a:pt x="1736" y="3260"/>
                  </a:cubicBezTo>
                  <a:cubicBezTo>
                    <a:pt x="1770" y="3260"/>
                    <a:pt x="1806" y="3247"/>
                    <a:pt x="1834" y="3227"/>
                  </a:cubicBezTo>
                  <a:cubicBezTo>
                    <a:pt x="1858" y="3191"/>
                    <a:pt x="1834" y="3131"/>
                    <a:pt x="1858" y="3096"/>
                  </a:cubicBezTo>
                  <a:cubicBezTo>
                    <a:pt x="2167" y="2441"/>
                    <a:pt x="2298" y="2191"/>
                    <a:pt x="2298" y="1512"/>
                  </a:cubicBezTo>
                  <a:cubicBezTo>
                    <a:pt x="2310" y="1179"/>
                    <a:pt x="2227" y="869"/>
                    <a:pt x="2036" y="595"/>
                  </a:cubicBezTo>
                  <a:cubicBezTo>
                    <a:pt x="1965" y="464"/>
                    <a:pt x="1846" y="369"/>
                    <a:pt x="1715" y="310"/>
                  </a:cubicBezTo>
                  <a:cubicBezTo>
                    <a:pt x="1441" y="179"/>
                    <a:pt x="1143" y="95"/>
                    <a:pt x="846" y="48"/>
                  </a:cubicBezTo>
                  <a:cubicBezTo>
                    <a:pt x="703" y="12"/>
                    <a:pt x="548" y="0"/>
                    <a:pt x="40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5924444" y="1003800"/>
              <a:ext cx="95672" cy="147172"/>
            </a:xfrm>
            <a:custGeom>
              <a:avLst/>
              <a:gdLst/>
              <a:ahLst/>
              <a:cxnLst/>
              <a:rect l="l" t="t" r="r" b="b"/>
              <a:pathLst>
                <a:path w="953" h="1466" extrusionOk="0">
                  <a:moveTo>
                    <a:pt x="941" y="1"/>
                  </a:moveTo>
                  <a:cubicBezTo>
                    <a:pt x="834" y="24"/>
                    <a:pt x="726" y="60"/>
                    <a:pt x="631" y="108"/>
                  </a:cubicBezTo>
                  <a:cubicBezTo>
                    <a:pt x="155" y="382"/>
                    <a:pt x="0" y="989"/>
                    <a:pt x="274" y="1465"/>
                  </a:cubicBezTo>
                  <a:cubicBezTo>
                    <a:pt x="203" y="1251"/>
                    <a:pt x="250" y="1025"/>
                    <a:pt x="405" y="858"/>
                  </a:cubicBezTo>
                  <a:cubicBezTo>
                    <a:pt x="476" y="798"/>
                    <a:pt x="548" y="727"/>
                    <a:pt x="619" y="656"/>
                  </a:cubicBezTo>
                  <a:cubicBezTo>
                    <a:pt x="679" y="548"/>
                    <a:pt x="715" y="441"/>
                    <a:pt x="738" y="322"/>
                  </a:cubicBezTo>
                  <a:cubicBezTo>
                    <a:pt x="762" y="203"/>
                    <a:pt x="846" y="108"/>
                    <a:pt x="953" y="48"/>
                  </a:cubicBezTo>
                  <a:lnTo>
                    <a:pt x="9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6004455" y="1009824"/>
              <a:ext cx="147172" cy="118360"/>
            </a:xfrm>
            <a:custGeom>
              <a:avLst/>
              <a:gdLst/>
              <a:ahLst/>
              <a:cxnLst/>
              <a:rect l="l" t="t" r="r" b="b"/>
              <a:pathLst>
                <a:path w="1466" h="1179" extrusionOk="0">
                  <a:moveTo>
                    <a:pt x="1" y="0"/>
                  </a:moveTo>
                  <a:cubicBezTo>
                    <a:pt x="1" y="24"/>
                    <a:pt x="1" y="60"/>
                    <a:pt x="1" y="84"/>
                  </a:cubicBezTo>
                  <a:cubicBezTo>
                    <a:pt x="13" y="155"/>
                    <a:pt x="37" y="226"/>
                    <a:pt x="72" y="298"/>
                  </a:cubicBezTo>
                  <a:cubicBezTo>
                    <a:pt x="132" y="405"/>
                    <a:pt x="203" y="488"/>
                    <a:pt x="299" y="548"/>
                  </a:cubicBezTo>
                  <a:cubicBezTo>
                    <a:pt x="358" y="596"/>
                    <a:pt x="418" y="619"/>
                    <a:pt x="477" y="643"/>
                  </a:cubicBezTo>
                  <a:cubicBezTo>
                    <a:pt x="549" y="667"/>
                    <a:pt x="620" y="679"/>
                    <a:pt x="691" y="679"/>
                  </a:cubicBezTo>
                  <a:cubicBezTo>
                    <a:pt x="727" y="676"/>
                    <a:pt x="762" y="674"/>
                    <a:pt x="797" y="674"/>
                  </a:cubicBezTo>
                  <a:cubicBezTo>
                    <a:pt x="900" y="674"/>
                    <a:pt x="998" y="688"/>
                    <a:pt x="1096" y="715"/>
                  </a:cubicBezTo>
                  <a:cubicBezTo>
                    <a:pt x="1192" y="762"/>
                    <a:pt x="1287" y="822"/>
                    <a:pt x="1346" y="917"/>
                  </a:cubicBezTo>
                  <a:cubicBezTo>
                    <a:pt x="1406" y="988"/>
                    <a:pt x="1442" y="1084"/>
                    <a:pt x="1453" y="1179"/>
                  </a:cubicBezTo>
                  <a:cubicBezTo>
                    <a:pt x="1465" y="1155"/>
                    <a:pt x="1465" y="1131"/>
                    <a:pt x="1453" y="1107"/>
                  </a:cubicBezTo>
                  <a:cubicBezTo>
                    <a:pt x="1442" y="1024"/>
                    <a:pt x="1418" y="953"/>
                    <a:pt x="1370" y="893"/>
                  </a:cubicBezTo>
                  <a:cubicBezTo>
                    <a:pt x="1311" y="798"/>
                    <a:pt x="1215" y="715"/>
                    <a:pt x="1108" y="679"/>
                  </a:cubicBezTo>
                  <a:cubicBezTo>
                    <a:pt x="1008" y="642"/>
                    <a:pt x="901" y="627"/>
                    <a:pt x="798" y="627"/>
                  </a:cubicBezTo>
                  <a:cubicBezTo>
                    <a:pt x="766" y="627"/>
                    <a:pt x="734" y="628"/>
                    <a:pt x="703" y="631"/>
                  </a:cubicBezTo>
                  <a:cubicBezTo>
                    <a:pt x="632" y="619"/>
                    <a:pt x="560" y="619"/>
                    <a:pt x="501" y="596"/>
                  </a:cubicBezTo>
                  <a:cubicBezTo>
                    <a:pt x="441" y="584"/>
                    <a:pt x="382" y="548"/>
                    <a:pt x="322" y="512"/>
                  </a:cubicBezTo>
                  <a:cubicBezTo>
                    <a:pt x="239" y="453"/>
                    <a:pt x="156" y="381"/>
                    <a:pt x="108" y="286"/>
                  </a:cubicBezTo>
                  <a:cubicBezTo>
                    <a:pt x="60" y="191"/>
                    <a:pt x="25" y="9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6220799" y="1125976"/>
              <a:ext cx="77802" cy="90652"/>
            </a:xfrm>
            <a:custGeom>
              <a:avLst/>
              <a:gdLst/>
              <a:ahLst/>
              <a:cxnLst/>
              <a:rect l="l" t="t" r="r" b="b"/>
              <a:pathLst>
                <a:path w="775" h="903" extrusionOk="0">
                  <a:moveTo>
                    <a:pt x="365" y="0"/>
                  </a:moveTo>
                  <a:cubicBezTo>
                    <a:pt x="301" y="0"/>
                    <a:pt x="237" y="15"/>
                    <a:pt x="180" y="46"/>
                  </a:cubicBezTo>
                  <a:cubicBezTo>
                    <a:pt x="84" y="105"/>
                    <a:pt x="13" y="212"/>
                    <a:pt x="1" y="331"/>
                  </a:cubicBezTo>
                  <a:lnTo>
                    <a:pt x="60" y="570"/>
                  </a:lnTo>
                  <a:cubicBezTo>
                    <a:pt x="60" y="760"/>
                    <a:pt x="227" y="903"/>
                    <a:pt x="418" y="903"/>
                  </a:cubicBezTo>
                  <a:cubicBezTo>
                    <a:pt x="513" y="891"/>
                    <a:pt x="620" y="843"/>
                    <a:pt x="680" y="760"/>
                  </a:cubicBezTo>
                  <a:cubicBezTo>
                    <a:pt x="739" y="665"/>
                    <a:pt x="775" y="558"/>
                    <a:pt x="763" y="439"/>
                  </a:cubicBezTo>
                  <a:cubicBezTo>
                    <a:pt x="763" y="355"/>
                    <a:pt x="739" y="260"/>
                    <a:pt x="703" y="177"/>
                  </a:cubicBezTo>
                  <a:cubicBezTo>
                    <a:pt x="631" y="64"/>
                    <a:pt x="499" y="0"/>
                    <a:pt x="3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6222003" y="1134108"/>
              <a:ext cx="10842" cy="62242"/>
            </a:xfrm>
            <a:custGeom>
              <a:avLst/>
              <a:gdLst/>
              <a:ahLst/>
              <a:cxnLst/>
              <a:rect l="l" t="t" r="r" b="b"/>
              <a:pathLst>
                <a:path w="108" h="620" extrusionOk="0">
                  <a:moveTo>
                    <a:pt x="37" y="0"/>
                  </a:moveTo>
                  <a:lnTo>
                    <a:pt x="37" y="0"/>
                  </a:lnTo>
                  <a:cubicBezTo>
                    <a:pt x="13" y="0"/>
                    <a:pt x="48" y="143"/>
                    <a:pt x="48" y="310"/>
                  </a:cubicBezTo>
                  <a:cubicBezTo>
                    <a:pt x="48" y="489"/>
                    <a:pt x="1" y="620"/>
                    <a:pt x="13" y="620"/>
                  </a:cubicBezTo>
                  <a:cubicBezTo>
                    <a:pt x="72" y="536"/>
                    <a:pt x="96" y="417"/>
                    <a:pt x="96" y="310"/>
                  </a:cubicBezTo>
                  <a:cubicBezTo>
                    <a:pt x="108" y="203"/>
                    <a:pt x="84" y="96"/>
                    <a:pt x="37"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6009274" y="985931"/>
              <a:ext cx="222464" cy="148276"/>
            </a:xfrm>
            <a:custGeom>
              <a:avLst/>
              <a:gdLst/>
              <a:ahLst/>
              <a:cxnLst/>
              <a:rect l="l" t="t" r="r" b="b"/>
              <a:pathLst>
                <a:path w="2216" h="1477" extrusionOk="0">
                  <a:moveTo>
                    <a:pt x="1" y="0"/>
                  </a:moveTo>
                  <a:lnTo>
                    <a:pt x="1" y="0"/>
                  </a:lnTo>
                  <a:cubicBezTo>
                    <a:pt x="12" y="36"/>
                    <a:pt x="36" y="72"/>
                    <a:pt x="60" y="95"/>
                  </a:cubicBezTo>
                  <a:cubicBezTo>
                    <a:pt x="120" y="179"/>
                    <a:pt x="191" y="250"/>
                    <a:pt x="262" y="322"/>
                  </a:cubicBezTo>
                  <a:cubicBezTo>
                    <a:pt x="382" y="417"/>
                    <a:pt x="512" y="488"/>
                    <a:pt x="655" y="536"/>
                  </a:cubicBezTo>
                  <a:cubicBezTo>
                    <a:pt x="822" y="583"/>
                    <a:pt x="1013" y="595"/>
                    <a:pt x="1167" y="703"/>
                  </a:cubicBezTo>
                  <a:cubicBezTo>
                    <a:pt x="1322" y="810"/>
                    <a:pt x="1405" y="976"/>
                    <a:pt x="1501" y="1107"/>
                  </a:cubicBezTo>
                  <a:cubicBezTo>
                    <a:pt x="1572" y="1250"/>
                    <a:pt x="1679" y="1357"/>
                    <a:pt x="1810" y="1429"/>
                  </a:cubicBezTo>
                  <a:cubicBezTo>
                    <a:pt x="1874" y="1461"/>
                    <a:pt x="1943" y="1476"/>
                    <a:pt x="2013" y="1476"/>
                  </a:cubicBezTo>
                  <a:cubicBezTo>
                    <a:pt x="2048" y="1476"/>
                    <a:pt x="2084" y="1472"/>
                    <a:pt x="2120" y="1465"/>
                  </a:cubicBezTo>
                  <a:cubicBezTo>
                    <a:pt x="2144" y="1453"/>
                    <a:pt x="2167" y="1441"/>
                    <a:pt x="2191" y="1429"/>
                  </a:cubicBezTo>
                  <a:cubicBezTo>
                    <a:pt x="2203" y="1417"/>
                    <a:pt x="2215" y="1405"/>
                    <a:pt x="2215" y="1405"/>
                  </a:cubicBezTo>
                  <a:lnTo>
                    <a:pt x="2215" y="1405"/>
                  </a:lnTo>
                  <a:cubicBezTo>
                    <a:pt x="2179" y="1429"/>
                    <a:pt x="2144" y="1441"/>
                    <a:pt x="2108" y="1441"/>
                  </a:cubicBezTo>
                  <a:cubicBezTo>
                    <a:pt x="2076" y="1449"/>
                    <a:pt x="2044" y="1453"/>
                    <a:pt x="2013" y="1453"/>
                  </a:cubicBezTo>
                  <a:cubicBezTo>
                    <a:pt x="1950" y="1453"/>
                    <a:pt x="1890" y="1437"/>
                    <a:pt x="1834" y="1405"/>
                  </a:cubicBezTo>
                  <a:cubicBezTo>
                    <a:pt x="1703" y="1322"/>
                    <a:pt x="1608" y="1215"/>
                    <a:pt x="1536" y="1084"/>
                  </a:cubicBezTo>
                  <a:cubicBezTo>
                    <a:pt x="1453" y="953"/>
                    <a:pt x="1370" y="774"/>
                    <a:pt x="1191" y="655"/>
                  </a:cubicBezTo>
                  <a:cubicBezTo>
                    <a:pt x="1024" y="548"/>
                    <a:pt x="834" y="536"/>
                    <a:pt x="679" y="488"/>
                  </a:cubicBezTo>
                  <a:cubicBezTo>
                    <a:pt x="536" y="453"/>
                    <a:pt x="405" y="381"/>
                    <a:pt x="286" y="298"/>
                  </a:cubicBezTo>
                  <a:cubicBezTo>
                    <a:pt x="179" y="214"/>
                    <a:pt x="84" y="107"/>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6016402" y="983521"/>
              <a:ext cx="210518" cy="126993"/>
            </a:xfrm>
            <a:custGeom>
              <a:avLst/>
              <a:gdLst/>
              <a:ahLst/>
              <a:cxnLst/>
              <a:rect l="l" t="t" r="r" b="b"/>
              <a:pathLst>
                <a:path w="2097" h="1265" extrusionOk="0">
                  <a:moveTo>
                    <a:pt x="1" y="0"/>
                  </a:moveTo>
                  <a:lnTo>
                    <a:pt x="1" y="0"/>
                  </a:lnTo>
                  <a:cubicBezTo>
                    <a:pt x="25" y="24"/>
                    <a:pt x="49" y="48"/>
                    <a:pt x="72" y="60"/>
                  </a:cubicBezTo>
                  <a:cubicBezTo>
                    <a:pt x="144" y="119"/>
                    <a:pt x="227" y="167"/>
                    <a:pt x="311" y="203"/>
                  </a:cubicBezTo>
                  <a:cubicBezTo>
                    <a:pt x="430" y="262"/>
                    <a:pt x="561" y="310"/>
                    <a:pt x="680" y="346"/>
                  </a:cubicBezTo>
                  <a:cubicBezTo>
                    <a:pt x="846" y="393"/>
                    <a:pt x="989" y="453"/>
                    <a:pt x="1144" y="524"/>
                  </a:cubicBezTo>
                  <a:cubicBezTo>
                    <a:pt x="1287" y="607"/>
                    <a:pt x="1406" y="715"/>
                    <a:pt x="1501" y="834"/>
                  </a:cubicBezTo>
                  <a:cubicBezTo>
                    <a:pt x="1573" y="953"/>
                    <a:pt x="1656" y="1060"/>
                    <a:pt x="1739" y="1167"/>
                  </a:cubicBezTo>
                  <a:cubicBezTo>
                    <a:pt x="1802" y="1229"/>
                    <a:pt x="1882" y="1265"/>
                    <a:pt x="1965" y="1265"/>
                  </a:cubicBezTo>
                  <a:cubicBezTo>
                    <a:pt x="1977" y="1265"/>
                    <a:pt x="1989" y="1264"/>
                    <a:pt x="2001" y="1262"/>
                  </a:cubicBezTo>
                  <a:cubicBezTo>
                    <a:pt x="2025" y="1262"/>
                    <a:pt x="2049" y="1262"/>
                    <a:pt x="2073" y="1250"/>
                  </a:cubicBezTo>
                  <a:cubicBezTo>
                    <a:pt x="2073" y="1239"/>
                    <a:pt x="2085" y="1239"/>
                    <a:pt x="2096" y="1227"/>
                  </a:cubicBezTo>
                  <a:lnTo>
                    <a:pt x="2096" y="1227"/>
                  </a:lnTo>
                  <a:cubicBezTo>
                    <a:pt x="2061" y="1239"/>
                    <a:pt x="2025" y="1250"/>
                    <a:pt x="2001" y="1250"/>
                  </a:cubicBezTo>
                  <a:cubicBezTo>
                    <a:pt x="1906" y="1250"/>
                    <a:pt x="1823" y="1215"/>
                    <a:pt x="1763" y="1143"/>
                  </a:cubicBezTo>
                  <a:cubicBezTo>
                    <a:pt x="1680" y="1036"/>
                    <a:pt x="1608" y="929"/>
                    <a:pt x="1537" y="822"/>
                  </a:cubicBezTo>
                  <a:cubicBezTo>
                    <a:pt x="1430" y="679"/>
                    <a:pt x="1311" y="572"/>
                    <a:pt x="1156" y="488"/>
                  </a:cubicBezTo>
                  <a:cubicBezTo>
                    <a:pt x="1013" y="405"/>
                    <a:pt x="858" y="346"/>
                    <a:pt x="703" y="310"/>
                  </a:cubicBezTo>
                  <a:cubicBezTo>
                    <a:pt x="549" y="262"/>
                    <a:pt x="430" y="215"/>
                    <a:pt x="322" y="179"/>
                  </a:cubicBezTo>
                  <a:cubicBezTo>
                    <a:pt x="203" y="131"/>
                    <a:pt x="96" y="72"/>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6224413" y="1195046"/>
              <a:ext cx="149481" cy="260713"/>
            </a:xfrm>
            <a:custGeom>
              <a:avLst/>
              <a:gdLst/>
              <a:ahLst/>
              <a:cxnLst/>
              <a:rect l="l" t="t" r="r" b="b"/>
              <a:pathLst>
                <a:path w="1489" h="2597" extrusionOk="0">
                  <a:moveTo>
                    <a:pt x="1" y="1"/>
                  </a:moveTo>
                  <a:lnTo>
                    <a:pt x="1" y="36"/>
                  </a:lnTo>
                  <a:cubicBezTo>
                    <a:pt x="1" y="72"/>
                    <a:pt x="13" y="108"/>
                    <a:pt x="36" y="132"/>
                  </a:cubicBezTo>
                  <a:cubicBezTo>
                    <a:pt x="96" y="239"/>
                    <a:pt x="203" y="310"/>
                    <a:pt x="310" y="346"/>
                  </a:cubicBezTo>
                  <a:cubicBezTo>
                    <a:pt x="382" y="382"/>
                    <a:pt x="465" y="405"/>
                    <a:pt x="536" y="441"/>
                  </a:cubicBezTo>
                  <a:cubicBezTo>
                    <a:pt x="620" y="477"/>
                    <a:pt x="691" y="536"/>
                    <a:pt x="739" y="620"/>
                  </a:cubicBezTo>
                  <a:cubicBezTo>
                    <a:pt x="775" y="703"/>
                    <a:pt x="786" y="810"/>
                    <a:pt x="751" y="906"/>
                  </a:cubicBezTo>
                  <a:cubicBezTo>
                    <a:pt x="739" y="953"/>
                    <a:pt x="715" y="1013"/>
                    <a:pt x="703" y="1060"/>
                  </a:cubicBezTo>
                  <a:cubicBezTo>
                    <a:pt x="691" y="1120"/>
                    <a:pt x="691" y="1179"/>
                    <a:pt x="691" y="1239"/>
                  </a:cubicBezTo>
                  <a:cubicBezTo>
                    <a:pt x="703" y="1358"/>
                    <a:pt x="739" y="1465"/>
                    <a:pt x="810" y="1560"/>
                  </a:cubicBezTo>
                  <a:cubicBezTo>
                    <a:pt x="870" y="1656"/>
                    <a:pt x="953" y="1727"/>
                    <a:pt x="1048" y="1775"/>
                  </a:cubicBezTo>
                  <a:cubicBezTo>
                    <a:pt x="1120" y="1822"/>
                    <a:pt x="1203" y="1870"/>
                    <a:pt x="1275" y="1929"/>
                  </a:cubicBezTo>
                  <a:cubicBezTo>
                    <a:pt x="1334" y="1977"/>
                    <a:pt x="1382" y="2049"/>
                    <a:pt x="1406" y="2120"/>
                  </a:cubicBezTo>
                  <a:cubicBezTo>
                    <a:pt x="1441" y="2227"/>
                    <a:pt x="1465" y="2346"/>
                    <a:pt x="1453" y="2465"/>
                  </a:cubicBezTo>
                  <a:cubicBezTo>
                    <a:pt x="1453" y="2501"/>
                    <a:pt x="1453" y="2549"/>
                    <a:pt x="1453" y="2596"/>
                  </a:cubicBezTo>
                  <a:cubicBezTo>
                    <a:pt x="1465" y="2549"/>
                    <a:pt x="1477" y="2513"/>
                    <a:pt x="1477" y="2465"/>
                  </a:cubicBezTo>
                  <a:cubicBezTo>
                    <a:pt x="1489" y="2346"/>
                    <a:pt x="1477" y="2227"/>
                    <a:pt x="1441" y="2108"/>
                  </a:cubicBezTo>
                  <a:cubicBezTo>
                    <a:pt x="1406" y="2025"/>
                    <a:pt x="1358" y="1953"/>
                    <a:pt x="1298" y="1894"/>
                  </a:cubicBezTo>
                  <a:cubicBezTo>
                    <a:pt x="1227" y="1834"/>
                    <a:pt x="1144" y="1787"/>
                    <a:pt x="1060" y="1739"/>
                  </a:cubicBezTo>
                  <a:cubicBezTo>
                    <a:pt x="977" y="1691"/>
                    <a:pt x="906" y="1620"/>
                    <a:pt x="846" y="1537"/>
                  </a:cubicBezTo>
                  <a:cubicBezTo>
                    <a:pt x="786" y="1453"/>
                    <a:pt x="751" y="1346"/>
                    <a:pt x="739" y="1239"/>
                  </a:cubicBezTo>
                  <a:cubicBezTo>
                    <a:pt x="739" y="1132"/>
                    <a:pt x="751" y="1013"/>
                    <a:pt x="786" y="917"/>
                  </a:cubicBezTo>
                  <a:cubicBezTo>
                    <a:pt x="810" y="858"/>
                    <a:pt x="810" y="810"/>
                    <a:pt x="810" y="751"/>
                  </a:cubicBezTo>
                  <a:cubicBezTo>
                    <a:pt x="810" y="703"/>
                    <a:pt x="798" y="644"/>
                    <a:pt x="775" y="596"/>
                  </a:cubicBezTo>
                  <a:cubicBezTo>
                    <a:pt x="727" y="513"/>
                    <a:pt x="644" y="453"/>
                    <a:pt x="560" y="405"/>
                  </a:cubicBezTo>
                  <a:cubicBezTo>
                    <a:pt x="477" y="370"/>
                    <a:pt x="394" y="346"/>
                    <a:pt x="334" y="322"/>
                  </a:cubicBezTo>
                  <a:cubicBezTo>
                    <a:pt x="215" y="286"/>
                    <a:pt x="120" y="215"/>
                    <a:pt x="48" y="120"/>
                  </a:cubicBezTo>
                  <a:cubicBezTo>
                    <a:pt x="24" y="84"/>
                    <a:pt x="13" y="48"/>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6231641" y="1155993"/>
              <a:ext cx="66960" cy="20078"/>
            </a:xfrm>
            <a:custGeom>
              <a:avLst/>
              <a:gdLst/>
              <a:ahLst/>
              <a:cxnLst/>
              <a:rect l="l" t="t" r="r" b="b"/>
              <a:pathLst>
                <a:path w="667" h="200" extrusionOk="0">
                  <a:moveTo>
                    <a:pt x="253" y="1"/>
                  </a:moveTo>
                  <a:cubicBezTo>
                    <a:pt x="203" y="1"/>
                    <a:pt x="151" y="7"/>
                    <a:pt x="95" y="21"/>
                  </a:cubicBezTo>
                  <a:cubicBezTo>
                    <a:pt x="36" y="44"/>
                    <a:pt x="0" y="68"/>
                    <a:pt x="0" y="68"/>
                  </a:cubicBezTo>
                  <a:cubicBezTo>
                    <a:pt x="70" y="54"/>
                    <a:pt x="140" y="48"/>
                    <a:pt x="209" y="48"/>
                  </a:cubicBezTo>
                  <a:cubicBezTo>
                    <a:pt x="259" y="48"/>
                    <a:pt x="308" y="51"/>
                    <a:pt x="357" y="56"/>
                  </a:cubicBezTo>
                  <a:cubicBezTo>
                    <a:pt x="441" y="56"/>
                    <a:pt x="512" y="92"/>
                    <a:pt x="583" y="128"/>
                  </a:cubicBezTo>
                  <a:cubicBezTo>
                    <a:pt x="643" y="152"/>
                    <a:pt x="643" y="199"/>
                    <a:pt x="655" y="199"/>
                  </a:cubicBezTo>
                  <a:cubicBezTo>
                    <a:pt x="667" y="199"/>
                    <a:pt x="667" y="140"/>
                    <a:pt x="607" y="92"/>
                  </a:cubicBezTo>
                  <a:cubicBezTo>
                    <a:pt x="536" y="44"/>
                    <a:pt x="453" y="9"/>
                    <a:pt x="357" y="9"/>
                  </a:cubicBezTo>
                  <a:cubicBezTo>
                    <a:pt x="323" y="4"/>
                    <a:pt x="288" y="1"/>
                    <a:pt x="25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6228027" y="1186713"/>
              <a:ext cx="64651" cy="17568"/>
            </a:xfrm>
            <a:custGeom>
              <a:avLst/>
              <a:gdLst/>
              <a:ahLst/>
              <a:cxnLst/>
              <a:rect l="l" t="t" r="r" b="b"/>
              <a:pathLst>
                <a:path w="644" h="175" extrusionOk="0">
                  <a:moveTo>
                    <a:pt x="0" y="0"/>
                  </a:moveTo>
                  <a:cubicBezTo>
                    <a:pt x="0" y="0"/>
                    <a:pt x="24" y="36"/>
                    <a:pt x="72" y="72"/>
                  </a:cubicBezTo>
                  <a:cubicBezTo>
                    <a:pt x="143" y="119"/>
                    <a:pt x="227" y="155"/>
                    <a:pt x="310" y="167"/>
                  </a:cubicBezTo>
                  <a:cubicBezTo>
                    <a:pt x="340" y="171"/>
                    <a:pt x="371" y="174"/>
                    <a:pt x="401" y="174"/>
                  </a:cubicBezTo>
                  <a:cubicBezTo>
                    <a:pt x="454" y="174"/>
                    <a:pt x="507" y="166"/>
                    <a:pt x="560" y="143"/>
                  </a:cubicBezTo>
                  <a:cubicBezTo>
                    <a:pt x="619" y="119"/>
                    <a:pt x="643" y="96"/>
                    <a:pt x="643" y="84"/>
                  </a:cubicBezTo>
                  <a:lnTo>
                    <a:pt x="643" y="84"/>
                  </a:lnTo>
                  <a:cubicBezTo>
                    <a:pt x="563" y="110"/>
                    <a:pt x="483" y="124"/>
                    <a:pt x="397" y="124"/>
                  </a:cubicBezTo>
                  <a:cubicBezTo>
                    <a:pt x="369" y="124"/>
                    <a:pt x="340" y="122"/>
                    <a:pt x="310" y="119"/>
                  </a:cubicBezTo>
                  <a:cubicBezTo>
                    <a:pt x="203" y="96"/>
                    <a:pt x="96" y="60"/>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5943518" y="1624218"/>
              <a:ext cx="277378" cy="359798"/>
            </a:xfrm>
            <a:custGeom>
              <a:avLst/>
              <a:gdLst/>
              <a:ahLst/>
              <a:cxnLst/>
              <a:rect l="l" t="t" r="r" b="b"/>
              <a:pathLst>
                <a:path w="2763" h="3584" extrusionOk="0">
                  <a:moveTo>
                    <a:pt x="72" y="0"/>
                  </a:moveTo>
                  <a:cubicBezTo>
                    <a:pt x="1" y="0"/>
                    <a:pt x="179" y="3512"/>
                    <a:pt x="227" y="3584"/>
                  </a:cubicBezTo>
                  <a:lnTo>
                    <a:pt x="2608" y="3465"/>
                  </a:lnTo>
                  <a:lnTo>
                    <a:pt x="276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5839512" y="1780728"/>
              <a:ext cx="504560" cy="276273"/>
            </a:xfrm>
            <a:custGeom>
              <a:avLst/>
              <a:gdLst/>
              <a:ahLst/>
              <a:cxnLst/>
              <a:rect l="l" t="t" r="r" b="b"/>
              <a:pathLst>
                <a:path w="5026" h="2752" extrusionOk="0">
                  <a:moveTo>
                    <a:pt x="5025" y="1"/>
                  </a:moveTo>
                  <a:lnTo>
                    <a:pt x="1" y="13"/>
                  </a:lnTo>
                  <a:lnTo>
                    <a:pt x="251" y="2727"/>
                  </a:lnTo>
                  <a:lnTo>
                    <a:pt x="4704" y="2751"/>
                  </a:lnTo>
                  <a:lnTo>
                    <a:pt x="5025" y="1"/>
                  </a:lnTo>
                  <a:close/>
                </a:path>
              </a:pathLst>
            </a:custGeom>
            <a:solidFill>
              <a:srgbClr val="878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6059470" y="1894270"/>
              <a:ext cx="64651" cy="64651"/>
            </a:xfrm>
            <a:custGeom>
              <a:avLst/>
              <a:gdLst/>
              <a:ahLst/>
              <a:cxnLst/>
              <a:rect l="l" t="t" r="r" b="b"/>
              <a:pathLst>
                <a:path w="644" h="644" extrusionOk="0">
                  <a:moveTo>
                    <a:pt x="322" y="1"/>
                  </a:moveTo>
                  <a:cubicBezTo>
                    <a:pt x="143" y="13"/>
                    <a:pt x="1" y="156"/>
                    <a:pt x="12" y="334"/>
                  </a:cubicBezTo>
                  <a:cubicBezTo>
                    <a:pt x="12" y="501"/>
                    <a:pt x="155" y="644"/>
                    <a:pt x="334" y="644"/>
                  </a:cubicBezTo>
                  <a:cubicBezTo>
                    <a:pt x="501" y="644"/>
                    <a:pt x="644" y="501"/>
                    <a:pt x="644" y="322"/>
                  </a:cubicBezTo>
                  <a:cubicBezTo>
                    <a:pt x="644" y="144"/>
                    <a:pt x="50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5944723" y="1374043"/>
              <a:ext cx="53909" cy="268041"/>
            </a:xfrm>
            <a:custGeom>
              <a:avLst/>
              <a:gdLst/>
              <a:ahLst/>
              <a:cxnLst/>
              <a:rect l="l" t="t" r="r" b="b"/>
              <a:pathLst>
                <a:path w="537" h="2670" extrusionOk="0">
                  <a:moveTo>
                    <a:pt x="255" y="0"/>
                  </a:moveTo>
                  <a:cubicBezTo>
                    <a:pt x="155" y="0"/>
                    <a:pt x="1" y="87"/>
                    <a:pt x="1" y="87"/>
                  </a:cubicBezTo>
                  <a:cubicBezTo>
                    <a:pt x="48" y="801"/>
                    <a:pt x="167" y="1861"/>
                    <a:pt x="227" y="2432"/>
                  </a:cubicBezTo>
                  <a:cubicBezTo>
                    <a:pt x="227" y="2504"/>
                    <a:pt x="263" y="2563"/>
                    <a:pt x="310" y="2623"/>
                  </a:cubicBezTo>
                  <a:cubicBezTo>
                    <a:pt x="335" y="2654"/>
                    <a:pt x="370" y="2669"/>
                    <a:pt x="407" y="2669"/>
                  </a:cubicBezTo>
                  <a:cubicBezTo>
                    <a:pt x="439" y="2669"/>
                    <a:pt x="473" y="2657"/>
                    <a:pt x="501" y="2635"/>
                  </a:cubicBezTo>
                  <a:cubicBezTo>
                    <a:pt x="524" y="2599"/>
                    <a:pt x="536" y="2540"/>
                    <a:pt x="524" y="2480"/>
                  </a:cubicBezTo>
                  <a:cubicBezTo>
                    <a:pt x="441" y="1611"/>
                    <a:pt x="286" y="4"/>
                    <a:pt x="286" y="4"/>
                  </a:cubicBezTo>
                  <a:cubicBezTo>
                    <a:pt x="277" y="1"/>
                    <a:pt x="266" y="0"/>
                    <a:pt x="2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6173012" y="1374043"/>
              <a:ext cx="55114" cy="268041"/>
            </a:xfrm>
            <a:custGeom>
              <a:avLst/>
              <a:gdLst/>
              <a:ahLst/>
              <a:cxnLst/>
              <a:rect l="l" t="t" r="r" b="b"/>
              <a:pathLst>
                <a:path w="549" h="2670" extrusionOk="0">
                  <a:moveTo>
                    <a:pt x="291" y="0"/>
                  </a:moveTo>
                  <a:cubicBezTo>
                    <a:pt x="280" y="0"/>
                    <a:pt x="271" y="1"/>
                    <a:pt x="263" y="4"/>
                  </a:cubicBezTo>
                  <a:cubicBezTo>
                    <a:pt x="263" y="4"/>
                    <a:pt x="96" y="1611"/>
                    <a:pt x="13" y="2480"/>
                  </a:cubicBezTo>
                  <a:cubicBezTo>
                    <a:pt x="1" y="2540"/>
                    <a:pt x="13" y="2599"/>
                    <a:pt x="36" y="2635"/>
                  </a:cubicBezTo>
                  <a:cubicBezTo>
                    <a:pt x="64" y="2657"/>
                    <a:pt x="98" y="2669"/>
                    <a:pt x="132" y="2669"/>
                  </a:cubicBezTo>
                  <a:cubicBezTo>
                    <a:pt x="169" y="2669"/>
                    <a:pt x="207" y="2654"/>
                    <a:pt x="239" y="2623"/>
                  </a:cubicBezTo>
                  <a:cubicBezTo>
                    <a:pt x="286" y="2563"/>
                    <a:pt x="310" y="2504"/>
                    <a:pt x="310" y="2432"/>
                  </a:cubicBezTo>
                  <a:cubicBezTo>
                    <a:pt x="370" y="1861"/>
                    <a:pt x="501" y="801"/>
                    <a:pt x="548" y="87"/>
                  </a:cubicBezTo>
                  <a:cubicBezTo>
                    <a:pt x="538" y="87"/>
                    <a:pt x="382" y="0"/>
                    <a:pt x="2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5967411" y="1622712"/>
              <a:ext cx="32426" cy="25097"/>
            </a:xfrm>
            <a:custGeom>
              <a:avLst/>
              <a:gdLst/>
              <a:ahLst/>
              <a:cxnLst/>
              <a:rect l="l" t="t" r="r" b="b"/>
              <a:pathLst>
                <a:path w="323" h="250" extrusionOk="0">
                  <a:moveTo>
                    <a:pt x="12" y="1"/>
                  </a:moveTo>
                  <a:cubicBezTo>
                    <a:pt x="10" y="1"/>
                    <a:pt x="1" y="35"/>
                    <a:pt x="1" y="86"/>
                  </a:cubicBezTo>
                  <a:cubicBezTo>
                    <a:pt x="1" y="122"/>
                    <a:pt x="13" y="146"/>
                    <a:pt x="37" y="170"/>
                  </a:cubicBezTo>
                  <a:cubicBezTo>
                    <a:pt x="60" y="206"/>
                    <a:pt x="96" y="229"/>
                    <a:pt x="132" y="241"/>
                  </a:cubicBezTo>
                  <a:cubicBezTo>
                    <a:pt x="151" y="246"/>
                    <a:pt x="171" y="249"/>
                    <a:pt x="190" y="249"/>
                  </a:cubicBezTo>
                  <a:cubicBezTo>
                    <a:pt x="217" y="249"/>
                    <a:pt x="242" y="243"/>
                    <a:pt x="263" y="229"/>
                  </a:cubicBezTo>
                  <a:cubicBezTo>
                    <a:pt x="287" y="206"/>
                    <a:pt x="310" y="182"/>
                    <a:pt x="310" y="146"/>
                  </a:cubicBezTo>
                  <a:cubicBezTo>
                    <a:pt x="322" y="86"/>
                    <a:pt x="287" y="63"/>
                    <a:pt x="287" y="63"/>
                  </a:cubicBezTo>
                  <a:lnTo>
                    <a:pt x="287" y="63"/>
                  </a:lnTo>
                  <a:cubicBezTo>
                    <a:pt x="287" y="63"/>
                    <a:pt x="310" y="98"/>
                    <a:pt x="287" y="134"/>
                  </a:cubicBezTo>
                  <a:cubicBezTo>
                    <a:pt x="275" y="158"/>
                    <a:pt x="263" y="182"/>
                    <a:pt x="239" y="194"/>
                  </a:cubicBezTo>
                  <a:cubicBezTo>
                    <a:pt x="215" y="206"/>
                    <a:pt x="179" y="206"/>
                    <a:pt x="144" y="206"/>
                  </a:cubicBezTo>
                  <a:cubicBezTo>
                    <a:pt x="84" y="182"/>
                    <a:pt x="48" y="134"/>
                    <a:pt x="37" y="75"/>
                  </a:cubicBezTo>
                  <a:cubicBezTo>
                    <a:pt x="25" y="27"/>
                    <a:pt x="25" y="3"/>
                    <a:pt x="13" y="3"/>
                  </a:cubicBezTo>
                  <a:cubicBezTo>
                    <a:pt x="13" y="2"/>
                    <a:pt x="13"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5978153" y="1621306"/>
              <a:ext cx="14456" cy="13352"/>
            </a:xfrm>
            <a:custGeom>
              <a:avLst/>
              <a:gdLst/>
              <a:ahLst/>
              <a:cxnLst/>
              <a:rect l="l" t="t" r="r" b="b"/>
              <a:pathLst>
                <a:path w="144" h="133" extrusionOk="0">
                  <a:moveTo>
                    <a:pt x="71" y="0"/>
                  </a:moveTo>
                  <a:cubicBezTo>
                    <a:pt x="55" y="0"/>
                    <a:pt x="49" y="9"/>
                    <a:pt x="49" y="17"/>
                  </a:cubicBezTo>
                  <a:cubicBezTo>
                    <a:pt x="49" y="17"/>
                    <a:pt x="60" y="17"/>
                    <a:pt x="84" y="29"/>
                  </a:cubicBezTo>
                  <a:cubicBezTo>
                    <a:pt x="96" y="53"/>
                    <a:pt x="108" y="65"/>
                    <a:pt x="84" y="77"/>
                  </a:cubicBezTo>
                  <a:cubicBezTo>
                    <a:pt x="78" y="80"/>
                    <a:pt x="72" y="81"/>
                    <a:pt x="67" y="81"/>
                  </a:cubicBezTo>
                  <a:cubicBezTo>
                    <a:pt x="54" y="81"/>
                    <a:pt x="45" y="70"/>
                    <a:pt x="37" y="53"/>
                  </a:cubicBezTo>
                  <a:cubicBezTo>
                    <a:pt x="37" y="41"/>
                    <a:pt x="37" y="29"/>
                    <a:pt x="37" y="17"/>
                  </a:cubicBezTo>
                  <a:cubicBezTo>
                    <a:pt x="37" y="17"/>
                    <a:pt x="13" y="17"/>
                    <a:pt x="1" y="53"/>
                  </a:cubicBezTo>
                  <a:cubicBezTo>
                    <a:pt x="1" y="77"/>
                    <a:pt x="1" y="100"/>
                    <a:pt x="13" y="112"/>
                  </a:cubicBezTo>
                  <a:cubicBezTo>
                    <a:pt x="27" y="126"/>
                    <a:pt x="45" y="132"/>
                    <a:pt x="62" y="132"/>
                  </a:cubicBezTo>
                  <a:cubicBezTo>
                    <a:pt x="74" y="132"/>
                    <a:pt x="86" y="129"/>
                    <a:pt x="96" y="124"/>
                  </a:cubicBezTo>
                  <a:cubicBezTo>
                    <a:pt x="120" y="112"/>
                    <a:pt x="144" y="89"/>
                    <a:pt x="132" y="53"/>
                  </a:cubicBezTo>
                  <a:cubicBezTo>
                    <a:pt x="132" y="29"/>
                    <a:pt x="120" y="17"/>
                    <a:pt x="96" y="5"/>
                  </a:cubicBezTo>
                  <a:cubicBezTo>
                    <a:pt x="86" y="2"/>
                    <a:pt x="77" y="0"/>
                    <a:pt x="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6170603" y="1623013"/>
              <a:ext cx="33631" cy="28712"/>
            </a:xfrm>
            <a:custGeom>
              <a:avLst/>
              <a:gdLst/>
              <a:ahLst/>
              <a:cxnLst/>
              <a:rect l="l" t="t" r="r" b="b"/>
              <a:pathLst>
                <a:path w="335" h="286" extrusionOk="0">
                  <a:moveTo>
                    <a:pt x="37" y="0"/>
                  </a:moveTo>
                  <a:cubicBezTo>
                    <a:pt x="25" y="0"/>
                    <a:pt x="13" y="36"/>
                    <a:pt x="1" y="95"/>
                  </a:cubicBezTo>
                  <a:cubicBezTo>
                    <a:pt x="1" y="131"/>
                    <a:pt x="13" y="179"/>
                    <a:pt x="25" y="214"/>
                  </a:cubicBezTo>
                  <a:cubicBezTo>
                    <a:pt x="60" y="262"/>
                    <a:pt x="108" y="286"/>
                    <a:pt x="156" y="286"/>
                  </a:cubicBezTo>
                  <a:cubicBezTo>
                    <a:pt x="215" y="286"/>
                    <a:pt x="263" y="250"/>
                    <a:pt x="287" y="214"/>
                  </a:cubicBezTo>
                  <a:cubicBezTo>
                    <a:pt x="310" y="179"/>
                    <a:pt x="322" y="143"/>
                    <a:pt x="334" y="107"/>
                  </a:cubicBezTo>
                  <a:cubicBezTo>
                    <a:pt x="334" y="36"/>
                    <a:pt x="322" y="0"/>
                    <a:pt x="322" y="0"/>
                  </a:cubicBezTo>
                  <a:cubicBezTo>
                    <a:pt x="310" y="0"/>
                    <a:pt x="310" y="48"/>
                    <a:pt x="299" y="95"/>
                  </a:cubicBezTo>
                  <a:cubicBezTo>
                    <a:pt x="287" y="131"/>
                    <a:pt x="275" y="155"/>
                    <a:pt x="251" y="191"/>
                  </a:cubicBezTo>
                  <a:cubicBezTo>
                    <a:pt x="227" y="214"/>
                    <a:pt x="191" y="238"/>
                    <a:pt x="156" y="238"/>
                  </a:cubicBezTo>
                  <a:cubicBezTo>
                    <a:pt x="120" y="238"/>
                    <a:pt x="84" y="214"/>
                    <a:pt x="72" y="191"/>
                  </a:cubicBezTo>
                  <a:cubicBezTo>
                    <a:pt x="48" y="155"/>
                    <a:pt x="37" y="131"/>
                    <a:pt x="37" y="95"/>
                  </a:cubicBezTo>
                  <a:cubicBezTo>
                    <a:pt x="37" y="36"/>
                    <a:pt x="37" y="0"/>
                    <a:pt x="3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6182550" y="1628434"/>
              <a:ext cx="12047" cy="10641"/>
            </a:xfrm>
            <a:custGeom>
              <a:avLst/>
              <a:gdLst/>
              <a:ahLst/>
              <a:cxnLst/>
              <a:rect l="l" t="t" r="r" b="b"/>
              <a:pathLst>
                <a:path w="120" h="106" extrusionOk="0">
                  <a:moveTo>
                    <a:pt x="64" y="0"/>
                  </a:moveTo>
                  <a:cubicBezTo>
                    <a:pt x="54" y="0"/>
                    <a:pt x="49" y="6"/>
                    <a:pt x="49" y="6"/>
                  </a:cubicBezTo>
                  <a:cubicBezTo>
                    <a:pt x="49" y="18"/>
                    <a:pt x="60" y="18"/>
                    <a:pt x="72" y="29"/>
                  </a:cubicBezTo>
                  <a:cubicBezTo>
                    <a:pt x="72" y="41"/>
                    <a:pt x="72" y="53"/>
                    <a:pt x="60" y="53"/>
                  </a:cubicBezTo>
                  <a:cubicBezTo>
                    <a:pt x="57" y="57"/>
                    <a:pt x="55" y="58"/>
                    <a:pt x="52" y="58"/>
                  </a:cubicBezTo>
                  <a:cubicBezTo>
                    <a:pt x="48" y="58"/>
                    <a:pt x="45" y="50"/>
                    <a:pt x="37" y="41"/>
                  </a:cubicBezTo>
                  <a:cubicBezTo>
                    <a:pt x="37" y="29"/>
                    <a:pt x="37" y="18"/>
                    <a:pt x="37" y="6"/>
                  </a:cubicBezTo>
                  <a:cubicBezTo>
                    <a:pt x="37" y="6"/>
                    <a:pt x="13" y="6"/>
                    <a:pt x="1" y="29"/>
                  </a:cubicBezTo>
                  <a:cubicBezTo>
                    <a:pt x="1" y="53"/>
                    <a:pt x="1" y="65"/>
                    <a:pt x="13" y="89"/>
                  </a:cubicBezTo>
                  <a:cubicBezTo>
                    <a:pt x="21" y="97"/>
                    <a:pt x="36" y="106"/>
                    <a:pt x="52" y="106"/>
                  </a:cubicBezTo>
                  <a:cubicBezTo>
                    <a:pt x="58" y="106"/>
                    <a:pt x="65" y="104"/>
                    <a:pt x="72" y="101"/>
                  </a:cubicBezTo>
                  <a:cubicBezTo>
                    <a:pt x="96" y="89"/>
                    <a:pt x="120" y="77"/>
                    <a:pt x="120" y="41"/>
                  </a:cubicBezTo>
                  <a:cubicBezTo>
                    <a:pt x="120" y="29"/>
                    <a:pt x="108" y="6"/>
                    <a:pt x="84" y="6"/>
                  </a:cubicBezTo>
                  <a:cubicBezTo>
                    <a:pt x="76" y="2"/>
                    <a:pt x="70" y="0"/>
                    <a:pt x="6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5994918" y="1729327"/>
              <a:ext cx="190139" cy="22989"/>
            </a:xfrm>
            <a:custGeom>
              <a:avLst/>
              <a:gdLst/>
              <a:ahLst/>
              <a:cxnLst/>
              <a:rect l="l" t="t" r="r" b="b"/>
              <a:pathLst>
                <a:path w="1894" h="229" extrusionOk="0">
                  <a:moveTo>
                    <a:pt x="1" y="1"/>
                  </a:moveTo>
                  <a:cubicBezTo>
                    <a:pt x="1" y="1"/>
                    <a:pt x="24" y="25"/>
                    <a:pt x="72" y="36"/>
                  </a:cubicBezTo>
                  <a:cubicBezTo>
                    <a:pt x="132" y="72"/>
                    <a:pt x="203" y="96"/>
                    <a:pt x="263" y="120"/>
                  </a:cubicBezTo>
                  <a:cubicBezTo>
                    <a:pt x="488" y="193"/>
                    <a:pt x="722" y="229"/>
                    <a:pt x="958" y="229"/>
                  </a:cubicBezTo>
                  <a:cubicBezTo>
                    <a:pt x="1184" y="229"/>
                    <a:pt x="1410" y="196"/>
                    <a:pt x="1632" y="132"/>
                  </a:cubicBezTo>
                  <a:cubicBezTo>
                    <a:pt x="1703" y="120"/>
                    <a:pt x="1763" y="96"/>
                    <a:pt x="1822" y="60"/>
                  </a:cubicBezTo>
                  <a:cubicBezTo>
                    <a:pt x="1870" y="48"/>
                    <a:pt x="1894" y="25"/>
                    <a:pt x="1894" y="25"/>
                  </a:cubicBezTo>
                  <a:lnTo>
                    <a:pt x="1894" y="25"/>
                  </a:lnTo>
                  <a:cubicBezTo>
                    <a:pt x="1894" y="25"/>
                    <a:pt x="1787" y="60"/>
                    <a:pt x="1620" y="108"/>
                  </a:cubicBezTo>
                  <a:cubicBezTo>
                    <a:pt x="1417" y="157"/>
                    <a:pt x="1209" y="181"/>
                    <a:pt x="1001" y="181"/>
                  </a:cubicBezTo>
                  <a:cubicBezTo>
                    <a:pt x="757" y="181"/>
                    <a:pt x="512" y="148"/>
                    <a:pt x="274" y="84"/>
                  </a:cubicBezTo>
                  <a:cubicBezTo>
                    <a:pt x="108" y="36"/>
                    <a:pt x="13" y="1"/>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5882580" y="1589482"/>
              <a:ext cx="26403" cy="80212"/>
            </a:xfrm>
            <a:custGeom>
              <a:avLst/>
              <a:gdLst/>
              <a:ahLst/>
              <a:cxnLst/>
              <a:rect l="l" t="t" r="r" b="b"/>
              <a:pathLst>
                <a:path w="263" h="799" extrusionOk="0">
                  <a:moveTo>
                    <a:pt x="262" y="1"/>
                  </a:moveTo>
                  <a:cubicBezTo>
                    <a:pt x="155" y="108"/>
                    <a:pt x="84" y="227"/>
                    <a:pt x="60" y="370"/>
                  </a:cubicBezTo>
                  <a:cubicBezTo>
                    <a:pt x="12" y="513"/>
                    <a:pt x="0" y="656"/>
                    <a:pt x="36" y="798"/>
                  </a:cubicBezTo>
                  <a:cubicBezTo>
                    <a:pt x="48" y="656"/>
                    <a:pt x="72" y="525"/>
                    <a:pt x="96" y="382"/>
                  </a:cubicBezTo>
                  <a:cubicBezTo>
                    <a:pt x="143" y="251"/>
                    <a:pt x="203" y="132"/>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5673365" y="1675417"/>
              <a:ext cx="131611" cy="98282"/>
            </a:xfrm>
            <a:custGeom>
              <a:avLst/>
              <a:gdLst/>
              <a:ahLst/>
              <a:cxnLst/>
              <a:rect l="l" t="t" r="r" b="b"/>
              <a:pathLst>
                <a:path w="1311" h="979" extrusionOk="0">
                  <a:moveTo>
                    <a:pt x="1310" y="1"/>
                  </a:moveTo>
                  <a:cubicBezTo>
                    <a:pt x="1306" y="1"/>
                    <a:pt x="1269" y="92"/>
                    <a:pt x="1180" y="204"/>
                  </a:cubicBezTo>
                  <a:cubicBezTo>
                    <a:pt x="1061" y="359"/>
                    <a:pt x="906" y="490"/>
                    <a:pt x="727" y="573"/>
                  </a:cubicBezTo>
                  <a:cubicBezTo>
                    <a:pt x="620" y="621"/>
                    <a:pt x="525" y="657"/>
                    <a:pt x="418" y="681"/>
                  </a:cubicBezTo>
                  <a:cubicBezTo>
                    <a:pt x="322" y="704"/>
                    <a:pt x="239" y="740"/>
                    <a:pt x="156" y="788"/>
                  </a:cubicBezTo>
                  <a:cubicBezTo>
                    <a:pt x="108" y="824"/>
                    <a:pt x="60" y="859"/>
                    <a:pt x="25" y="919"/>
                  </a:cubicBezTo>
                  <a:cubicBezTo>
                    <a:pt x="1" y="954"/>
                    <a:pt x="1" y="978"/>
                    <a:pt x="1" y="978"/>
                  </a:cubicBezTo>
                  <a:cubicBezTo>
                    <a:pt x="48" y="907"/>
                    <a:pt x="108" y="859"/>
                    <a:pt x="179" y="812"/>
                  </a:cubicBezTo>
                  <a:cubicBezTo>
                    <a:pt x="251" y="776"/>
                    <a:pt x="334" y="740"/>
                    <a:pt x="429" y="728"/>
                  </a:cubicBezTo>
                  <a:cubicBezTo>
                    <a:pt x="537" y="704"/>
                    <a:pt x="644" y="669"/>
                    <a:pt x="739" y="621"/>
                  </a:cubicBezTo>
                  <a:cubicBezTo>
                    <a:pt x="930" y="526"/>
                    <a:pt x="1084" y="395"/>
                    <a:pt x="1203" y="228"/>
                  </a:cubicBezTo>
                  <a:cubicBezTo>
                    <a:pt x="1239" y="169"/>
                    <a:pt x="1275" y="121"/>
                    <a:pt x="1299" y="62"/>
                  </a:cubicBezTo>
                  <a:cubicBezTo>
                    <a:pt x="1311" y="38"/>
                    <a:pt x="1311" y="14"/>
                    <a:pt x="1311" y="2"/>
                  </a:cubicBezTo>
                  <a:cubicBezTo>
                    <a:pt x="1311" y="1"/>
                    <a:pt x="1310" y="1"/>
                    <a:pt x="1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5729584" y="1687565"/>
              <a:ext cx="26403" cy="55215"/>
            </a:xfrm>
            <a:custGeom>
              <a:avLst/>
              <a:gdLst/>
              <a:ahLst/>
              <a:cxnLst/>
              <a:rect l="l" t="t" r="r" b="b"/>
              <a:pathLst>
                <a:path w="263" h="550" extrusionOk="0">
                  <a:moveTo>
                    <a:pt x="179" y="0"/>
                  </a:moveTo>
                  <a:lnTo>
                    <a:pt x="155" y="24"/>
                  </a:lnTo>
                  <a:cubicBezTo>
                    <a:pt x="60" y="107"/>
                    <a:pt x="0" y="238"/>
                    <a:pt x="0" y="369"/>
                  </a:cubicBezTo>
                  <a:cubicBezTo>
                    <a:pt x="0" y="429"/>
                    <a:pt x="12" y="476"/>
                    <a:pt x="48" y="524"/>
                  </a:cubicBezTo>
                  <a:cubicBezTo>
                    <a:pt x="60" y="524"/>
                    <a:pt x="36" y="464"/>
                    <a:pt x="36" y="369"/>
                  </a:cubicBezTo>
                  <a:cubicBezTo>
                    <a:pt x="47" y="262"/>
                    <a:pt x="86" y="165"/>
                    <a:pt x="163" y="77"/>
                  </a:cubicBezTo>
                  <a:lnTo>
                    <a:pt x="163" y="77"/>
                  </a:lnTo>
                  <a:cubicBezTo>
                    <a:pt x="214" y="191"/>
                    <a:pt x="201" y="315"/>
                    <a:pt x="155" y="417"/>
                  </a:cubicBezTo>
                  <a:cubicBezTo>
                    <a:pt x="120" y="464"/>
                    <a:pt x="96" y="512"/>
                    <a:pt x="60" y="548"/>
                  </a:cubicBezTo>
                  <a:cubicBezTo>
                    <a:pt x="60" y="549"/>
                    <a:pt x="61" y="550"/>
                    <a:pt x="63" y="550"/>
                  </a:cubicBezTo>
                  <a:cubicBezTo>
                    <a:pt x="77" y="550"/>
                    <a:pt x="137" y="513"/>
                    <a:pt x="179" y="441"/>
                  </a:cubicBezTo>
                  <a:cubicBezTo>
                    <a:pt x="250" y="322"/>
                    <a:pt x="262" y="167"/>
                    <a:pt x="203" y="36"/>
                  </a:cubicBezTo>
                  <a:lnTo>
                    <a:pt x="191" y="24"/>
                  </a:lnTo>
                  <a:lnTo>
                    <a:pt x="179"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5765424" y="1720694"/>
              <a:ext cx="52705" cy="22989"/>
            </a:xfrm>
            <a:custGeom>
              <a:avLst/>
              <a:gdLst/>
              <a:ahLst/>
              <a:cxnLst/>
              <a:rect l="l" t="t" r="r" b="b"/>
              <a:pathLst>
                <a:path w="525" h="229" extrusionOk="0">
                  <a:moveTo>
                    <a:pt x="116" y="0"/>
                  </a:moveTo>
                  <a:cubicBezTo>
                    <a:pt x="75" y="0"/>
                    <a:pt x="30" y="20"/>
                    <a:pt x="1" y="39"/>
                  </a:cubicBezTo>
                  <a:cubicBezTo>
                    <a:pt x="48" y="39"/>
                    <a:pt x="96" y="39"/>
                    <a:pt x="144" y="27"/>
                  </a:cubicBezTo>
                  <a:cubicBezTo>
                    <a:pt x="266" y="38"/>
                    <a:pt x="368" y="91"/>
                    <a:pt x="439" y="176"/>
                  </a:cubicBezTo>
                  <a:lnTo>
                    <a:pt x="439" y="176"/>
                  </a:lnTo>
                  <a:cubicBezTo>
                    <a:pt x="412" y="180"/>
                    <a:pt x="385" y="182"/>
                    <a:pt x="358" y="182"/>
                  </a:cubicBezTo>
                  <a:cubicBezTo>
                    <a:pt x="280" y="182"/>
                    <a:pt x="203" y="166"/>
                    <a:pt x="132" y="134"/>
                  </a:cubicBezTo>
                  <a:cubicBezTo>
                    <a:pt x="48" y="87"/>
                    <a:pt x="13" y="51"/>
                    <a:pt x="13" y="51"/>
                  </a:cubicBezTo>
                  <a:lnTo>
                    <a:pt x="13" y="51"/>
                  </a:lnTo>
                  <a:cubicBezTo>
                    <a:pt x="1" y="51"/>
                    <a:pt x="36" y="111"/>
                    <a:pt x="120" y="158"/>
                  </a:cubicBezTo>
                  <a:cubicBezTo>
                    <a:pt x="194" y="208"/>
                    <a:pt x="281" y="229"/>
                    <a:pt x="370" y="229"/>
                  </a:cubicBezTo>
                  <a:cubicBezTo>
                    <a:pt x="409" y="229"/>
                    <a:pt x="449" y="225"/>
                    <a:pt x="489" y="218"/>
                  </a:cubicBezTo>
                  <a:lnTo>
                    <a:pt x="525" y="206"/>
                  </a:lnTo>
                  <a:lnTo>
                    <a:pt x="501" y="182"/>
                  </a:lnTo>
                  <a:lnTo>
                    <a:pt x="489" y="170"/>
                  </a:lnTo>
                  <a:cubicBezTo>
                    <a:pt x="412" y="71"/>
                    <a:pt x="304" y="2"/>
                    <a:pt x="174" y="2"/>
                  </a:cubicBezTo>
                  <a:cubicBezTo>
                    <a:pt x="164" y="2"/>
                    <a:pt x="154" y="3"/>
                    <a:pt x="144" y="3"/>
                  </a:cubicBezTo>
                  <a:cubicBezTo>
                    <a:pt x="135" y="1"/>
                    <a:pt x="126" y="0"/>
                    <a:pt x="1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5789317" y="1683348"/>
              <a:ext cx="53909" cy="21283"/>
            </a:xfrm>
            <a:custGeom>
              <a:avLst/>
              <a:gdLst/>
              <a:ahLst/>
              <a:cxnLst/>
              <a:rect l="l" t="t" r="r" b="b"/>
              <a:pathLst>
                <a:path w="537" h="212" extrusionOk="0">
                  <a:moveTo>
                    <a:pt x="331" y="1"/>
                  </a:moveTo>
                  <a:cubicBezTo>
                    <a:pt x="255" y="1"/>
                    <a:pt x="177" y="19"/>
                    <a:pt x="108" y="54"/>
                  </a:cubicBezTo>
                  <a:cubicBezTo>
                    <a:pt x="25" y="113"/>
                    <a:pt x="1" y="173"/>
                    <a:pt x="1" y="173"/>
                  </a:cubicBezTo>
                  <a:cubicBezTo>
                    <a:pt x="36" y="137"/>
                    <a:pt x="84" y="113"/>
                    <a:pt x="132" y="90"/>
                  </a:cubicBezTo>
                  <a:cubicBezTo>
                    <a:pt x="188" y="58"/>
                    <a:pt x="248" y="43"/>
                    <a:pt x="310" y="43"/>
                  </a:cubicBezTo>
                  <a:cubicBezTo>
                    <a:pt x="356" y="43"/>
                    <a:pt x="402" y="52"/>
                    <a:pt x="449" y="68"/>
                  </a:cubicBezTo>
                  <a:lnTo>
                    <a:pt x="449" y="68"/>
                  </a:lnTo>
                  <a:cubicBezTo>
                    <a:pt x="371" y="135"/>
                    <a:pt x="274" y="174"/>
                    <a:pt x="167" y="185"/>
                  </a:cubicBezTo>
                  <a:cubicBezTo>
                    <a:pt x="91" y="185"/>
                    <a:pt x="38" y="170"/>
                    <a:pt x="20" y="170"/>
                  </a:cubicBezTo>
                  <a:cubicBezTo>
                    <a:pt x="15" y="170"/>
                    <a:pt x="13" y="171"/>
                    <a:pt x="13" y="173"/>
                  </a:cubicBezTo>
                  <a:cubicBezTo>
                    <a:pt x="52" y="192"/>
                    <a:pt x="90" y="212"/>
                    <a:pt x="136" y="212"/>
                  </a:cubicBezTo>
                  <a:cubicBezTo>
                    <a:pt x="146" y="212"/>
                    <a:pt x="157" y="211"/>
                    <a:pt x="167" y="209"/>
                  </a:cubicBezTo>
                  <a:cubicBezTo>
                    <a:pt x="181" y="210"/>
                    <a:pt x="194" y="211"/>
                    <a:pt x="207" y="211"/>
                  </a:cubicBezTo>
                  <a:cubicBezTo>
                    <a:pt x="322" y="211"/>
                    <a:pt x="427" y="163"/>
                    <a:pt x="513" y="78"/>
                  </a:cubicBezTo>
                  <a:lnTo>
                    <a:pt x="537" y="54"/>
                  </a:lnTo>
                  <a:lnTo>
                    <a:pt x="513" y="42"/>
                  </a:lnTo>
                  <a:lnTo>
                    <a:pt x="489" y="30"/>
                  </a:lnTo>
                  <a:cubicBezTo>
                    <a:pt x="439" y="10"/>
                    <a:pt x="385" y="1"/>
                    <a:pt x="33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5705691" y="1744486"/>
              <a:ext cx="51500" cy="25901"/>
            </a:xfrm>
            <a:custGeom>
              <a:avLst/>
              <a:gdLst/>
              <a:ahLst/>
              <a:cxnLst/>
              <a:rect l="l" t="t" r="r" b="b"/>
              <a:pathLst>
                <a:path w="513" h="258" extrusionOk="0">
                  <a:moveTo>
                    <a:pt x="118" y="0"/>
                  </a:moveTo>
                  <a:cubicBezTo>
                    <a:pt x="78" y="0"/>
                    <a:pt x="36" y="13"/>
                    <a:pt x="0" y="40"/>
                  </a:cubicBezTo>
                  <a:cubicBezTo>
                    <a:pt x="24" y="34"/>
                    <a:pt x="51" y="31"/>
                    <a:pt x="78" y="31"/>
                  </a:cubicBezTo>
                  <a:cubicBezTo>
                    <a:pt x="105" y="31"/>
                    <a:pt x="131" y="34"/>
                    <a:pt x="155" y="40"/>
                  </a:cubicBezTo>
                  <a:cubicBezTo>
                    <a:pt x="270" y="52"/>
                    <a:pt x="374" y="119"/>
                    <a:pt x="435" y="209"/>
                  </a:cubicBezTo>
                  <a:lnTo>
                    <a:pt x="435" y="209"/>
                  </a:lnTo>
                  <a:cubicBezTo>
                    <a:pt x="425" y="210"/>
                    <a:pt x="415" y="210"/>
                    <a:pt x="405" y="210"/>
                  </a:cubicBezTo>
                  <a:cubicBezTo>
                    <a:pt x="307" y="210"/>
                    <a:pt x="211" y="185"/>
                    <a:pt x="131" y="136"/>
                  </a:cubicBezTo>
                  <a:cubicBezTo>
                    <a:pt x="48" y="88"/>
                    <a:pt x="12" y="40"/>
                    <a:pt x="12" y="40"/>
                  </a:cubicBezTo>
                  <a:lnTo>
                    <a:pt x="12" y="40"/>
                  </a:lnTo>
                  <a:cubicBezTo>
                    <a:pt x="12" y="40"/>
                    <a:pt x="36" y="100"/>
                    <a:pt x="107" y="159"/>
                  </a:cubicBezTo>
                  <a:cubicBezTo>
                    <a:pt x="198" y="229"/>
                    <a:pt x="305" y="257"/>
                    <a:pt x="414" y="257"/>
                  </a:cubicBezTo>
                  <a:cubicBezTo>
                    <a:pt x="435" y="257"/>
                    <a:pt x="456" y="256"/>
                    <a:pt x="477" y="255"/>
                  </a:cubicBezTo>
                  <a:lnTo>
                    <a:pt x="512" y="243"/>
                  </a:lnTo>
                  <a:lnTo>
                    <a:pt x="488" y="219"/>
                  </a:lnTo>
                  <a:lnTo>
                    <a:pt x="488" y="207"/>
                  </a:lnTo>
                  <a:cubicBezTo>
                    <a:pt x="417" y="88"/>
                    <a:pt x="286" y="16"/>
                    <a:pt x="155" y="5"/>
                  </a:cubicBezTo>
                  <a:cubicBezTo>
                    <a:pt x="143" y="2"/>
                    <a:pt x="131" y="0"/>
                    <a:pt x="11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5129545" y="708550"/>
              <a:ext cx="645508" cy="601938"/>
            </a:xfrm>
            <a:custGeom>
              <a:avLst/>
              <a:gdLst/>
              <a:ahLst/>
              <a:cxnLst/>
              <a:rect l="l" t="t" r="r" b="b"/>
              <a:pathLst>
                <a:path w="6430" h="5996" extrusionOk="0">
                  <a:moveTo>
                    <a:pt x="2882" y="1"/>
                  </a:moveTo>
                  <a:cubicBezTo>
                    <a:pt x="2382" y="13"/>
                    <a:pt x="1882" y="156"/>
                    <a:pt x="1453" y="418"/>
                  </a:cubicBezTo>
                  <a:cubicBezTo>
                    <a:pt x="1096" y="632"/>
                    <a:pt x="786" y="918"/>
                    <a:pt x="536" y="1263"/>
                  </a:cubicBezTo>
                  <a:cubicBezTo>
                    <a:pt x="358" y="1525"/>
                    <a:pt x="215" y="1811"/>
                    <a:pt x="120" y="2120"/>
                  </a:cubicBezTo>
                  <a:lnTo>
                    <a:pt x="72" y="2311"/>
                  </a:lnTo>
                  <a:cubicBezTo>
                    <a:pt x="60" y="2358"/>
                    <a:pt x="48" y="2418"/>
                    <a:pt x="36" y="2465"/>
                  </a:cubicBezTo>
                  <a:cubicBezTo>
                    <a:pt x="24" y="2549"/>
                    <a:pt x="12" y="2632"/>
                    <a:pt x="12" y="2727"/>
                  </a:cubicBezTo>
                  <a:cubicBezTo>
                    <a:pt x="12" y="2787"/>
                    <a:pt x="1" y="2846"/>
                    <a:pt x="1" y="2882"/>
                  </a:cubicBezTo>
                  <a:cubicBezTo>
                    <a:pt x="1" y="2906"/>
                    <a:pt x="1" y="2918"/>
                    <a:pt x="1" y="2942"/>
                  </a:cubicBezTo>
                  <a:cubicBezTo>
                    <a:pt x="1" y="2918"/>
                    <a:pt x="1" y="2894"/>
                    <a:pt x="12" y="2882"/>
                  </a:cubicBezTo>
                  <a:cubicBezTo>
                    <a:pt x="12" y="2846"/>
                    <a:pt x="12" y="2787"/>
                    <a:pt x="24" y="2727"/>
                  </a:cubicBezTo>
                  <a:cubicBezTo>
                    <a:pt x="24" y="2632"/>
                    <a:pt x="36" y="2549"/>
                    <a:pt x="60" y="2465"/>
                  </a:cubicBezTo>
                  <a:cubicBezTo>
                    <a:pt x="72" y="2418"/>
                    <a:pt x="72" y="2358"/>
                    <a:pt x="96" y="2311"/>
                  </a:cubicBezTo>
                  <a:cubicBezTo>
                    <a:pt x="108" y="2251"/>
                    <a:pt x="120" y="2192"/>
                    <a:pt x="143" y="2132"/>
                  </a:cubicBezTo>
                  <a:cubicBezTo>
                    <a:pt x="239" y="1822"/>
                    <a:pt x="382" y="1537"/>
                    <a:pt x="560" y="1275"/>
                  </a:cubicBezTo>
                  <a:cubicBezTo>
                    <a:pt x="810" y="941"/>
                    <a:pt x="1120" y="656"/>
                    <a:pt x="1477" y="453"/>
                  </a:cubicBezTo>
                  <a:cubicBezTo>
                    <a:pt x="1927" y="189"/>
                    <a:pt x="2434" y="53"/>
                    <a:pt x="2951" y="53"/>
                  </a:cubicBezTo>
                  <a:cubicBezTo>
                    <a:pt x="3063" y="53"/>
                    <a:pt x="3175" y="60"/>
                    <a:pt x="3287" y="72"/>
                  </a:cubicBezTo>
                  <a:cubicBezTo>
                    <a:pt x="3358" y="84"/>
                    <a:pt x="3418" y="96"/>
                    <a:pt x="3489" y="108"/>
                  </a:cubicBezTo>
                  <a:cubicBezTo>
                    <a:pt x="3560" y="120"/>
                    <a:pt x="3620" y="132"/>
                    <a:pt x="3691" y="156"/>
                  </a:cubicBezTo>
                  <a:cubicBezTo>
                    <a:pt x="3977" y="227"/>
                    <a:pt x="4239" y="346"/>
                    <a:pt x="4489" y="501"/>
                  </a:cubicBezTo>
                  <a:cubicBezTo>
                    <a:pt x="5037" y="834"/>
                    <a:pt x="5454" y="1346"/>
                    <a:pt x="5680" y="1942"/>
                  </a:cubicBezTo>
                  <a:cubicBezTo>
                    <a:pt x="5811" y="2263"/>
                    <a:pt x="5870" y="2596"/>
                    <a:pt x="5882" y="2942"/>
                  </a:cubicBezTo>
                  <a:cubicBezTo>
                    <a:pt x="5882" y="3299"/>
                    <a:pt x="5835" y="3644"/>
                    <a:pt x="5716" y="3978"/>
                  </a:cubicBezTo>
                  <a:lnTo>
                    <a:pt x="5680" y="4085"/>
                  </a:lnTo>
                  <a:lnTo>
                    <a:pt x="5668" y="4097"/>
                  </a:lnTo>
                  <a:lnTo>
                    <a:pt x="5680" y="4108"/>
                  </a:lnTo>
                  <a:cubicBezTo>
                    <a:pt x="5895" y="4584"/>
                    <a:pt x="6110" y="5059"/>
                    <a:pt x="6325" y="5524"/>
                  </a:cubicBezTo>
                  <a:lnTo>
                    <a:pt x="6325" y="5524"/>
                  </a:lnTo>
                  <a:lnTo>
                    <a:pt x="5061" y="5061"/>
                  </a:lnTo>
                  <a:lnTo>
                    <a:pt x="5037" y="5061"/>
                  </a:lnTo>
                  <a:lnTo>
                    <a:pt x="5025" y="5073"/>
                  </a:lnTo>
                  <a:cubicBezTo>
                    <a:pt x="4680" y="5418"/>
                    <a:pt x="4263" y="5680"/>
                    <a:pt x="3799" y="5823"/>
                  </a:cubicBezTo>
                  <a:cubicBezTo>
                    <a:pt x="3526" y="5903"/>
                    <a:pt x="3246" y="5943"/>
                    <a:pt x="2968" y="5943"/>
                  </a:cubicBezTo>
                  <a:cubicBezTo>
                    <a:pt x="2421" y="5943"/>
                    <a:pt x="1879" y="5790"/>
                    <a:pt x="1405" y="5490"/>
                  </a:cubicBezTo>
                  <a:cubicBezTo>
                    <a:pt x="1108" y="5311"/>
                    <a:pt x="858" y="5085"/>
                    <a:pt x="643" y="4811"/>
                  </a:cubicBezTo>
                  <a:cubicBezTo>
                    <a:pt x="477" y="4597"/>
                    <a:pt x="334" y="4347"/>
                    <a:pt x="227" y="4085"/>
                  </a:cubicBezTo>
                  <a:cubicBezTo>
                    <a:pt x="143" y="3894"/>
                    <a:pt x="96" y="3680"/>
                    <a:pt x="48" y="3477"/>
                  </a:cubicBezTo>
                  <a:cubicBezTo>
                    <a:pt x="36" y="3394"/>
                    <a:pt x="24" y="3311"/>
                    <a:pt x="24" y="3251"/>
                  </a:cubicBezTo>
                  <a:cubicBezTo>
                    <a:pt x="24" y="3180"/>
                    <a:pt x="12" y="3120"/>
                    <a:pt x="12" y="3073"/>
                  </a:cubicBezTo>
                  <a:lnTo>
                    <a:pt x="12" y="3085"/>
                  </a:lnTo>
                  <a:lnTo>
                    <a:pt x="12" y="3251"/>
                  </a:lnTo>
                  <a:cubicBezTo>
                    <a:pt x="12" y="3311"/>
                    <a:pt x="24" y="3394"/>
                    <a:pt x="36" y="3477"/>
                  </a:cubicBezTo>
                  <a:cubicBezTo>
                    <a:pt x="72" y="3692"/>
                    <a:pt x="120" y="3894"/>
                    <a:pt x="203" y="4097"/>
                  </a:cubicBezTo>
                  <a:cubicBezTo>
                    <a:pt x="310" y="4370"/>
                    <a:pt x="441" y="4620"/>
                    <a:pt x="620" y="4847"/>
                  </a:cubicBezTo>
                  <a:cubicBezTo>
                    <a:pt x="834" y="5109"/>
                    <a:pt x="1084" y="5347"/>
                    <a:pt x="1370" y="5537"/>
                  </a:cubicBezTo>
                  <a:cubicBezTo>
                    <a:pt x="1851" y="5837"/>
                    <a:pt x="2401" y="5996"/>
                    <a:pt x="2956" y="5996"/>
                  </a:cubicBezTo>
                  <a:cubicBezTo>
                    <a:pt x="3238" y="5996"/>
                    <a:pt x="3522" y="5955"/>
                    <a:pt x="3799" y="5871"/>
                  </a:cubicBezTo>
                  <a:cubicBezTo>
                    <a:pt x="4272" y="5729"/>
                    <a:pt x="4710" y="5469"/>
                    <a:pt x="5054" y="5127"/>
                  </a:cubicBezTo>
                  <a:lnTo>
                    <a:pt x="5054" y="5127"/>
                  </a:lnTo>
                  <a:lnTo>
                    <a:pt x="6358" y="5609"/>
                  </a:lnTo>
                  <a:lnTo>
                    <a:pt x="6430" y="5632"/>
                  </a:lnTo>
                  <a:lnTo>
                    <a:pt x="6406" y="5561"/>
                  </a:lnTo>
                  <a:lnTo>
                    <a:pt x="5732" y="4095"/>
                  </a:lnTo>
                  <a:lnTo>
                    <a:pt x="5763" y="4001"/>
                  </a:lnTo>
                  <a:cubicBezTo>
                    <a:pt x="5882" y="3656"/>
                    <a:pt x="5942" y="3299"/>
                    <a:pt x="5930" y="2942"/>
                  </a:cubicBezTo>
                  <a:cubicBezTo>
                    <a:pt x="5930" y="2584"/>
                    <a:pt x="5858" y="2239"/>
                    <a:pt x="5727" y="1918"/>
                  </a:cubicBezTo>
                  <a:cubicBezTo>
                    <a:pt x="5501" y="1299"/>
                    <a:pt x="5073" y="787"/>
                    <a:pt x="4513" y="441"/>
                  </a:cubicBezTo>
                  <a:cubicBezTo>
                    <a:pt x="4263" y="287"/>
                    <a:pt x="3989" y="168"/>
                    <a:pt x="3703" y="96"/>
                  </a:cubicBezTo>
                  <a:cubicBezTo>
                    <a:pt x="3632" y="72"/>
                    <a:pt x="3560" y="60"/>
                    <a:pt x="3489" y="48"/>
                  </a:cubicBezTo>
                  <a:cubicBezTo>
                    <a:pt x="3418" y="37"/>
                    <a:pt x="3358" y="25"/>
                    <a:pt x="3287" y="13"/>
                  </a:cubicBezTo>
                  <a:cubicBezTo>
                    <a:pt x="3156" y="1"/>
                    <a:pt x="3013" y="1"/>
                    <a:pt x="2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5314767" y="902205"/>
              <a:ext cx="216441" cy="214132"/>
            </a:xfrm>
            <a:custGeom>
              <a:avLst/>
              <a:gdLst/>
              <a:ahLst/>
              <a:cxnLst/>
              <a:rect l="l" t="t" r="r" b="b"/>
              <a:pathLst>
                <a:path w="2156" h="2133" extrusionOk="0">
                  <a:moveTo>
                    <a:pt x="1037" y="1"/>
                  </a:moveTo>
                  <a:cubicBezTo>
                    <a:pt x="453" y="24"/>
                    <a:pt x="1" y="513"/>
                    <a:pt x="13" y="1084"/>
                  </a:cubicBezTo>
                  <a:cubicBezTo>
                    <a:pt x="25" y="1672"/>
                    <a:pt x="501" y="2132"/>
                    <a:pt x="1074" y="2132"/>
                  </a:cubicBezTo>
                  <a:cubicBezTo>
                    <a:pt x="1082" y="2132"/>
                    <a:pt x="1089" y="2132"/>
                    <a:pt x="1096" y="2132"/>
                  </a:cubicBezTo>
                  <a:cubicBezTo>
                    <a:pt x="1692" y="2120"/>
                    <a:pt x="2156" y="1632"/>
                    <a:pt x="2144" y="1048"/>
                  </a:cubicBezTo>
                  <a:lnTo>
                    <a:pt x="2144" y="1048"/>
                  </a:lnTo>
                  <a:lnTo>
                    <a:pt x="1084" y="1072"/>
                  </a:lnTo>
                  <a:lnTo>
                    <a:pt x="10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5447484" y="875802"/>
              <a:ext cx="111232" cy="106614"/>
            </a:xfrm>
            <a:custGeom>
              <a:avLst/>
              <a:gdLst/>
              <a:ahLst/>
              <a:cxnLst/>
              <a:rect l="l" t="t" r="r" b="b"/>
              <a:pathLst>
                <a:path w="1108" h="1062" extrusionOk="0">
                  <a:moveTo>
                    <a:pt x="44" y="1"/>
                  </a:moveTo>
                  <a:cubicBezTo>
                    <a:pt x="29" y="1"/>
                    <a:pt x="15" y="1"/>
                    <a:pt x="1" y="2"/>
                  </a:cubicBezTo>
                  <a:lnTo>
                    <a:pt x="36" y="1061"/>
                  </a:lnTo>
                  <a:lnTo>
                    <a:pt x="1108" y="1026"/>
                  </a:lnTo>
                  <a:cubicBezTo>
                    <a:pt x="1096" y="752"/>
                    <a:pt x="977" y="478"/>
                    <a:pt x="774" y="287"/>
                  </a:cubicBezTo>
                  <a:cubicBezTo>
                    <a:pt x="571" y="107"/>
                    <a:pt x="314"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Picture 101">
            <a:extLst>
              <a:ext uri="{FF2B5EF4-FFF2-40B4-BE49-F238E27FC236}">
                <a16:creationId xmlns:a16="http://schemas.microsoft.com/office/drawing/2014/main" id="{16DFCD28-B74E-4FEF-AB6F-5C74567D4223}"/>
              </a:ext>
            </a:extLst>
          </p:cNvPr>
          <p:cNvPicPr/>
          <p:nvPr/>
        </p:nvPicPr>
        <p:blipFill>
          <a:blip r:embed="rId3"/>
          <a:stretch>
            <a:fillRect/>
          </a:stretch>
        </p:blipFill>
        <p:spPr>
          <a:xfrm>
            <a:off x="158691" y="2070162"/>
            <a:ext cx="5943600" cy="2602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p41"/>
          <p:cNvGrpSpPr/>
          <p:nvPr/>
        </p:nvGrpSpPr>
        <p:grpSpPr>
          <a:xfrm>
            <a:off x="539223" y="1325525"/>
            <a:ext cx="4975488" cy="3281489"/>
            <a:chOff x="563401" y="1400184"/>
            <a:chExt cx="4243125" cy="2798473"/>
          </a:xfrm>
        </p:grpSpPr>
        <p:grpSp>
          <p:nvGrpSpPr>
            <p:cNvPr id="612" name="Google Shape;612;p41"/>
            <p:cNvGrpSpPr/>
            <p:nvPr/>
          </p:nvGrpSpPr>
          <p:grpSpPr>
            <a:xfrm flipH="1">
              <a:off x="563401" y="1400184"/>
              <a:ext cx="4243125" cy="2798473"/>
              <a:chOff x="3969750" y="1234434"/>
              <a:chExt cx="4745694" cy="3129933"/>
            </a:xfrm>
          </p:grpSpPr>
          <p:grpSp>
            <p:nvGrpSpPr>
              <p:cNvPr id="613" name="Google Shape;613;p41"/>
              <p:cNvGrpSpPr/>
              <p:nvPr/>
            </p:nvGrpSpPr>
            <p:grpSpPr>
              <a:xfrm>
                <a:off x="5442249" y="1234434"/>
                <a:ext cx="3265283" cy="3129933"/>
                <a:chOff x="5196863" y="1006162"/>
                <a:chExt cx="3297932" cy="3161229"/>
              </a:xfrm>
            </p:grpSpPr>
            <p:sp>
              <p:nvSpPr>
                <p:cNvPr id="614" name="Google Shape;614;p41"/>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1"/>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41"/>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41"/>
          <p:cNvSpPr txBox="1">
            <a:spLocks noGrp="1"/>
          </p:cNvSpPr>
          <p:nvPr>
            <p:ph type="ctrTitle"/>
          </p:nvPr>
        </p:nvSpPr>
        <p:spPr>
          <a:xfrm>
            <a:off x="4092772" y="2925700"/>
            <a:ext cx="4340678" cy="125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KẾT LUẬN</a:t>
            </a:r>
            <a:endParaRPr/>
          </a:p>
        </p:txBody>
      </p:sp>
      <p:sp>
        <p:nvSpPr>
          <p:cNvPr id="695" name="Google Shape;695;p41"/>
          <p:cNvSpPr txBox="1">
            <a:spLocks noGrp="1"/>
          </p:cNvSpPr>
          <p:nvPr>
            <p:ph type="title" idx="2"/>
          </p:nvPr>
        </p:nvSpPr>
        <p:spPr>
          <a:xfrm>
            <a:off x="6725025" y="1471085"/>
            <a:ext cx="1708500"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spTree>
    <p:extLst>
      <p:ext uri="{BB962C8B-B14F-4D97-AF65-F5344CB8AC3E}">
        <p14:creationId xmlns:p14="http://schemas.microsoft.com/office/powerpoint/2010/main" val="86648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3" name="Google Shape;1843;p60"/>
          <p:cNvSpPr txBox="1">
            <a:spLocks noGrp="1"/>
          </p:cNvSpPr>
          <p:nvPr>
            <p:ph type="subTitle" idx="2"/>
          </p:nvPr>
        </p:nvSpPr>
        <p:spPr>
          <a:xfrm>
            <a:off x="720000" y="2785076"/>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latin typeface="Oswald" pitchFamily="2" charset="0"/>
              </a:rPr>
              <a:t>Có thể phát hiện cluster có hình dạng bất kì</a:t>
            </a:r>
            <a:endParaRPr>
              <a:latin typeface="Oswald" pitchFamily="2" charset="0"/>
            </a:endParaRPr>
          </a:p>
        </p:txBody>
      </p:sp>
      <p:sp>
        <p:nvSpPr>
          <p:cNvPr id="1845" name="Google Shape;1845;p60"/>
          <p:cNvSpPr txBox="1">
            <a:spLocks noGrp="1"/>
          </p:cNvSpPr>
          <p:nvPr>
            <p:ph type="subTitle" idx="4"/>
          </p:nvPr>
        </p:nvSpPr>
        <p:spPr>
          <a:xfrm>
            <a:off x="3352601" y="2796505"/>
            <a:ext cx="2423100" cy="531000"/>
          </a:xfrm>
          <a:prstGeom prst="rect">
            <a:avLst/>
          </a:prstGeom>
        </p:spPr>
        <p:txBody>
          <a:bodyPr spcFirstLastPara="1" wrap="square" lIns="91425" tIns="0" rIns="91425" bIns="91425" anchor="t" anchorCtr="0">
            <a:noAutofit/>
          </a:bodyPr>
          <a:lstStyle/>
          <a:p>
            <a:pPr marL="0" lvl="0" indent="0">
              <a:spcAft>
                <a:spcPts val="1600"/>
              </a:spcAft>
            </a:pPr>
            <a:r>
              <a:rPr lang="en-US">
                <a:latin typeface="Oswald" pitchFamily="2" charset="0"/>
              </a:rPr>
              <a:t>Chỉ yêu cầu một hàm đo khoảng cách và hai tham số đầu vào: Eps và MinPts</a:t>
            </a:r>
            <a:endParaRPr>
              <a:latin typeface="Oswald" pitchFamily="2" charset="0"/>
            </a:endParaRPr>
          </a:p>
        </p:txBody>
      </p:sp>
      <p:sp>
        <p:nvSpPr>
          <p:cNvPr id="1847" name="Google Shape;1847;p60"/>
          <p:cNvSpPr txBox="1">
            <a:spLocks noGrp="1"/>
          </p:cNvSpPr>
          <p:nvPr>
            <p:ph type="subTitle" idx="6"/>
          </p:nvPr>
        </p:nvSpPr>
        <p:spPr>
          <a:xfrm>
            <a:off x="6019556" y="2796505"/>
            <a:ext cx="2423100" cy="531000"/>
          </a:xfrm>
          <a:prstGeom prst="rect">
            <a:avLst/>
          </a:prstGeom>
        </p:spPr>
        <p:txBody>
          <a:bodyPr spcFirstLastPara="1" wrap="square" lIns="91425" tIns="0" rIns="91425" bIns="91425" anchor="t" anchorCtr="0">
            <a:noAutofit/>
          </a:bodyPr>
          <a:lstStyle/>
          <a:p>
            <a:pPr marL="0" lvl="0" indent="0">
              <a:spcAft>
                <a:spcPts val="1600"/>
              </a:spcAft>
            </a:pPr>
            <a:r>
              <a:rPr lang="en-US">
                <a:latin typeface="Oswald" pitchFamily="2" charset="0"/>
              </a:rPr>
              <a:t>Cho ra kết quả tốt và thực thi hiệu quả trên nhiều tập dữ liệu</a:t>
            </a:r>
            <a:endParaRPr>
              <a:latin typeface="Oswald" pitchFamily="2" charset="0"/>
            </a:endParaRPr>
          </a:p>
        </p:txBody>
      </p:sp>
      <p:sp>
        <p:nvSpPr>
          <p:cNvPr id="1854" name="Google Shape;1854;p60"/>
          <p:cNvSpPr txBox="1">
            <a:spLocks noGrp="1"/>
          </p:cNvSpPr>
          <p:nvPr>
            <p:ph type="title"/>
          </p:nvPr>
        </p:nvSpPr>
        <p:spPr>
          <a:xfrm>
            <a:off x="1188780" y="441648"/>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t>Ưu điểm</a:t>
            </a:r>
            <a:endParaRPr sz="3600"/>
          </a:p>
        </p:txBody>
      </p:sp>
      <p:sp>
        <p:nvSpPr>
          <p:cNvPr id="1855" name="Google Shape;1855;p60"/>
          <p:cNvSpPr/>
          <p:nvPr/>
        </p:nvSpPr>
        <p:spPr>
          <a:xfrm rot="-5400000">
            <a:off x="4266644" y="2007486"/>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rot="-5400000">
            <a:off x="1626181" y="2007486"/>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p:cNvSpPr/>
          <p:nvPr/>
        </p:nvSpPr>
        <p:spPr>
          <a:xfrm rot="-5400000">
            <a:off x="6907083" y="2007486"/>
            <a:ext cx="648000" cy="5604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1" name="Google Shape;1861;p60"/>
          <p:cNvGrpSpPr/>
          <p:nvPr/>
        </p:nvGrpSpPr>
        <p:grpSpPr>
          <a:xfrm>
            <a:off x="7143528" y="2119543"/>
            <a:ext cx="175110" cy="336232"/>
            <a:chOff x="2334833" y="-376996"/>
            <a:chExt cx="228812" cy="438830"/>
          </a:xfrm>
        </p:grpSpPr>
        <p:sp>
          <p:nvSpPr>
            <p:cNvPr id="1862" name="Google Shape;1862;p60"/>
            <p:cNvSpPr/>
            <p:nvPr/>
          </p:nvSpPr>
          <p:spPr>
            <a:xfrm>
              <a:off x="2334833" y="-376996"/>
              <a:ext cx="228812" cy="438830"/>
            </a:xfrm>
            <a:custGeom>
              <a:avLst/>
              <a:gdLst/>
              <a:ahLst/>
              <a:cxnLst/>
              <a:rect l="l" t="t" r="r" b="b"/>
              <a:pathLst>
                <a:path w="23492" h="45066" extrusionOk="0">
                  <a:moveTo>
                    <a:pt x="12240" y="1322"/>
                  </a:moveTo>
                  <a:lnTo>
                    <a:pt x="12240" y="4191"/>
                  </a:lnTo>
                  <a:cubicBezTo>
                    <a:pt x="12240" y="4549"/>
                    <a:pt x="12525" y="4846"/>
                    <a:pt x="12895" y="4846"/>
                  </a:cubicBezTo>
                  <a:lnTo>
                    <a:pt x="14740" y="4846"/>
                  </a:lnTo>
                  <a:lnTo>
                    <a:pt x="22003" y="12109"/>
                  </a:lnTo>
                  <a:lnTo>
                    <a:pt x="20955" y="14717"/>
                  </a:lnTo>
                  <a:lnTo>
                    <a:pt x="11621" y="12716"/>
                  </a:lnTo>
                  <a:cubicBezTo>
                    <a:pt x="11574" y="12705"/>
                    <a:pt x="11527" y="12700"/>
                    <a:pt x="11480" y="12700"/>
                  </a:cubicBezTo>
                  <a:cubicBezTo>
                    <a:pt x="11228" y="12700"/>
                    <a:pt x="10983" y="12856"/>
                    <a:pt x="10882" y="13097"/>
                  </a:cubicBezTo>
                  <a:cubicBezTo>
                    <a:pt x="10751" y="13371"/>
                    <a:pt x="10847" y="13716"/>
                    <a:pt x="11097" y="13895"/>
                  </a:cubicBezTo>
                  <a:cubicBezTo>
                    <a:pt x="11192" y="13966"/>
                    <a:pt x="20134" y="20432"/>
                    <a:pt x="20681" y="27516"/>
                  </a:cubicBezTo>
                  <a:lnTo>
                    <a:pt x="17157" y="27516"/>
                  </a:lnTo>
                  <a:cubicBezTo>
                    <a:pt x="16788" y="27516"/>
                    <a:pt x="16502" y="27813"/>
                    <a:pt x="16502" y="28182"/>
                  </a:cubicBezTo>
                  <a:cubicBezTo>
                    <a:pt x="16502" y="28540"/>
                    <a:pt x="16788" y="28837"/>
                    <a:pt x="17157" y="28837"/>
                  </a:cubicBezTo>
                  <a:lnTo>
                    <a:pt x="19764" y="28837"/>
                  </a:lnTo>
                  <a:lnTo>
                    <a:pt x="17562" y="31040"/>
                  </a:lnTo>
                  <a:lnTo>
                    <a:pt x="6787" y="31040"/>
                  </a:lnTo>
                  <a:lnTo>
                    <a:pt x="4143" y="28837"/>
                  </a:lnTo>
                  <a:lnTo>
                    <a:pt x="14014" y="28837"/>
                  </a:lnTo>
                  <a:cubicBezTo>
                    <a:pt x="14383" y="28837"/>
                    <a:pt x="14681" y="28540"/>
                    <a:pt x="14681" y="28182"/>
                  </a:cubicBezTo>
                  <a:cubicBezTo>
                    <a:pt x="14681" y="27813"/>
                    <a:pt x="14383" y="27516"/>
                    <a:pt x="14014" y="27516"/>
                  </a:cubicBezTo>
                  <a:lnTo>
                    <a:pt x="2834" y="27516"/>
                  </a:lnTo>
                  <a:cubicBezTo>
                    <a:pt x="2274" y="25123"/>
                    <a:pt x="83" y="14538"/>
                    <a:pt x="3632" y="8621"/>
                  </a:cubicBezTo>
                  <a:cubicBezTo>
                    <a:pt x="4822" y="6632"/>
                    <a:pt x="6560" y="5358"/>
                    <a:pt x="8811" y="4834"/>
                  </a:cubicBezTo>
                  <a:cubicBezTo>
                    <a:pt x="8954" y="4799"/>
                    <a:pt x="9085" y="4715"/>
                    <a:pt x="9180" y="4596"/>
                  </a:cubicBezTo>
                  <a:lnTo>
                    <a:pt x="11799" y="1322"/>
                  </a:lnTo>
                  <a:close/>
                  <a:moveTo>
                    <a:pt x="17169" y="32373"/>
                  </a:moveTo>
                  <a:lnTo>
                    <a:pt x="17169" y="33874"/>
                  </a:lnTo>
                  <a:lnTo>
                    <a:pt x="7203" y="33874"/>
                  </a:lnTo>
                  <a:lnTo>
                    <a:pt x="7203" y="32373"/>
                  </a:lnTo>
                  <a:close/>
                  <a:moveTo>
                    <a:pt x="17240" y="35195"/>
                  </a:moveTo>
                  <a:cubicBezTo>
                    <a:pt x="17562" y="36945"/>
                    <a:pt x="19098" y="38481"/>
                    <a:pt x="20467" y="39517"/>
                  </a:cubicBezTo>
                  <a:lnTo>
                    <a:pt x="3679" y="39517"/>
                  </a:lnTo>
                  <a:cubicBezTo>
                    <a:pt x="4060" y="39196"/>
                    <a:pt x="4465" y="38850"/>
                    <a:pt x="4834" y="38481"/>
                  </a:cubicBezTo>
                  <a:cubicBezTo>
                    <a:pt x="6108" y="37255"/>
                    <a:pt x="6870" y="36148"/>
                    <a:pt x="7120" y="35195"/>
                  </a:cubicBezTo>
                  <a:close/>
                  <a:moveTo>
                    <a:pt x="22110" y="40839"/>
                  </a:moveTo>
                  <a:lnTo>
                    <a:pt x="22110" y="43744"/>
                  </a:lnTo>
                  <a:lnTo>
                    <a:pt x="2262" y="43744"/>
                  </a:lnTo>
                  <a:lnTo>
                    <a:pt x="2262" y="40839"/>
                  </a:lnTo>
                  <a:close/>
                  <a:moveTo>
                    <a:pt x="11490" y="0"/>
                  </a:moveTo>
                  <a:cubicBezTo>
                    <a:pt x="11287" y="0"/>
                    <a:pt x="11097" y="84"/>
                    <a:pt x="10966" y="239"/>
                  </a:cubicBezTo>
                  <a:lnTo>
                    <a:pt x="8287" y="3596"/>
                  </a:lnTo>
                  <a:cubicBezTo>
                    <a:pt x="5787" y="4239"/>
                    <a:pt x="3834" y="5704"/>
                    <a:pt x="2500" y="7942"/>
                  </a:cubicBezTo>
                  <a:cubicBezTo>
                    <a:pt x="691" y="10966"/>
                    <a:pt x="0" y="15324"/>
                    <a:pt x="453" y="20908"/>
                  </a:cubicBezTo>
                  <a:cubicBezTo>
                    <a:pt x="798" y="25015"/>
                    <a:pt x="1631" y="28218"/>
                    <a:pt x="1667" y="28349"/>
                  </a:cubicBezTo>
                  <a:cubicBezTo>
                    <a:pt x="1703" y="28480"/>
                    <a:pt x="1786" y="28599"/>
                    <a:pt x="1893" y="28683"/>
                  </a:cubicBezTo>
                  <a:lnTo>
                    <a:pt x="5882" y="32016"/>
                  </a:lnTo>
                  <a:lnTo>
                    <a:pt x="5882" y="34529"/>
                  </a:lnTo>
                  <a:cubicBezTo>
                    <a:pt x="5882" y="35231"/>
                    <a:pt x="5167" y="36326"/>
                    <a:pt x="3917" y="37541"/>
                  </a:cubicBezTo>
                  <a:cubicBezTo>
                    <a:pt x="2739" y="38684"/>
                    <a:pt x="1596" y="39458"/>
                    <a:pt x="1334" y="39577"/>
                  </a:cubicBezTo>
                  <a:cubicBezTo>
                    <a:pt x="1095" y="39672"/>
                    <a:pt x="941" y="39922"/>
                    <a:pt x="941" y="40172"/>
                  </a:cubicBezTo>
                  <a:lnTo>
                    <a:pt x="941" y="44411"/>
                  </a:lnTo>
                  <a:cubicBezTo>
                    <a:pt x="941" y="44780"/>
                    <a:pt x="1238" y="45066"/>
                    <a:pt x="1607" y="45066"/>
                  </a:cubicBezTo>
                  <a:lnTo>
                    <a:pt x="22777" y="45066"/>
                  </a:lnTo>
                  <a:cubicBezTo>
                    <a:pt x="23146" y="45066"/>
                    <a:pt x="23432" y="44780"/>
                    <a:pt x="23432" y="44411"/>
                  </a:cubicBezTo>
                  <a:lnTo>
                    <a:pt x="23432" y="40172"/>
                  </a:lnTo>
                  <a:cubicBezTo>
                    <a:pt x="23432" y="40172"/>
                    <a:pt x="23432" y="40172"/>
                    <a:pt x="23432" y="40160"/>
                  </a:cubicBezTo>
                  <a:cubicBezTo>
                    <a:pt x="23432" y="39910"/>
                    <a:pt x="23277" y="39672"/>
                    <a:pt x="23051" y="39577"/>
                  </a:cubicBezTo>
                  <a:cubicBezTo>
                    <a:pt x="22039" y="39112"/>
                    <a:pt x="18502" y="36791"/>
                    <a:pt x="18502" y="34529"/>
                  </a:cubicBezTo>
                  <a:lnTo>
                    <a:pt x="18502" y="31981"/>
                  </a:lnTo>
                  <a:lnTo>
                    <a:pt x="21836" y="28647"/>
                  </a:lnTo>
                  <a:cubicBezTo>
                    <a:pt x="21955" y="28528"/>
                    <a:pt x="22027" y="28349"/>
                    <a:pt x="22027" y="28182"/>
                  </a:cubicBezTo>
                  <a:cubicBezTo>
                    <a:pt x="22027" y="24789"/>
                    <a:pt x="20300" y="21170"/>
                    <a:pt x="16919" y="17419"/>
                  </a:cubicBezTo>
                  <a:cubicBezTo>
                    <a:pt x="15895" y="16288"/>
                    <a:pt x="14895" y="15336"/>
                    <a:pt x="14038" y="14586"/>
                  </a:cubicBezTo>
                  <a:lnTo>
                    <a:pt x="14038" y="14586"/>
                  </a:lnTo>
                  <a:lnTo>
                    <a:pt x="21229" y="16121"/>
                  </a:lnTo>
                  <a:cubicBezTo>
                    <a:pt x="21277" y="16133"/>
                    <a:pt x="21325" y="16138"/>
                    <a:pt x="21373" y="16138"/>
                  </a:cubicBezTo>
                  <a:cubicBezTo>
                    <a:pt x="21633" y="16138"/>
                    <a:pt x="21878" y="15978"/>
                    <a:pt x="21979" y="15717"/>
                  </a:cubicBezTo>
                  <a:lnTo>
                    <a:pt x="23384" y="12192"/>
                  </a:lnTo>
                  <a:cubicBezTo>
                    <a:pt x="23491" y="11942"/>
                    <a:pt x="23432" y="11669"/>
                    <a:pt x="23241" y="11478"/>
                  </a:cubicBezTo>
                  <a:lnTo>
                    <a:pt x="15478" y="3715"/>
                  </a:lnTo>
                  <a:cubicBezTo>
                    <a:pt x="15359" y="3596"/>
                    <a:pt x="15192" y="3525"/>
                    <a:pt x="15014" y="3525"/>
                  </a:cubicBezTo>
                  <a:lnTo>
                    <a:pt x="13561" y="3525"/>
                  </a:lnTo>
                  <a:lnTo>
                    <a:pt x="13561" y="655"/>
                  </a:lnTo>
                  <a:cubicBezTo>
                    <a:pt x="13561" y="298"/>
                    <a:pt x="13264" y="0"/>
                    <a:pt x="12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0"/>
            <p:cNvSpPr/>
            <p:nvPr/>
          </p:nvSpPr>
          <p:spPr>
            <a:xfrm>
              <a:off x="2460408" y="-308712"/>
              <a:ext cx="13811" cy="13691"/>
            </a:xfrm>
            <a:custGeom>
              <a:avLst/>
              <a:gdLst/>
              <a:ahLst/>
              <a:cxnLst/>
              <a:rect l="l" t="t" r="r" b="b"/>
              <a:pathLst>
                <a:path w="1418" h="1406" extrusionOk="0">
                  <a:moveTo>
                    <a:pt x="703" y="0"/>
                  </a:moveTo>
                  <a:cubicBezTo>
                    <a:pt x="322" y="0"/>
                    <a:pt x="1" y="310"/>
                    <a:pt x="1" y="703"/>
                  </a:cubicBezTo>
                  <a:cubicBezTo>
                    <a:pt x="1" y="1096"/>
                    <a:pt x="322" y="1405"/>
                    <a:pt x="703" y="1405"/>
                  </a:cubicBezTo>
                  <a:cubicBezTo>
                    <a:pt x="1096" y="1405"/>
                    <a:pt x="1417" y="1096"/>
                    <a:pt x="1417" y="703"/>
                  </a:cubicBezTo>
                  <a:cubicBezTo>
                    <a:pt x="1417" y="310"/>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60"/>
          <p:cNvGrpSpPr/>
          <p:nvPr/>
        </p:nvGrpSpPr>
        <p:grpSpPr>
          <a:xfrm>
            <a:off x="4454057" y="2119546"/>
            <a:ext cx="273175" cy="336229"/>
            <a:chOff x="1475950" y="-409575"/>
            <a:chExt cx="356578" cy="438942"/>
          </a:xfrm>
        </p:grpSpPr>
        <p:sp>
          <p:nvSpPr>
            <p:cNvPr id="1884" name="Google Shape;1884;p60"/>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0"/>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0"/>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0"/>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0"/>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0"/>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0"/>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0"/>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0"/>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0"/>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0"/>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0"/>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0"/>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60"/>
          <p:cNvGrpSpPr/>
          <p:nvPr/>
        </p:nvGrpSpPr>
        <p:grpSpPr>
          <a:xfrm>
            <a:off x="1806590" y="2119554"/>
            <a:ext cx="287182" cy="336210"/>
            <a:chOff x="794999" y="-511563"/>
            <a:chExt cx="407523" cy="481884"/>
          </a:xfrm>
        </p:grpSpPr>
        <p:sp>
          <p:nvSpPr>
            <p:cNvPr id="1909" name="Google Shape;1909;p60"/>
            <p:cNvSpPr/>
            <p:nvPr/>
          </p:nvSpPr>
          <p:spPr>
            <a:xfrm>
              <a:off x="794999" y="-511563"/>
              <a:ext cx="407523" cy="481884"/>
            </a:xfrm>
            <a:custGeom>
              <a:avLst/>
              <a:gdLst/>
              <a:ahLst/>
              <a:cxnLst/>
              <a:rect l="l" t="t" r="r" b="b"/>
              <a:pathLst>
                <a:path w="38113" h="45078" extrusionOk="0">
                  <a:moveTo>
                    <a:pt x="21230" y="1"/>
                  </a:moveTo>
                  <a:cubicBezTo>
                    <a:pt x="11907" y="1"/>
                    <a:pt x="4335" y="7573"/>
                    <a:pt x="4335" y="16896"/>
                  </a:cubicBezTo>
                  <a:cubicBezTo>
                    <a:pt x="4335" y="17062"/>
                    <a:pt x="4335" y="17241"/>
                    <a:pt x="4347" y="17420"/>
                  </a:cubicBezTo>
                  <a:lnTo>
                    <a:pt x="168" y="25766"/>
                  </a:lnTo>
                  <a:cubicBezTo>
                    <a:pt x="1" y="26099"/>
                    <a:pt x="132" y="26492"/>
                    <a:pt x="465" y="26659"/>
                  </a:cubicBezTo>
                  <a:lnTo>
                    <a:pt x="4335" y="28588"/>
                  </a:lnTo>
                  <a:lnTo>
                    <a:pt x="4335" y="35243"/>
                  </a:lnTo>
                  <a:cubicBezTo>
                    <a:pt x="4335" y="35600"/>
                    <a:pt x="4633" y="35898"/>
                    <a:pt x="4990" y="35898"/>
                  </a:cubicBezTo>
                  <a:lnTo>
                    <a:pt x="13788" y="35898"/>
                  </a:lnTo>
                  <a:lnTo>
                    <a:pt x="14920" y="44494"/>
                  </a:lnTo>
                  <a:cubicBezTo>
                    <a:pt x="14967" y="44828"/>
                    <a:pt x="15253" y="45078"/>
                    <a:pt x="15574" y="45078"/>
                  </a:cubicBezTo>
                  <a:cubicBezTo>
                    <a:pt x="15610" y="45078"/>
                    <a:pt x="15634" y="45078"/>
                    <a:pt x="15670" y="45066"/>
                  </a:cubicBezTo>
                  <a:cubicBezTo>
                    <a:pt x="16027" y="45018"/>
                    <a:pt x="16277" y="44685"/>
                    <a:pt x="16229" y="44328"/>
                  </a:cubicBezTo>
                  <a:lnTo>
                    <a:pt x="15027" y="35148"/>
                  </a:lnTo>
                  <a:cubicBezTo>
                    <a:pt x="14979" y="34827"/>
                    <a:pt x="14705" y="34576"/>
                    <a:pt x="14372" y="34576"/>
                  </a:cubicBezTo>
                  <a:lnTo>
                    <a:pt x="5656" y="34576"/>
                  </a:lnTo>
                  <a:lnTo>
                    <a:pt x="5656" y="28183"/>
                  </a:lnTo>
                  <a:cubicBezTo>
                    <a:pt x="5656" y="27933"/>
                    <a:pt x="5514" y="27707"/>
                    <a:pt x="5287" y="27588"/>
                  </a:cubicBezTo>
                  <a:lnTo>
                    <a:pt x="1644" y="25766"/>
                  </a:lnTo>
                  <a:lnTo>
                    <a:pt x="5525" y="18015"/>
                  </a:lnTo>
                  <a:cubicBezTo>
                    <a:pt x="5621" y="17884"/>
                    <a:pt x="5680" y="17729"/>
                    <a:pt x="5668" y="17574"/>
                  </a:cubicBezTo>
                  <a:cubicBezTo>
                    <a:pt x="5656" y="17324"/>
                    <a:pt x="5656" y="17098"/>
                    <a:pt x="5656" y="16896"/>
                  </a:cubicBezTo>
                  <a:cubicBezTo>
                    <a:pt x="5656" y="8311"/>
                    <a:pt x="12634" y="1322"/>
                    <a:pt x="21230" y="1322"/>
                  </a:cubicBezTo>
                  <a:cubicBezTo>
                    <a:pt x="29814" y="1322"/>
                    <a:pt x="36791" y="8311"/>
                    <a:pt x="36791" y="16896"/>
                  </a:cubicBezTo>
                  <a:cubicBezTo>
                    <a:pt x="36791" y="21468"/>
                    <a:pt x="34791" y="25802"/>
                    <a:pt x="31291" y="28766"/>
                  </a:cubicBezTo>
                  <a:cubicBezTo>
                    <a:pt x="31112" y="28921"/>
                    <a:pt x="31029" y="29147"/>
                    <a:pt x="31064" y="29373"/>
                  </a:cubicBezTo>
                  <a:lnTo>
                    <a:pt x="31636" y="33303"/>
                  </a:lnTo>
                  <a:cubicBezTo>
                    <a:pt x="31691" y="33630"/>
                    <a:pt x="31976" y="33868"/>
                    <a:pt x="32299" y="33868"/>
                  </a:cubicBezTo>
                  <a:cubicBezTo>
                    <a:pt x="32327" y="33868"/>
                    <a:pt x="32357" y="33866"/>
                    <a:pt x="32386" y="33862"/>
                  </a:cubicBezTo>
                  <a:cubicBezTo>
                    <a:pt x="32743" y="33814"/>
                    <a:pt x="32993" y="33469"/>
                    <a:pt x="32946" y="33112"/>
                  </a:cubicBezTo>
                  <a:lnTo>
                    <a:pt x="32422" y="29540"/>
                  </a:lnTo>
                  <a:cubicBezTo>
                    <a:pt x="36041" y="26325"/>
                    <a:pt x="38113" y="21742"/>
                    <a:pt x="38113" y="16896"/>
                  </a:cubicBezTo>
                  <a:cubicBezTo>
                    <a:pt x="38113" y="7573"/>
                    <a:pt x="30541" y="1"/>
                    <a:pt x="21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0"/>
            <p:cNvSpPr/>
            <p:nvPr/>
          </p:nvSpPr>
          <p:spPr>
            <a:xfrm>
              <a:off x="1137084" y="-133992"/>
              <a:ext cx="28271" cy="104313"/>
            </a:xfrm>
            <a:custGeom>
              <a:avLst/>
              <a:gdLst/>
              <a:ahLst/>
              <a:cxnLst/>
              <a:rect l="l" t="t" r="r" b="b"/>
              <a:pathLst>
                <a:path w="2644" h="9758" extrusionOk="0">
                  <a:moveTo>
                    <a:pt x="695" y="1"/>
                  </a:moveTo>
                  <a:cubicBezTo>
                    <a:pt x="666" y="1"/>
                    <a:pt x="637" y="3"/>
                    <a:pt x="607" y="7"/>
                  </a:cubicBezTo>
                  <a:cubicBezTo>
                    <a:pt x="250" y="54"/>
                    <a:pt x="0" y="399"/>
                    <a:pt x="48" y="757"/>
                  </a:cubicBezTo>
                  <a:lnTo>
                    <a:pt x="1274" y="9186"/>
                  </a:lnTo>
                  <a:cubicBezTo>
                    <a:pt x="1322" y="9520"/>
                    <a:pt x="1607" y="9758"/>
                    <a:pt x="1929" y="9758"/>
                  </a:cubicBezTo>
                  <a:cubicBezTo>
                    <a:pt x="1965" y="9758"/>
                    <a:pt x="2000" y="9758"/>
                    <a:pt x="2024" y="9746"/>
                  </a:cubicBezTo>
                  <a:cubicBezTo>
                    <a:pt x="2393" y="9698"/>
                    <a:pt x="2643" y="9353"/>
                    <a:pt x="2584" y="8996"/>
                  </a:cubicBezTo>
                  <a:lnTo>
                    <a:pt x="1357" y="566"/>
                  </a:lnTo>
                  <a:cubicBezTo>
                    <a:pt x="1314" y="238"/>
                    <a:pt x="1019"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0"/>
            <p:cNvSpPr/>
            <p:nvPr/>
          </p:nvSpPr>
          <p:spPr>
            <a:xfrm>
              <a:off x="909195" y="-443724"/>
              <a:ext cx="225473" cy="225420"/>
            </a:xfrm>
            <a:custGeom>
              <a:avLst/>
              <a:gdLst/>
              <a:ahLst/>
              <a:cxnLst/>
              <a:rect l="l" t="t" r="r" b="b"/>
              <a:pathLst>
                <a:path w="21087" h="21087" extrusionOk="0">
                  <a:moveTo>
                    <a:pt x="10550" y="1334"/>
                  </a:moveTo>
                  <a:cubicBezTo>
                    <a:pt x="11776" y="1334"/>
                    <a:pt x="13110" y="3346"/>
                    <a:pt x="13741" y="6537"/>
                  </a:cubicBezTo>
                  <a:cubicBezTo>
                    <a:pt x="12729" y="6418"/>
                    <a:pt x="11645" y="6359"/>
                    <a:pt x="10550" y="6359"/>
                  </a:cubicBezTo>
                  <a:cubicBezTo>
                    <a:pt x="9443" y="6359"/>
                    <a:pt x="8371" y="6418"/>
                    <a:pt x="7347" y="6537"/>
                  </a:cubicBezTo>
                  <a:cubicBezTo>
                    <a:pt x="7978" y="3346"/>
                    <a:pt x="9312" y="1334"/>
                    <a:pt x="10550" y="1334"/>
                  </a:cubicBezTo>
                  <a:close/>
                  <a:moveTo>
                    <a:pt x="7788" y="1751"/>
                  </a:moveTo>
                  <a:lnTo>
                    <a:pt x="7788" y="1751"/>
                  </a:lnTo>
                  <a:cubicBezTo>
                    <a:pt x="7478" y="2192"/>
                    <a:pt x="7192" y="2704"/>
                    <a:pt x="6942" y="3299"/>
                  </a:cubicBezTo>
                  <a:cubicBezTo>
                    <a:pt x="6514" y="4299"/>
                    <a:pt x="6180" y="5478"/>
                    <a:pt x="5966" y="6752"/>
                  </a:cubicBezTo>
                  <a:cubicBezTo>
                    <a:pt x="5002" y="6918"/>
                    <a:pt x="4120" y="7145"/>
                    <a:pt x="3335" y="7430"/>
                  </a:cubicBezTo>
                  <a:cubicBezTo>
                    <a:pt x="2632" y="7680"/>
                    <a:pt x="2073" y="7954"/>
                    <a:pt x="1620" y="8228"/>
                  </a:cubicBezTo>
                  <a:cubicBezTo>
                    <a:pt x="2418" y="5156"/>
                    <a:pt x="4775" y="2704"/>
                    <a:pt x="7788" y="1751"/>
                  </a:cubicBezTo>
                  <a:close/>
                  <a:moveTo>
                    <a:pt x="13300" y="1751"/>
                  </a:moveTo>
                  <a:lnTo>
                    <a:pt x="13300" y="1751"/>
                  </a:lnTo>
                  <a:cubicBezTo>
                    <a:pt x="16312" y="2704"/>
                    <a:pt x="18670" y="5156"/>
                    <a:pt x="19468" y="8228"/>
                  </a:cubicBezTo>
                  <a:cubicBezTo>
                    <a:pt x="19015" y="7954"/>
                    <a:pt x="18456" y="7680"/>
                    <a:pt x="17753" y="7430"/>
                  </a:cubicBezTo>
                  <a:cubicBezTo>
                    <a:pt x="16967" y="7145"/>
                    <a:pt x="16086" y="6918"/>
                    <a:pt x="15122" y="6752"/>
                  </a:cubicBezTo>
                  <a:cubicBezTo>
                    <a:pt x="14908" y="5478"/>
                    <a:pt x="14574" y="4299"/>
                    <a:pt x="14146" y="3299"/>
                  </a:cubicBezTo>
                  <a:cubicBezTo>
                    <a:pt x="13895" y="2704"/>
                    <a:pt x="13610" y="2192"/>
                    <a:pt x="13300" y="1751"/>
                  </a:cubicBezTo>
                  <a:close/>
                  <a:moveTo>
                    <a:pt x="5775" y="8121"/>
                  </a:moveTo>
                  <a:lnTo>
                    <a:pt x="5775" y="8121"/>
                  </a:lnTo>
                  <a:cubicBezTo>
                    <a:pt x="5692" y="8907"/>
                    <a:pt x="5644" y="9716"/>
                    <a:pt x="5644" y="10550"/>
                  </a:cubicBezTo>
                  <a:cubicBezTo>
                    <a:pt x="5644" y="11371"/>
                    <a:pt x="5692" y="12181"/>
                    <a:pt x="5775" y="12967"/>
                  </a:cubicBezTo>
                  <a:cubicBezTo>
                    <a:pt x="2942" y="12395"/>
                    <a:pt x="1322" y="11359"/>
                    <a:pt x="1322" y="10550"/>
                  </a:cubicBezTo>
                  <a:cubicBezTo>
                    <a:pt x="1322" y="9728"/>
                    <a:pt x="2942" y="8704"/>
                    <a:pt x="5775" y="8121"/>
                  </a:cubicBezTo>
                  <a:close/>
                  <a:moveTo>
                    <a:pt x="15312" y="8121"/>
                  </a:moveTo>
                  <a:lnTo>
                    <a:pt x="15312" y="8121"/>
                  </a:lnTo>
                  <a:cubicBezTo>
                    <a:pt x="18146" y="8704"/>
                    <a:pt x="19765" y="9728"/>
                    <a:pt x="19765" y="10550"/>
                  </a:cubicBezTo>
                  <a:cubicBezTo>
                    <a:pt x="19765" y="11359"/>
                    <a:pt x="18146" y="12395"/>
                    <a:pt x="15312" y="12967"/>
                  </a:cubicBezTo>
                  <a:cubicBezTo>
                    <a:pt x="15396" y="12181"/>
                    <a:pt x="15443" y="11371"/>
                    <a:pt x="15443" y="10550"/>
                  </a:cubicBezTo>
                  <a:cubicBezTo>
                    <a:pt x="15443" y="9716"/>
                    <a:pt x="15396" y="8907"/>
                    <a:pt x="15312" y="8121"/>
                  </a:cubicBezTo>
                  <a:close/>
                  <a:moveTo>
                    <a:pt x="10550" y="7680"/>
                  </a:moveTo>
                  <a:cubicBezTo>
                    <a:pt x="11788" y="7680"/>
                    <a:pt x="12931" y="7764"/>
                    <a:pt x="13955" y="7895"/>
                  </a:cubicBezTo>
                  <a:cubicBezTo>
                    <a:pt x="14062" y="8728"/>
                    <a:pt x="14122" y="9609"/>
                    <a:pt x="14122" y="10550"/>
                  </a:cubicBezTo>
                  <a:cubicBezTo>
                    <a:pt x="14122" y="11478"/>
                    <a:pt x="14062" y="12371"/>
                    <a:pt x="13955" y="13193"/>
                  </a:cubicBezTo>
                  <a:cubicBezTo>
                    <a:pt x="12931" y="13336"/>
                    <a:pt x="11788" y="13407"/>
                    <a:pt x="10550" y="13407"/>
                  </a:cubicBezTo>
                  <a:cubicBezTo>
                    <a:pt x="9300" y="13407"/>
                    <a:pt x="8157" y="13336"/>
                    <a:pt x="7133" y="13193"/>
                  </a:cubicBezTo>
                  <a:cubicBezTo>
                    <a:pt x="7026" y="12371"/>
                    <a:pt x="6966" y="11478"/>
                    <a:pt x="6966" y="10550"/>
                  </a:cubicBezTo>
                  <a:cubicBezTo>
                    <a:pt x="6966" y="9609"/>
                    <a:pt x="7026" y="8728"/>
                    <a:pt x="7133" y="7895"/>
                  </a:cubicBezTo>
                  <a:cubicBezTo>
                    <a:pt x="8157" y="7764"/>
                    <a:pt x="9300" y="7680"/>
                    <a:pt x="10550" y="7680"/>
                  </a:cubicBezTo>
                  <a:close/>
                  <a:moveTo>
                    <a:pt x="1620" y="12871"/>
                  </a:moveTo>
                  <a:lnTo>
                    <a:pt x="1620" y="12871"/>
                  </a:lnTo>
                  <a:cubicBezTo>
                    <a:pt x="2073" y="13145"/>
                    <a:pt x="2632" y="13407"/>
                    <a:pt x="3335" y="13669"/>
                  </a:cubicBezTo>
                  <a:cubicBezTo>
                    <a:pt x="4120" y="13943"/>
                    <a:pt x="5002" y="14169"/>
                    <a:pt x="5966" y="14348"/>
                  </a:cubicBezTo>
                  <a:cubicBezTo>
                    <a:pt x="6180" y="15622"/>
                    <a:pt x="6514" y="16789"/>
                    <a:pt x="6942" y="17789"/>
                  </a:cubicBezTo>
                  <a:cubicBezTo>
                    <a:pt x="7192" y="18384"/>
                    <a:pt x="7478" y="18908"/>
                    <a:pt x="7788" y="19337"/>
                  </a:cubicBezTo>
                  <a:cubicBezTo>
                    <a:pt x="4775" y="18396"/>
                    <a:pt x="2418" y="15943"/>
                    <a:pt x="1620" y="12871"/>
                  </a:cubicBezTo>
                  <a:close/>
                  <a:moveTo>
                    <a:pt x="19468" y="12871"/>
                  </a:moveTo>
                  <a:cubicBezTo>
                    <a:pt x="18670" y="15943"/>
                    <a:pt x="16312" y="18396"/>
                    <a:pt x="13300" y="19337"/>
                  </a:cubicBezTo>
                  <a:cubicBezTo>
                    <a:pt x="13610" y="18908"/>
                    <a:pt x="13895" y="18384"/>
                    <a:pt x="14146" y="17789"/>
                  </a:cubicBezTo>
                  <a:cubicBezTo>
                    <a:pt x="14574" y="16789"/>
                    <a:pt x="14908" y="15622"/>
                    <a:pt x="15122" y="14348"/>
                  </a:cubicBezTo>
                  <a:cubicBezTo>
                    <a:pt x="16086" y="14169"/>
                    <a:pt x="16967" y="13943"/>
                    <a:pt x="17753" y="13669"/>
                  </a:cubicBezTo>
                  <a:cubicBezTo>
                    <a:pt x="18456" y="13407"/>
                    <a:pt x="19015" y="13145"/>
                    <a:pt x="19468" y="12871"/>
                  </a:cubicBezTo>
                  <a:close/>
                  <a:moveTo>
                    <a:pt x="7347" y="14550"/>
                  </a:moveTo>
                  <a:lnTo>
                    <a:pt x="7347" y="14550"/>
                  </a:lnTo>
                  <a:cubicBezTo>
                    <a:pt x="8371" y="14669"/>
                    <a:pt x="9443" y="14741"/>
                    <a:pt x="10550" y="14741"/>
                  </a:cubicBezTo>
                  <a:cubicBezTo>
                    <a:pt x="11645" y="14741"/>
                    <a:pt x="12729" y="14669"/>
                    <a:pt x="13741" y="14550"/>
                  </a:cubicBezTo>
                  <a:lnTo>
                    <a:pt x="13741" y="14550"/>
                  </a:lnTo>
                  <a:cubicBezTo>
                    <a:pt x="13110" y="17753"/>
                    <a:pt x="11776" y="19765"/>
                    <a:pt x="10550" y="19765"/>
                  </a:cubicBezTo>
                  <a:cubicBezTo>
                    <a:pt x="9312" y="19765"/>
                    <a:pt x="7978" y="17753"/>
                    <a:pt x="7347" y="14550"/>
                  </a:cubicBezTo>
                  <a:close/>
                  <a:moveTo>
                    <a:pt x="10550" y="1"/>
                  </a:moveTo>
                  <a:cubicBezTo>
                    <a:pt x="4728" y="1"/>
                    <a:pt x="1" y="4740"/>
                    <a:pt x="1" y="10550"/>
                  </a:cubicBezTo>
                  <a:cubicBezTo>
                    <a:pt x="1" y="16360"/>
                    <a:pt x="4728" y="21087"/>
                    <a:pt x="10550" y="21087"/>
                  </a:cubicBezTo>
                  <a:cubicBezTo>
                    <a:pt x="16360" y="21087"/>
                    <a:pt x="21087" y="16360"/>
                    <a:pt x="21087" y="10550"/>
                  </a:cubicBezTo>
                  <a:cubicBezTo>
                    <a:pt x="21087" y="4740"/>
                    <a:pt x="16360" y="1"/>
                    <a:pt x="10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63501867-2943-4AC1-B506-4E6F75A3FA44}"/>
              </a:ext>
            </a:extLst>
          </p:cNvPr>
          <p:cNvSpPr>
            <a:spLocks noGrp="1"/>
          </p:cNvSpPr>
          <p:nvPr>
            <p:ph type="subTitle" idx="9"/>
          </p:nvPr>
        </p:nvSpPr>
        <p:spPr/>
        <p:txBody>
          <a:bodyPr/>
          <a:lstStyle/>
          <a:p>
            <a:endParaRPr lang="en-US"/>
          </a:p>
        </p:txBody>
      </p:sp>
      <p:sp>
        <p:nvSpPr>
          <p:cNvPr id="10" name="Subtitle 9">
            <a:extLst>
              <a:ext uri="{FF2B5EF4-FFF2-40B4-BE49-F238E27FC236}">
                <a16:creationId xmlns:a16="http://schemas.microsoft.com/office/drawing/2014/main" id="{FC00C52B-3DA1-4C08-B47B-FFE0FF2BC9D5}"/>
              </a:ext>
            </a:extLst>
          </p:cNvPr>
          <p:cNvSpPr>
            <a:spLocks noGrp="1"/>
          </p:cNvSpPr>
          <p:nvPr>
            <p:ph type="subTitle" idx="14"/>
          </p:nvPr>
        </p:nvSpPr>
        <p:spPr/>
        <p:txBody>
          <a:bodyPr/>
          <a:lstStyle/>
          <a:p>
            <a:endParaRPr lang="en-US"/>
          </a:p>
        </p:txBody>
      </p:sp>
      <p:sp>
        <p:nvSpPr>
          <p:cNvPr id="11" name="Subtitle 10">
            <a:extLst>
              <a:ext uri="{FF2B5EF4-FFF2-40B4-BE49-F238E27FC236}">
                <a16:creationId xmlns:a16="http://schemas.microsoft.com/office/drawing/2014/main" id="{191988C4-25BE-4694-8219-E9B31FB6E3CC}"/>
              </a:ext>
            </a:extLst>
          </p:cNvPr>
          <p:cNvSpPr>
            <a:spLocks noGrp="1"/>
          </p:cNvSpPr>
          <p:nvPr>
            <p:ph type="subTitle" idx="15"/>
          </p:nvPr>
        </p:nvSpPr>
        <p:spPr/>
        <p:txBody>
          <a:bodyPr/>
          <a:lstStyle/>
          <a:p>
            <a:endParaRPr lang="en-US"/>
          </a:p>
        </p:txBody>
      </p:sp>
      <p:sp>
        <p:nvSpPr>
          <p:cNvPr id="12" name="Subtitle 11">
            <a:extLst>
              <a:ext uri="{FF2B5EF4-FFF2-40B4-BE49-F238E27FC236}">
                <a16:creationId xmlns:a16="http://schemas.microsoft.com/office/drawing/2014/main" id="{0B05A3B8-117E-4BDA-BAD8-C4876446EE58}"/>
              </a:ext>
            </a:extLst>
          </p:cNvPr>
          <p:cNvSpPr>
            <a:spLocks noGrp="1"/>
          </p:cNvSpPr>
          <p:nvPr>
            <p:ph type="subTitle" idx="7"/>
          </p:nvPr>
        </p:nvSpPr>
        <p:spPr/>
        <p:txBody>
          <a:bodyPr/>
          <a:lstStyle/>
          <a:p>
            <a:endParaRPr lang="en-US"/>
          </a:p>
        </p:txBody>
      </p:sp>
      <p:sp>
        <p:nvSpPr>
          <p:cNvPr id="13" name="Subtitle 12">
            <a:extLst>
              <a:ext uri="{FF2B5EF4-FFF2-40B4-BE49-F238E27FC236}">
                <a16:creationId xmlns:a16="http://schemas.microsoft.com/office/drawing/2014/main" id="{0925602B-AF16-44FB-AACB-B22D7EB473EF}"/>
              </a:ext>
            </a:extLst>
          </p:cNvPr>
          <p:cNvSpPr>
            <a:spLocks noGrp="1"/>
          </p:cNvSpPr>
          <p:nvPr>
            <p:ph type="subTitle" idx="8"/>
          </p:nvPr>
        </p:nvSpPr>
        <p:spPr/>
        <p:txBody>
          <a:bodyPr/>
          <a:lstStyle/>
          <a:p>
            <a:endParaRPr lang="en-US"/>
          </a:p>
        </p:txBody>
      </p:sp>
      <p:sp>
        <p:nvSpPr>
          <p:cNvPr id="14" name="Subtitle 13">
            <a:extLst>
              <a:ext uri="{FF2B5EF4-FFF2-40B4-BE49-F238E27FC236}">
                <a16:creationId xmlns:a16="http://schemas.microsoft.com/office/drawing/2014/main" id="{DA69B690-CA15-4333-B3D7-DE8564281900}"/>
              </a:ext>
            </a:extLst>
          </p:cNvPr>
          <p:cNvSpPr>
            <a:spLocks noGrp="1"/>
          </p:cNvSpPr>
          <p:nvPr>
            <p:ph type="subTitle" idx="13"/>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57" name="Google Shape;1857;p60"/>
          <p:cNvSpPr/>
          <p:nvPr/>
        </p:nvSpPr>
        <p:spPr>
          <a:xfrm rot="-5400000">
            <a:off x="2897420" y="2019383"/>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txBox="1">
            <a:spLocks noGrp="1"/>
          </p:cNvSpPr>
          <p:nvPr>
            <p:ph type="subTitle" idx="2"/>
          </p:nvPr>
        </p:nvSpPr>
        <p:spPr>
          <a:xfrm>
            <a:off x="1561171" y="2796973"/>
            <a:ext cx="3189248" cy="531000"/>
          </a:xfrm>
          <a:prstGeom prst="rect">
            <a:avLst/>
          </a:prstGeom>
        </p:spPr>
        <p:txBody>
          <a:bodyPr spcFirstLastPara="1" wrap="square" lIns="91425" tIns="0" rIns="91425" bIns="91425" anchor="t" anchorCtr="0">
            <a:noAutofit/>
          </a:bodyPr>
          <a:lstStyle/>
          <a:p>
            <a:pPr>
              <a:spcAft>
                <a:spcPts val="1600"/>
              </a:spcAft>
            </a:pPr>
            <a:r>
              <a:rPr lang="en-US">
                <a:latin typeface="Oswald" pitchFamily="2" charset="0"/>
              </a:rPr>
              <a:t>Không thích hợp cho việc tìm các cluster trong CSDL cực lớn</a:t>
            </a:r>
          </a:p>
        </p:txBody>
      </p:sp>
      <p:sp>
        <p:nvSpPr>
          <p:cNvPr id="1845" name="Google Shape;1845;p60"/>
          <p:cNvSpPr txBox="1">
            <a:spLocks noGrp="1"/>
          </p:cNvSpPr>
          <p:nvPr>
            <p:ph type="subTitle" idx="4"/>
          </p:nvPr>
        </p:nvSpPr>
        <p:spPr>
          <a:xfrm>
            <a:off x="4623840" y="2808402"/>
            <a:ext cx="2423100" cy="531000"/>
          </a:xfrm>
          <a:prstGeom prst="rect">
            <a:avLst/>
          </a:prstGeom>
        </p:spPr>
        <p:txBody>
          <a:bodyPr spcFirstLastPara="1" wrap="square" lIns="91425" tIns="0" rIns="91425" bIns="91425" anchor="t" anchorCtr="0">
            <a:noAutofit/>
          </a:bodyPr>
          <a:lstStyle/>
          <a:p>
            <a:pPr marL="0" lvl="0" indent="0">
              <a:spcAft>
                <a:spcPts val="1600"/>
              </a:spcAft>
            </a:pPr>
            <a:r>
              <a:rPr lang="en-US">
                <a:latin typeface="Oswald" pitchFamily="2" charset="0"/>
              </a:rPr>
              <a:t>Nếu tập dữ liệu có mật độ thay đổi lớn, thuật toán quản lý kém hiệu quả</a:t>
            </a:r>
            <a:endParaRPr>
              <a:latin typeface="Oswald" pitchFamily="2" charset="0"/>
            </a:endParaRPr>
          </a:p>
        </p:txBody>
      </p:sp>
      <p:sp>
        <p:nvSpPr>
          <p:cNvPr id="1854" name="Google Shape;1854;p60"/>
          <p:cNvSpPr txBox="1">
            <a:spLocks noGrp="1"/>
          </p:cNvSpPr>
          <p:nvPr>
            <p:ph type="title"/>
          </p:nvPr>
        </p:nvSpPr>
        <p:spPr>
          <a:xfrm>
            <a:off x="1287696" y="266308"/>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t>Nh</a:t>
            </a:r>
            <a:r>
              <a:rPr lang="vi-VN" sz="3600"/>
              <a:t>ư</a:t>
            </a:r>
            <a:r>
              <a:rPr lang="en-US" sz="3600"/>
              <a:t>ợc điểm</a:t>
            </a:r>
            <a:endParaRPr sz="3600"/>
          </a:p>
        </p:txBody>
      </p:sp>
      <p:sp>
        <p:nvSpPr>
          <p:cNvPr id="1855" name="Google Shape;1855;p60"/>
          <p:cNvSpPr/>
          <p:nvPr/>
        </p:nvSpPr>
        <p:spPr>
          <a:xfrm rot="-5400000">
            <a:off x="5537883" y="2019383"/>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ubtitle 8">
            <a:extLst>
              <a:ext uri="{FF2B5EF4-FFF2-40B4-BE49-F238E27FC236}">
                <a16:creationId xmlns:a16="http://schemas.microsoft.com/office/drawing/2014/main" id="{63501867-2943-4AC1-B506-4E6F75A3FA44}"/>
              </a:ext>
            </a:extLst>
          </p:cNvPr>
          <p:cNvSpPr>
            <a:spLocks noGrp="1"/>
          </p:cNvSpPr>
          <p:nvPr>
            <p:ph type="subTitle" idx="9"/>
          </p:nvPr>
        </p:nvSpPr>
        <p:spPr/>
        <p:txBody>
          <a:bodyPr/>
          <a:lstStyle/>
          <a:p>
            <a:endParaRPr lang="en-US"/>
          </a:p>
        </p:txBody>
      </p:sp>
      <p:sp>
        <p:nvSpPr>
          <p:cNvPr id="10" name="Subtitle 9">
            <a:extLst>
              <a:ext uri="{FF2B5EF4-FFF2-40B4-BE49-F238E27FC236}">
                <a16:creationId xmlns:a16="http://schemas.microsoft.com/office/drawing/2014/main" id="{FC00C52B-3DA1-4C08-B47B-FFE0FF2BC9D5}"/>
              </a:ext>
            </a:extLst>
          </p:cNvPr>
          <p:cNvSpPr>
            <a:spLocks noGrp="1"/>
          </p:cNvSpPr>
          <p:nvPr>
            <p:ph type="subTitle" idx="14"/>
          </p:nvPr>
        </p:nvSpPr>
        <p:spPr/>
        <p:txBody>
          <a:bodyPr/>
          <a:lstStyle/>
          <a:p>
            <a:endParaRPr lang="en-US"/>
          </a:p>
        </p:txBody>
      </p:sp>
      <p:sp>
        <p:nvSpPr>
          <p:cNvPr id="11" name="Subtitle 10">
            <a:extLst>
              <a:ext uri="{FF2B5EF4-FFF2-40B4-BE49-F238E27FC236}">
                <a16:creationId xmlns:a16="http://schemas.microsoft.com/office/drawing/2014/main" id="{191988C4-25BE-4694-8219-E9B31FB6E3CC}"/>
              </a:ext>
            </a:extLst>
          </p:cNvPr>
          <p:cNvSpPr>
            <a:spLocks noGrp="1"/>
          </p:cNvSpPr>
          <p:nvPr>
            <p:ph type="subTitle" idx="15"/>
          </p:nvPr>
        </p:nvSpPr>
        <p:spPr/>
        <p:txBody>
          <a:bodyPr/>
          <a:lstStyle/>
          <a:p>
            <a:endParaRPr lang="en-US"/>
          </a:p>
        </p:txBody>
      </p:sp>
      <p:sp>
        <p:nvSpPr>
          <p:cNvPr id="12" name="Subtitle 11">
            <a:extLst>
              <a:ext uri="{FF2B5EF4-FFF2-40B4-BE49-F238E27FC236}">
                <a16:creationId xmlns:a16="http://schemas.microsoft.com/office/drawing/2014/main" id="{0B05A3B8-117E-4BDA-BAD8-C4876446EE58}"/>
              </a:ext>
            </a:extLst>
          </p:cNvPr>
          <p:cNvSpPr>
            <a:spLocks noGrp="1"/>
          </p:cNvSpPr>
          <p:nvPr>
            <p:ph type="subTitle" idx="7"/>
          </p:nvPr>
        </p:nvSpPr>
        <p:spPr/>
        <p:txBody>
          <a:bodyPr/>
          <a:lstStyle/>
          <a:p>
            <a:endParaRPr lang="en-US"/>
          </a:p>
        </p:txBody>
      </p:sp>
      <p:sp>
        <p:nvSpPr>
          <p:cNvPr id="13" name="Subtitle 12">
            <a:extLst>
              <a:ext uri="{FF2B5EF4-FFF2-40B4-BE49-F238E27FC236}">
                <a16:creationId xmlns:a16="http://schemas.microsoft.com/office/drawing/2014/main" id="{0925602B-AF16-44FB-AACB-B22D7EB473EF}"/>
              </a:ext>
            </a:extLst>
          </p:cNvPr>
          <p:cNvSpPr>
            <a:spLocks noGrp="1"/>
          </p:cNvSpPr>
          <p:nvPr>
            <p:ph type="subTitle" idx="8"/>
          </p:nvPr>
        </p:nvSpPr>
        <p:spPr/>
        <p:txBody>
          <a:bodyPr/>
          <a:lstStyle/>
          <a:p>
            <a:endParaRPr lang="en-US"/>
          </a:p>
        </p:txBody>
      </p:sp>
      <p:sp>
        <p:nvSpPr>
          <p:cNvPr id="14" name="Subtitle 13">
            <a:extLst>
              <a:ext uri="{FF2B5EF4-FFF2-40B4-BE49-F238E27FC236}">
                <a16:creationId xmlns:a16="http://schemas.microsoft.com/office/drawing/2014/main" id="{DA69B690-CA15-4333-B3D7-DE8564281900}"/>
              </a:ext>
            </a:extLst>
          </p:cNvPr>
          <p:cNvSpPr>
            <a:spLocks noGrp="1"/>
          </p:cNvSpPr>
          <p:nvPr>
            <p:ph type="subTitle" idx="13"/>
          </p:nvPr>
        </p:nvSpPr>
        <p:spPr/>
        <p:txBody>
          <a:bodyPr/>
          <a:lstStyle/>
          <a:p>
            <a:endParaRPr lang="en-US"/>
          </a:p>
        </p:txBody>
      </p:sp>
      <p:grpSp>
        <p:nvGrpSpPr>
          <p:cNvPr id="41" name="Google Shape;15343;p87">
            <a:extLst>
              <a:ext uri="{FF2B5EF4-FFF2-40B4-BE49-F238E27FC236}">
                <a16:creationId xmlns:a16="http://schemas.microsoft.com/office/drawing/2014/main" id="{5DC400CA-2604-4221-AF4A-BC021ADF37F0}"/>
              </a:ext>
            </a:extLst>
          </p:cNvPr>
          <p:cNvGrpSpPr/>
          <p:nvPr/>
        </p:nvGrpSpPr>
        <p:grpSpPr>
          <a:xfrm>
            <a:off x="3078529" y="2142486"/>
            <a:ext cx="337684" cy="314194"/>
            <a:chOff x="6099375" y="2456075"/>
            <a:chExt cx="337684" cy="314194"/>
          </a:xfrm>
        </p:grpSpPr>
        <p:sp>
          <p:nvSpPr>
            <p:cNvPr id="42" name="Google Shape;15344;p87">
              <a:extLst>
                <a:ext uri="{FF2B5EF4-FFF2-40B4-BE49-F238E27FC236}">
                  <a16:creationId xmlns:a16="http://schemas.microsoft.com/office/drawing/2014/main" id="{FA9891AF-E25A-4AEC-AEEA-59FFB90B5CAE}"/>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15345;p87">
              <a:extLst>
                <a:ext uri="{FF2B5EF4-FFF2-40B4-BE49-F238E27FC236}">
                  <a16:creationId xmlns:a16="http://schemas.microsoft.com/office/drawing/2014/main" id="{2382E1FE-C804-4F75-9848-7B91915A0DF5}"/>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15398;p87">
            <a:extLst>
              <a:ext uri="{FF2B5EF4-FFF2-40B4-BE49-F238E27FC236}">
                <a16:creationId xmlns:a16="http://schemas.microsoft.com/office/drawing/2014/main" id="{19A5CA53-BAD3-4E36-9AD5-799D7679139E}"/>
              </a:ext>
            </a:extLst>
          </p:cNvPr>
          <p:cNvGrpSpPr/>
          <p:nvPr/>
        </p:nvGrpSpPr>
        <p:grpSpPr>
          <a:xfrm>
            <a:off x="5748552" y="2125796"/>
            <a:ext cx="226661" cy="363467"/>
            <a:chOff x="5211031" y="1969108"/>
            <a:chExt cx="226661" cy="363467"/>
          </a:xfrm>
        </p:grpSpPr>
        <p:sp>
          <p:nvSpPr>
            <p:cNvPr id="45" name="Google Shape;15399;p87">
              <a:extLst>
                <a:ext uri="{FF2B5EF4-FFF2-40B4-BE49-F238E27FC236}">
                  <a16:creationId xmlns:a16="http://schemas.microsoft.com/office/drawing/2014/main" id="{75556C56-0BC8-4C98-A650-638F3CEB7F57}"/>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15400;p87">
              <a:extLst>
                <a:ext uri="{FF2B5EF4-FFF2-40B4-BE49-F238E27FC236}">
                  <a16:creationId xmlns:a16="http://schemas.microsoft.com/office/drawing/2014/main" id="{55906751-4B3D-479F-824D-BC442225C522}"/>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1914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57" name="Google Shape;1857;p60"/>
          <p:cNvSpPr/>
          <p:nvPr/>
        </p:nvSpPr>
        <p:spPr>
          <a:xfrm rot="-5400000">
            <a:off x="2897420" y="2019383"/>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txBox="1">
            <a:spLocks noGrp="1"/>
          </p:cNvSpPr>
          <p:nvPr>
            <p:ph type="subTitle" idx="2"/>
          </p:nvPr>
        </p:nvSpPr>
        <p:spPr>
          <a:xfrm>
            <a:off x="1561171" y="2796973"/>
            <a:ext cx="3189248" cy="531000"/>
          </a:xfrm>
          <a:prstGeom prst="rect">
            <a:avLst/>
          </a:prstGeom>
        </p:spPr>
        <p:txBody>
          <a:bodyPr spcFirstLastPara="1" wrap="square" lIns="91425" tIns="0" rIns="91425" bIns="91425" anchor="t" anchorCtr="0">
            <a:noAutofit/>
          </a:bodyPr>
          <a:lstStyle/>
          <a:p>
            <a:pPr>
              <a:spcAft>
                <a:spcPts val="1600"/>
              </a:spcAft>
            </a:pPr>
            <a:r>
              <a:rPr lang="en-US">
                <a:latin typeface="Oswald" pitchFamily="2" charset="0"/>
              </a:rPr>
              <a:t>Độ phức tạp trung bình của mỗi truy vấn là O(logn)</a:t>
            </a:r>
          </a:p>
        </p:txBody>
      </p:sp>
      <p:sp>
        <p:nvSpPr>
          <p:cNvPr id="1845" name="Google Shape;1845;p60"/>
          <p:cNvSpPr txBox="1">
            <a:spLocks noGrp="1"/>
          </p:cNvSpPr>
          <p:nvPr>
            <p:ph type="subTitle" idx="4"/>
          </p:nvPr>
        </p:nvSpPr>
        <p:spPr>
          <a:xfrm>
            <a:off x="4623840" y="2808402"/>
            <a:ext cx="2423100" cy="531000"/>
          </a:xfrm>
          <a:prstGeom prst="rect">
            <a:avLst/>
          </a:prstGeom>
        </p:spPr>
        <p:txBody>
          <a:bodyPr spcFirstLastPara="1" wrap="square" lIns="91425" tIns="0" rIns="91425" bIns="91425" anchor="t" anchorCtr="0">
            <a:noAutofit/>
          </a:bodyPr>
          <a:lstStyle/>
          <a:p>
            <a:pPr marL="0" lvl="0" indent="0">
              <a:spcAft>
                <a:spcPts val="1600"/>
              </a:spcAft>
            </a:pPr>
            <a:r>
              <a:rPr lang="vi-VN">
                <a:latin typeface="Oswald" pitchFamily="2" charset="0"/>
              </a:rPr>
              <a:t>Độ phức tạp của thuật toán là O(nlogn), n là kích thước tập dữ liệu</a:t>
            </a:r>
            <a:endParaRPr>
              <a:latin typeface="Oswald" pitchFamily="2" charset="0"/>
            </a:endParaRPr>
          </a:p>
        </p:txBody>
      </p:sp>
      <p:sp>
        <p:nvSpPr>
          <p:cNvPr id="1854" name="Google Shape;1854;p60"/>
          <p:cNvSpPr txBox="1">
            <a:spLocks noGrp="1"/>
          </p:cNvSpPr>
          <p:nvPr>
            <p:ph type="title"/>
          </p:nvPr>
        </p:nvSpPr>
        <p:spPr>
          <a:xfrm>
            <a:off x="1343619" y="377523"/>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t>Độ phức tạp</a:t>
            </a:r>
          </a:p>
        </p:txBody>
      </p:sp>
      <p:sp>
        <p:nvSpPr>
          <p:cNvPr id="1855" name="Google Shape;1855;p60"/>
          <p:cNvSpPr/>
          <p:nvPr/>
        </p:nvSpPr>
        <p:spPr>
          <a:xfrm rot="-5400000">
            <a:off x="5537883" y="2019383"/>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ubtitle 8">
            <a:extLst>
              <a:ext uri="{FF2B5EF4-FFF2-40B4-BE49-F238E27FC236}">
                <a16:creationId xmlns:a16="http://schemas.microsoft.com/office/drawing/2014/main" id="{63501867-2943-4AC1-B506-4E6F75A3FA44}"/>
              </a:ext>
            </a:extLst>
          </p:cNvPr>
          <p:cNvSpPr>
            <a:spLocks noGrp="1"/>
          </p:cNvSpPr>
          <p:nvPr>
            <p:ph type="subTitle" idx="9"/>
          </p:nvPr>
        </p:nvSpPr>
        <p:spPr/>
        <p:txBody>
          <a:bodyPr/>
          <a:lstStyle/>
          <a:p>
            <a:endParaRPr lang="en-US"/>
          </a:p>
        </p:txBody>
      </p:sp>
      <p:sp>
        <p:nvSpPr>
          <p:cNvPr id="10" name="Subtitle 9">
            <a:extLst>
              <a:ext uri="{FF2B5EF4-FFF2-40B4-BE49-F238E27FC236}">
                <a16:creationId xmlns:a16="http://schemas.microsoft.com/office/drawing/2014/main" id="{FC00C52B-3DA1-4C08-B47B-FFE0FF2BC9D5}"/>
              </a:ext>
            </a:extLst>
          </p:cNvPr>
          <p:cNvSpPr>
            <a:spLocks noGrp="1"/>
          </p:cNvSpPr>
          <p:nvPr>
            <p:ph type="subTitle" idx="14"/>
          </p:nvPr>
        </p:nvSpPr>
        <p:spPr/>
        <p:txBody>
          <a:bodyPr/>
          <a:lstStyle/>
          <a:p>
            <a:endParaRPr lang="en-US"/>
          </a:p>
        </p:txBody>
      </p:sp>
      <p:sp>
        <p:nvSpPr>
          <p:cNvPr id="11" name="Subtitle 10">
            <a:extLst>
              <a:ext uri="{FF2B5EF4-FFF2-40B4-BE49-F238E27FC236}">
                <a16:creationId xmlns:a16="http://schemas.microsoft.com/office/drawing/2014/main" id="{191988C4-25BE-4694-8219-E9B31FB6E3CC}"/>
              </a:ext>
            </a:extLst>
          </p:cNvPr>
          <p:cNvSpPr>
            <a:spLocks noGrp="1"/>
          </p:cNvSpPr>
          <p:nvPr>
            <p:ph type="subTitle" idx="15"/>
          </p:nvPr>
        </p:nvSpPr>
        <p:spPr/>
        <p:txBody>
          <a:bodyPr/>
          <a:lstStyle/>
          <a:p>
            <a:endParaRPr lang="en-US"/>
          </a:p>
        </p:txBody>
      </p:sp>
      <p:sp>
        <p:nvSpPr>
          <p:cNvPr id="12" name="Subtitle 11">
            <a:extLst>
              <a:ext uri="{FF2B5EF4-FFF2-40B4-BE49-F238E27FC236}">
                <a16:creationId xmlns:a16="http://schemas.microsoft.com/office/drawing/2014/main" id="{0B05A3B8-117E-4BDA-BAD8-C4876446EE58}"/>
              </a:ext>
            </a:extLst>
          </p:cNvPr>
          <p:cNvSpPr>
            <a:spLocks noGrp="1"/>
          </p:cNvSpPr>
          <p:nvPr>
            <p:ph type="subTitle" idx="7"/>
          </p:nvPr>
        </p:nvSpPr>
        <p:spPr/>
        <p:txBody>
          <a:bodyPr/>
          <a:lstStyle/>
          <a:p>
            <a:endParaRPr lang="en-US"/>
          </a:p>
        </p:txBody>
      </p:sp>
      <p:sp>
        <p:nvSpPr>
          <p:cNvPr id="13" name="Subtitle 12">
            <a:extLst>
              <a:ext uri="{FF2B5EF4-FFF2-40B4-BE49-F238E27FC236}">
                <a16:creationId xmlns:a16="http://schemas.microsoft.com/office/drawing/2014/main" id="{0925602B-AF16-44FB-AACB-B22D7EB473EF}"/>
              </a:ext>
            </a:extLst>
          </p:cNvPr>
          <p:cNvSpPr>
            <a:spLocks noGrp="1"/>
          </p:cNvSpPr>
          <p:nvPr>
            <p:ph type="subTitle" idx="8"/>
          </p:nvPr>
        </p:nvSpPr>
        <p:spPr/>
        <p:txBody>
          <a:bodyPr/>
          <a:lstStyle/>
          <a:p>
            <a:endParaRPr lang="en-US"/>
          </a:p>
        </p:txBody>
      </p:sp>
      <p:sp>
        <p:nvSpPr>
          <p:cNvPr id="14" name="Subtitle 13">
            <a:extLst>
              <a:ext uri="{FF2B5EF4-FFF2-40B4-BE49-F238E27FC236}">
                <a16:creationId xmlns:a16="http://schemas.microsoft.com/office/drawing/2014/main" id="{DA69B690-CA15-4333-B3D7-DE8564281900}"/>
              </a:ext>
            </a:extLst>
          </p:cNvPr>
          <p:cNvSpPr>
            <a:spLocks noGrp="1"/>
          </p:cNvSpPr>
          <p:nvPr>
            <p:ph type="subTitle" idx="13"/>
          </p:nvPr>
        </p:nvSpPr>
        <p:spPr/>
        <p:txBody>
          <a:bodyPr/>
          <a:lstStyle/>
          <a:p>
            <a:endParaRPr lang="en-US"/>
          </a:p>
        </p:txBody>
      </p:sp>
      <p:grpSp>
        <p:nvGrpSpPr>
          <p:cNvPr id="41" name="Google Shape;15343;p87">
            <a:extLst>
              <a:ext uri="{FF2B5EF4-FFF2-40B4-BE49-F238E27FC236}">
                <a16:creationId xmlns:a16="http://schemas.microsoft.com/office/drawing/2014/main" id="{5DC400CA-2604-4221-AF4A-BC021ADF37F0}"/>
              </a:ext>
            </a:extLst>
          </p:cNvPr>
          <p:cNvGrpSpPr/>
          <p:nvPr/>
        </p:nvGrpSpPr>
        <p:grpSpPr>
          <a:xfrm>
            <a:off x="3078529" y="2142486"/>
            <a:ext cx="337684" cy="314194"/>
            <a:chOff x="6099375" y="2456075"/>
            <a:chExt cx="337684" cy="314194"/>
          </a:xfrm>
        </p:grpSpPr>
        <p:sp>
          <p:nvSpPr>
            <p:cNvPr id="42" name="Google Shape;15344;p87">
              <a:extLst>
                <a:ext uri="{FF2B5EF4-FFF2-40B4-BE49-F238E27FC236}">
                  <a16:creationId xmlns:a16="http://schemas.microsoft.com/office/drawing/2014/main" id="{FA9891AF-E25A-4AEC-AEEA-59FFB90B5CAE}"/>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15345;p87">
              <a:extLst>
                <a:ext uri="{FF2B5EF4-FFF2-40B4-BE49-F238E27FC236}">
                  <a16:creationId xmlns:a16="http://schemas.microsoft.com/office/drawing/2014/main" id="{2382E1FE-C804-4F75-9848-7B91915A0DF5}"/>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15398;p87">
            <a:extLst>
              <a:ext uri="{FF2B5EF4-FFF2-40B4-BE49-F238E27FC236}">
                <a16:creationId xmlns:a16="http://schemas.microsoft.com/office/drawing/2014/main" id="{19A5CA53-BAD3-4E36-9AD5-799D7679139E}"/>
              </a:ext>
            </a:extLst>
          </p:cNvPr>
          <p:cNvGrpSpPr/>
          <p:nvPr/>
        </p:nvGrpSpPr>
        <p:grpSpPr>
          <a:xfrm>
            <a:off x="5748552" y="2125796"/>
            <a:ext cx="226661" cy="363467"/>
            <a:chOff x="5211031" y="1969108"/>
            <a:chExt cx="226661" cy="363467"/>
          </a:xfrm>
        </p:grpSpPr>
        <p:sp>
          <p:nvSpPr>
            <p:cNvPr id="45" name="Google Shape;15399;p87">
              <a:extLst>
                <a:ext uri="{FF2B5EF4-FFF2-40B4-BE49-F238E27FC236}">
                  <a16:creationId xmlns:a16="http://schemas.microsoft.com/office/drawing/2014/main" id="{75556C56-0BC8-4C98-A650-638F3CEB7F57}"/>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15400;p87">
              <a:extLst>
                <a:ext uri="{FF2B5EF4-FFF2-40B4-BE49-F238E27FC236}">
                  <a16:creationId xmlns:a16="http://schemas.microsoft.com/office/drawing/2014/main" id="{55906751-4B3D-479F-824D-BC442225C522}"/>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1731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0"/>
          <p:cNvSpPr txBox="1">
            <a:spLocks noGrp="1"/>
          </p:cNvSpPr>
          <p:nvPr>
            <p:ph type="title"/>
          </p:nvPr>
        </p:nvSpPr>
        <p:spPr>
          <a:xfrm>
            <a:off x="570850" y="17573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95" name="Google Shape;595;p40"/>
          <p:cNvSpPr txBox="1">
            <a:spLocks noGrp="1"/>
          </p:cNvSpPr>
          <p:nvPr>
            <p:ph type="title" idx="2"/>
          </p:nvPr>
        </p:nvSpPr>
        <p:spPr>
          <a:xfrm>
            <a:off x="570850" y="30898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96" name="Google Shape;596;p40"/>
          <p:cNvSpPr txBox="1">
            <a:spLocks noGrp="1"/>
          </p:cNvSpPr>
          <p:nvPr>
            <p:ph type="title" idx="3"/>
          </p:nvPr>
        </p:nvSpPr>
        <p:spPr>
          <a:xfrm>
            <a:off x="4707975" y="17573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97" name="Google Shape;597;p40"/>
          <p:cNvSpPr txBox="1">
            <a:spLocks noGrp="1"/>
          </p:cNvSpPr>
          <p:nvPr>
            <p:ph type="title" idx="4"/>
          </p:nvPr>
        </p:nvSpPr>
        <p:spPr>
          <a:xfrm>
            <a:off x="4694675" y="30898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98" name="Google Shape;598;p40"/>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t>
            </a:r>
            <a:r>
              <a:rPr lang="vi-VN"/>
              <a:t>ơ</a:t>
            </a:r>
            <a:r>
              <a:rPr lang="en-US"/>
              <a:t> sở lý thuyết</a:t>
            </a:r>
            <a:endParaRPr/>
          </a:p>
        </p:txBody>
      </p:sp>
      <p:sp>
        <p:nvSpPr>
          <p:cNvPr id="599" name="Google Shape;599;p40"/>
          <p:cNvSpPr txBox="1">
            <a:spLocks noGrp="1"/>
          </p:cNvSpPr>
          <p:nvPr>
            <p:ph type="subTitle" idx="5"/>
          </p:nvPr>
        </p:nvSpPr>
        <p:spPr>
          <a:xfrm>
            <a:off x="1847450" y="2159299"/>
            <a:ext cx="2366410" cy="5331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Giới thiệu về machine learning và giải thuật DBSCAN</a:t>
            </a:r>
            <a:endParaRPr/>
          </a:p>
        </p:txBody>
      </p:sp>
      <p:sp>
        <p:nvSpPr>
          <p:cNvPr id="600" name="Google Shape;600;p40"/>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Demo</a:t>
            </a:r>
            <a:endParaRPr/>
          </a:p>
        </p:txBody>
      </p:sp>
      <p:sp>
        <p:nvSpPr>
          <p:cNvPr id="601" name="Google Shape;601;p40"/>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Giải thích code</a:t>
            </a:r>
            <a:endParaRPr/>
          </a:p>
        </p:txBody>
      </p:sp>
      <p:sp>
        <p:nvSpPr>
          <p:cNvPr id="602" name="Google Shape;602;p40"/>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Kết luận</a:t>
            </a:r>
            <a:endParaRPr/>
          </a:p>
        </p:txBody>
      </p:sp>
      <p:sp>
        <p:nvSpPr>
          <p:cNvPr id="603" name="Google Shape;603;p40"/>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Kết luận</a:t>
            </a:r>
            <a:endParaRPr/>
          </a:p>
        </p:txBody>
      </p:sp>
      <p:sp>
        <p:nvSpPr>
          <p:cNvPr id="604" name="Google Shape;604;p40"/>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Lời cảm </a:t>
            </a:r>
            <a:r>
              <a:rPr lang="vi-VN"/>
              <a:t>ơ</a:t>
            </a:r>
            <a:r>
              <a:rPr lang="en-US"/>
              <a:t>n</a:t>
            </a:r>
            <a:endParaRPr/>
          </a:p>
        </p:txBody>
      </p:sp>
      <p:sp>
        <p:nvSpPr>
          <p:cNvPr id="606" name="Google Shape;606;p40"/>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Mục lục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p41"/>
          <p:cNvGrpSpPr/>
          <p:nvPr/>
        </p:nvGrpSpPr>
        <p:grpSpPr>
          <a:xfrm>
            <a:off x="539223" y="1325525"/>
            <a:ext cx="4975488" cy="3281489"/>
            <a:chOff x="563401" y="1400184"/>
            <a:chExt cx="4243125" cy="2798473"/>
          </a:xfrm>
        </p:grpSpPr>
        <p:grpSp>
          <p:nvGrpSpPr>
            <p:cNvPr id="612" name="Google Shape;612;p41"/>
            <p:cNvGrpSpPr/>
            <p:nvPr/>
          </p:nvGrpSpPr>
          <p:grpSpPr>
            <a:xfrm flipH="1">
              <a:off x="563401" y="1400184"/>
              <a:ext cx="4243125" cy="2798473"/>
              <a:chOff x="3969750" y="1234434"/>
              <a:chExt cx="4745694" cy="3129933"/>
            </a:xfrm>
          </p:grpSpPr>
          <p:grpSp>
            <p:nvGrpSpPr>
              <p:cNvPr id="613" name="Google Shape;613;p41"/>
              <p:cNvGrpSpPr/>
              <p:nvPr/>
            </p:nvGrpSpPr>
            <p:grpSpPr>
              <a:xfrm>
                <a:off x="5442249" y="1234434"/>
                <a:ext cx="3265283" cy="3129933"/>
                <a:chOff x="5196863" y="1006162"/>
                <a:chExt cx="3297932" cy="3161229"/>
              </a:xfrm>
            </p:grpSpPr>
            <p:sp>
              <p:nvSpPr>
                <p:cNvPr id="614" name="Google Shape;614;p41"/>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1"/>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41"/>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41"/>
          <p:cNvSpPr txBox="1">
            <a:spLocks noGrp="1"/>
          </p:cNvSpPr>
          <p:nvPr>
            <p:ph type="ctrTitle"/>
          </p:nvPr>
        </p:nvSpPr>
        <p:spPr>
          <a:xfrm>
            <a:off x="4092772" y="2925700"/>
            <a:ext cx="4340678" cy="125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LỜI CẢM </a:t>
            </a:r>
            <a:r>
              <a:rPr lang="vi-VN"/>
              <a:t>Ơ</a:t>
            </a:r>
            <a:r>
              <a:rPr lang="en-US"/>
              <a:t>N</a:t>
            </a:r>
            <a:endParaRPr/>
          </a:p>
        </p:txBody>
      </p:sp>
      <p:sp>
        <p:nvSpPr>
          <p:cNvPr id="695" name="Google Shape;695;p41"/>
          <p:cNvSpPr txBox="1">
            <a:spLocks noGrp="1"/>
          </p:cNvSpPr>
          <p:nvPr>
            <p:ph type="title" idx="2"/>
          </p:nvPr>
        </p:nvSpPr>
        <p:spPr>
          <a:xfrm>
            <a:off x="6725025" y="1471085"/>
            <a:ext cx="1708500"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Tree>
    <p:extLst>
      <p:ext uri="{BB962C8B-B14F-4D97-AF65-F5344CB8AC3E}">
        <p14:creationId xmlns:p14="http://schemas.microsoft.com/office/powerpoint/2010/main" val="153822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6"/>
        <p:cNvGrpSpPr/>
        <p:nvPr/>
      </p:nvGrpSpPr>
      <p:grpSpPr>
        <a:xfrm>
          <a:off x="0" y="0"/>
          <a:ext cx="0" cy="0"/>
          <a:chOff x="0" y="0"/>
          <a:chExt cx="0" cy="0"/>
        </a:xfrm>
      </p:grpSpPr>
      <p:sp>
        <p:nvSpPr>
          <p:cNvPr id="1567" name="Google Shape;1567;p52"/>
          <p:cNvSpPr txBox="1">
            <a:spLocks noGrp="1"/>
          </p:cNvSpPr>
          <p:nvPr>
            <p:ph type="title"/>
          </p:nvPr>
        </p:nvSpPr>
        <p:spPr>
          <a:xfrm>
            <a:off x="5349750" y="469675"/>
            <a:ext cx="2597400" cy="24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solidFill>
                  <a:schemeClr val="lt2"/>
                </a:solidFill>
                <a:latin typeface="Oswald" pitchFamily="2" charset="0"/>
              </a:rPr>
              <a:t>Nhóm chân thành cảm </a:t>
            </a:r>
            <a:r>
              <a:rPr lang="vi-VN" sz="3600">
                <a:solidFill>
                  <a:schemeClr val="lt2"/>
                </a:solidFill>
                <a:latin typeface="Oswald" pitchFamily="2" charset="0"/>
              </a:rPr>
              <a:t>ơ</a:t>
            </a:r>
            <a:r>
              <a:rPr lang="en-US" sz="3600">
                <a:solidFill>
                  <a:schemeClr val="lt2"/>
                </a:solidFill>
                <a:latin typeface="Oswald" pitchFamily="2" charset="0"/>
              </a:rPr>
              <a:t>n thầy đã tận tình h</a:t>
            </a:r>
            <a:r>
              <a:rPr lang="vi-VN" sz="3600">
                <a:solidFill>
                  <a:schemeClr val="lt2"/>
                </a:solidFill>
                <a:latin typeface="Oswald" pitchFamily="2" charset="0"/>
              </a:rPr>
              <a:t>ư</a:t>
            </a:r>
            <a:r>
              <a:rPr lang="en-US" sz="3600">
                <a:solidFill>
                  <a:schemeClr val="lt2"/>
                </a:solidFill>
                <a:latin typeface="Oswald" pitchFamily="2" charset="0"/>
              </a:rPr>
              <a:t>ớng dẫn</a:t>
            </a:r>
            <a:endParaRPr sz="3600">
              <a:latin typeface="Oswald" pitchFamily="2" charset="0"/>
            </a:endParaRPr>
          </a:p>
        </p:txBody>
      </p:sp>
      <p:sp>
        <p:nvSpPr>
          <p:cNvPr id="1568" name="Google Shape;1568;p52"/>
          <p:cNvSpPr/>
          <p:nvPr/>
        </p:nvSpPr>
        <p:spPr>
          <a:xfrm rot="5400000" flipH="1">
            <a:off x="5300734" y="3176550"/>
            <a:ext cx="1000200" cy="8763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rot="5400000" flipH="1">
            <a:off x="5888659" y="3814700"/>
            <a:ext cx="697500" cy="4026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flipH="1">
            <a:off x="5239050" y="3135476"/>
            <a:ext cx="417094" cy="476716"/>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79" name="Google Shape;2279;p68"/>
          <p:cNvSpPr txBox="1">
            <a:spLocks noGrp="1"/>
          </p:cNvSpPr>
          <p:nvPr>
            <p:ph type="title"/>
          </p:nvPr>
        </p:nvSpPr>
        <p:spPr>
          <a:xfrm>
            <a:off x="1543616" y="118477"/>
            <a:ext cx="4937700" cy="844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THANKS!</a:t>
            </a:r>
            <a:endParaRPr/>
          </a:p>
        </p:txBody>
      </p:sp>
      <p:sp>
        <p:nvSpPr>
          <p:cNvPr id="2280" name="Google Shape;2280;p68"/>
          <p:cNvSpPr txBox="1">
            <a:spLocks noGrp="1"/>
          </p:cNvSpPr>
          <p:nvPr>
            <p:ph type="subTitle" idx="1"/>
          </p:nvPr>
        </p:nvSpPr>
        <p:spPr>
          <a:xfrm>
            <a:off x="1581494" y="791312"/>
            <a:ext cx="3428304" cy="273346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t>Tài liệu tham khảo:</a:t>
            </a:r>
          </a:p>
          <a:p>
            <a:pPr marL="0" lvl="0" indent="0">
              <a:spcAft>
                <a:spcPts val="1600"/>
              </a:spcAft>
            </a:pPr>
            <a:r>
              <a:rPr lang="en-US" b="1">
                <a:hlinkClick r:id="rId3"/>
              </a:rPr>
              <a:t>http://www.jaist.ac.jp/~bao/VNAlectures/Clustering_VNA_Hien(M6M7).pdf</a:t>
            </a:r>
            <a:endParaRPr lang="en-US" b="1"/>
          </a:p>
          <a:p>
            <a:pPr marL="0" lvl="0" indent="0">
              <a:spcAft>
                <a:spcPts val="1600"/>
              </a:spcAft>
            </a:pPr>
            <a:r>
              <a:rPr lang="en-US" b="1">
                <a:hlinkClick r:id="rId4"/>
              </a:rPr>
              <a:t>https://www.kaggle.com/datark1/customers-clustering-k-means-dbscan-and-ap/notebook</a:t>
            </a:r>
            <a:endParaRPr lang="en-US" b="1"/>
          </a:p>
          <a:p>
            <a:pPr marL="0" lvl="0" indent="0">
              <a:spcAft>
                <a:spcPts val="1600"/>
              </a:spcAft>
            </a:pPr>
            <a:r>
              <a:rPr lang="en-US" b="1"/>
              <a:t>http://www.cit.ctu.edu.vn/~dtnghi/rech/dir_0/Duy-et-al-New.pdf</a:t>
            </a:r>
          </a:p>
        </p:txBody>
      </p:sp>
      <p:grpSp>
        <p:nvGrpSpPr>
          <p:cNvPr id="2293" name="Google Shape;2293;p68"/>
          <p:cNvGrpSpPr/>
          <p:nvPr/>
        </p:nvGrpSpPr>
        <p:grpSpPr>
          <a:xfrm>
            <a:off x="4756525" y="859495"/>
            <a:ext cx="3964528" cy="3747517"/>
            <a:chOff x="4756525" y="859495"/>
            <a:chExt cx="3964528" cy="3747517"/>
          </a:xfrm>
        </p:grpSpPr>
        <p:grpSp>
          <p:nvGrpSpPr>
            <p:cNvPr id="2294" name="Google Shape;2294;p68"/>
            <p:cNvGrpSpPr/>
            <p:nvPr/>
          </p:nvGrpSpPr>
          <p:grpSpPr>
            <a:xfrm>
              <a:off x="5344840" y="859495"/>
              <a:ext cx="3376213" cy="3051348"/>
              <a:chOff x="4768485" y="419202"/>
              <a:chExt cx="4065767" cy="3674552"/>
            </a:xfrm>
          </p:grpSpPr>
          <p:sp>
            <p:nvSpPr>
              <p:cNvPr id="2295" name="Google Shape;2295;p68"/>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5924281" y="1519483"/>
                <a:ext cx="81068" cy="81068"/>
              </a:xfrm>
              <a:custGeom>
                <a:avLst/>
                <a:gdLst/>
                <a:ahLst/>
                <a:cxnLst/>
                <a:rect l="l" t="t" r="r" b="b"/>
                <a:pathLst>
                  <a:path w="1894" h="1894" extrusionOk="0">
                    <a:moveTo>
                      <a:pt x="941" y="0"/>
                    </a:moveTo>
                    <a:cubicBezTo>
                      <a:pt x="417" y="0"/>
                      <a:pt x="1" y="429"/>
                      <a:pt x="1" y="953"/>
                    </a:cubicBezTo>
                    <a:cubicBezTo>
                      <a:pt x="1" y="1477"/>
                      <a:pt x="417" y="1893"/>
                      <a:pt x="941" y="1893"/>
                    </a:cubicBezTo>
                    <a:cubicBezTo>
                      <a:pt x="1465" y="1893"/>
                      <a:pt x="1894" y="1477"/>
                      <a:pt x="1894" y="953"/>
                    </a:cubicBezTo>
                    <a:cubicBezTo>
                      <a:pt x="1894" y="429"/>
                      <a:pt x="1465"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a:off x="6169924" y="748952"/>
                <a:ext cx="81068" cy="81582"/>
              </a:xfrm>
              <a:custGeom>
                <a:avLst/>
                <a:gdLst/>
                <a:ahLst/>
                <a:cxnLst/>
                <a:rect l="l" t="t" r="r" b="b"/>
                <a:pathLst>
                  <a:path w="1894" h="1906" extrusionOk="0">
                    <a:moveTo>
                      <a:pt x="941" y="0"/>
                    </a:moveTo>
                    <a:cubicBezTo>
                      <a:pt x="417" y="0"/>
                      <a:pt x="1" y="429"/>
                      <a:pt x="1" y="953"/>
                    </a:cubicBezTo>
                    <a:cubicBezTo>
                      <a:pt x="1" y="1477"/>
                      <a:pt x="417" y="1905"/>
                      <a:pt x="941" y="1905"/>
                    </a:cubicBezTo>
                    <a:cubicBezTo>
                      <a:pt x="1477" y="1905"/>
                      <a:pt x="1894" y="1477"/>
                      <a:pt x="1894" y="953"/>
                    </a:cubicBezTo>
                    <a:cubicBezTo>
                      <a:pt x="1894" y="429"/>
                      <a:pt x="1477"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a:off x="4953991" y="1647890"/>
                <a:ext cx="81582" cy="81582"/>
              </a:xfrm>
              <a:custGeom>
                <a:avLst/>
                <a:gdLst/>
                <a:ahLst/>
                <a:cxnLst/>
                <a:rect l="l" t="t" r="r" b="b"/>
                <a:pathLst>
                  <a:path w="1906" h="1906" extrusionOk="0">
                    <a:moveTo>
                      <a:pt x="953" y="1"/>
                    </a:moveTo>
                    <a:cubicBezTo>
                      <a:pt x="429" y="1"/>
                      <a:pt x="0" y="429"/>
                      <a:pt x="0" y="953"/>
                    </a:cubicBezTo>
                    <a:cubicBezTo>
                      <a:pt x="0" y="1477"/>
                      <a:pt x="429" y="1906"/>
                      <a:pt x="953" y="1906"/>
                    </a:cubicBezTo>
                    <a:cubicBezTo>
                      <a:pt x="1477" y="1906"/>
                      <a:pt x="1905" y="1477"/>
                      <a:pt x="1905" y="953"/>
                    </a:cubicBezTo>
                    <a:cubicBezTo>
                      <a:pt x="1905"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8"/>
              <p:cNvSpPr/>
              <p:nvPr/>
            </p:nvSpPr>
            <p:spPr>
              <a:xfrm>
                <a:off x="7055123" y="3547765"/>
                <a:ext cx="81068" cy="81068"/>
              </a:xfrm>
              <a:custGeom>
                <a:avLst/>
                <a:gdLst/>
                <a:ahLst/>
                <a:cxnLst/>
                <a:rect l="l" t="t" r="r" b="b"/>
                <a:pathLst>
                  <a:path w="1894" h="1894" extrusionOk="0">
                    <a:moveTo>
                      <a:pt x="953" y="0"/>
                    </a:moveTo>
                    <a:cubicBezTo>
                      <a:pt x="429" y="0"/>
                      <a:pt x="1" y="417"/>
                      <a:pt x="1" y="941"/>
                    </a:cubicBezTo>
                    <a:lnTo>
                      <a:pt x="1" y="953"/>
                    </a:lnTo>
                    <a:cubicBezTo>
                      <a:pt x="1" y="1477"/>
                      <a:pt x="429" y="1893"/>
                      <a:pt x="953" y="1893"/>
                    </a:cubicBezTo>
                    <a:cubicBezTo>
                      <a:pt x="1477" y="1893"/>
                      <a:pt x="1894" y="1465"/>
                      <a:pt x="1894" y="941"/>
                    </a:cubicBezTo>
                    <a:cubicBezTo>
                      <a:pt x="1894" y="417"/>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8"/>
              <p:cNvSpPr/>
              <p:nvPr/>
            </p:nvSpPr>
            <p:spPr>
              <a:xfrm>
                <a:off x="7574445" y="3518188"/>
                <a:ext cx="81068" cy="81582"/>
              </a:xfrm>
              <a:custGeom>
                <a:avLst/>
                <a:gdLst/>
                <a:ahLst/>
                <a:cxnLst/>
                <a:rect l="l" t="t" r="r" b="b"/>
                <a:pathLst>
                  <a:path w="1894" h="1906" extrusionOk="0">
                    <a:moveTo>
                      <a:pt x="953" y="1"/>
                    </a:moveTo>
                    <a:cubicBezTo>
                      <a:pt x="429" y="1"/>
                      <a:pt x="0" y="429"/>
                      <a:pt x="0" y="953"/>
                    </a:cubicBezTo>
                    <a:cubicBezTo>
                      <a:pt x="0" y="1477"/>
                      <a:pt x="429" y="1906"/>
                      <a:pt x="953" y="1906"/>
                    </a:cubicBezTo>
                    <a:cubicBezTo>
                      <a:pt x="1477" y="1906"/>
                      <a:pt x="1893" y="1477"/>
                      <a:pt x="1893" y="953"/>
                    </a:cubicBezTo>
                    <a:cubicBezTo>
                      <a:pt x="1893"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5346875" y="2663037"/>
                <a:ext cx="81068" cy="81111"/>
              </a:xfrm>
              <a:custGeom>
                <a:avLst/>
                <a:gdLst/>
                <a:ahLst/>
                <a:cxnLst/>
                <a:rect l="l" t="t" r="r" b="b"/>
                <a:pathLst>
                  <a:path w="1894" h="1895" extrusionOk="0">
                    <a:moveTo>
                      <a:pt x="942" y="1"/>
                    </a:moveTo>
                    <a:cubicBezTo>
                      <a:pt x="418" y="1"/>
                      <a:pt x="1" y="430"/>
                      <a:pt x="1" y="953"/>
                    </a:cubicBezTo>
                    <a:cubicBezTo>
                      <a:pt x="1" y="1477"/>
                      <a:pt x="418" y="1894"/>
                      <a:pt x="942" y="1894"/>
                    </a:cubicBezTo>
                    <a:cubicBezTo>
                      <a:pt x="1465" y="1894"/>
                      <a:pt x="1894" y="1477"/>
                      <a:pt x="1894" y="953"/>
                    </a:cubicBezTo>
                    <a:cubicBezTo>
                      <a:pt x="1894" y="430"/>
                      <a:pt x="1465" y="1"/>
                      <a:pt x="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8393386" y="1668778"/>
                <a:ext cx="81582" cy="81582"/>
              </a:xfrm>
              <a:custGeom>
                <a:avLst/>
                <a:gdLst/>
                <a:ahLst/>
                <a:cxnLst/>
                <a:rect l="l" t="t" r="r" b="b"/>
                <a:pathLst>
                  <a:path w="1906" h="1906" extrusionOk="0">
                    <a:moveTo>
                      <a:pt x="953" y="1"/>
                    </a:moveTo>
                    <a:cubicBezTo>
                      <a:pt x="429" y="1"/>
                      <a:pt x="0" y="430"/>
                      <a:pt x="0" y="953"/>
                    </a:cubicBezTo>
                    <a:cubicBezTo>
                      <a:pt x="0" y="1477"/>
                      <a:pt x="429" y="1906"/>
                      <a:pt x="953" y="1906"/>
                    </a:cubicBezTo>
                    <a:cubicBezTo>
                      <a:pt x="1477" y="1906"/>
                      <a:pt x="1905" y="1477"/>
                      <a:pt x="1905" y="953"/>
                    </a:cubicBezTo>
                    <a:cubicBezTo>
                      <a:pt x="1905" y="430"/>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6112868" y="1993435"/>
                <a:ext cx="81539" cy="81582"/>
              </a:xfrm>
              <a:custGeom>
                <a:avLst/>
                <a:gdLst/>
                <a:ahLst/>
                <a:cxnLst/>
                <a:rect l="l" t="t" r="r" b="b"/>
                <a:pathLst>
                  <a:path w="1905" h="1906" extrusionOk="0">
                    <a:moveTo>
                      <a:pt x="953" y="0"/>
                    </a:moveTo>
                    <a:cubicBezTo>
                      <a:pt x="429" y="0"/>
                      <a:pt x="0" y="429"/>
                      <a:pt x="0" y="953"/>
                    </a:cubicBezTo>
                    <a:cubicBezTo>
                      <a:pt x="0" y="1477"/>
                      <a:pt x="429" y="1905"/>
                      <a:pt x="953" y="1905"/>
                    </a:cubicBezTo>
                    <a:cubicBezTo>
                      <a:pt x="1476" y="1905"/>
                      <a:pt x="1905" y="1477"/>
                      <a:pt x="1905" y="953"/>
                    </a:cubicBezTo>
                    <a:cubicBezTo>
                      <a:pt x="1893" y="429"/>
                      <a:pt x="1476"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8"/>
              <p:cNvSpPr/>
              <p:nvPr/>
            </p:nvSpPr>
            <p:spPr>
              <a:xfrm>
                <a:off x="5286737" y="1977127"/>
                <a:ext cx="81111" cy="81582"/>
              </a:xfrm>
              <a:custGeom>
                <a:avLst/>
                <a:gdLst/>
                <a:ahLst/>
                <a:cxnLst/>
                <a:rect l="l" t="t" r="r" b="b"/>
                <a:pathLst>
                  <a:path w="1895" h="1906" extrusionOk="0">
                    <a:moveTo>
                      <a:pt x="953" y="0"/>
                    </a:moveTo>
                    <a:cubicBezTo>
                      <a:pt x="430" y="0"/>
                      <a:pt x="1" y="429"/>
                      <a:pt x="1" y="953"/>
                    </a:cubicBezTo>
                    <a:cubicBezTo>
                      <a:pt x="1" y="1477"/>
                      <a:pt x="430" y="1905"/>
                      <a:pt x="953" y="1905"/>
                    </a:cubicBezTo>
                    <a:cubicBezTo>
                      <a:pt x="1477" y="1905"/>
                      <a:pt x="1894" y="1477"/>
                      <a:pt x="1894" y="953"/>
                    </a:cubicBezTo>
                    <a:cubicBezTo>
                      <a:pt x="1894" y="429"/>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a:off x="7952563" y="1822182"/>
                <a:ext cx="81582" cy="81582"/>
              </a:xfrm>
              <a:custGeom>
                <a:avLst/>
                <a:gdLst/>
                <a:ahLst/>
                <a:cxnLst/>
                <a:rect l="l" t="t" r="r" b="b"/>
                <a:pathLst>
                  <a:path w="1906" h="1906" extrusionOk="0">
                    <a:moveTo>
                      <a:pt x="953" y="1"/>
                    </a:moveTo>
                    <a:cubicBezTo>
                      <a:pt x="429" y="1"/>
                      <a:pt x="12" y="429"/>
                      <a:pt x="1" y="953"/>
                    </a:cubicBezTo>
                    <a:cubicBezTo>
                      <a:pt x="1" y="1477"/>
                      <a:pt x="429" y="1906"/>
                      <a:pt x="953" y="1906"/>
                    </a:cubicBezTo>
                    <a:cubicBezTo>
                      <a:pt x="1477" y="1906"/>
                      <a:pt x="1906" y="1477"/>
                      <a:pt x="1906" y="953"/>
                    </a:cubicBezTo>
                    <a:cubicBezTo>
                      <a:pt x="1906"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8"/>
              <p:cNvSpPr/>
              <p:nvPr/>
            </p:nvSpPr>
            <p:spPr>
              <a:xfrm>
                <a:off x="7920974" y="1284540"/>
                <a:ext cx="81582" cy="81068"/>
              </a:xfrm>
              <a:custGeom>
                <a:avLst/>
                <a:gdLst/>
                <a:ahLst/>
                <a:cxnLst/>
                <a:rect l="l" t="t" r="r" b="b"/>
                <a:pathLst>
                  <a:path w="1906" h="1894" extrusionOk="0">
                    <a:moveTo>
                      <a:pt x="953" y="1"/>
                    </a:moveTo>
                    <a:cubicBezTo>
                      <a:pt x="429" y="1"/>
                      <a:pt x="0" y="417"/>
                      <a:pt x="0" y="941"/>
                    </a:cubicBezTo>
                    <a:cubicBezTo>
                      <a:pt x="0" y="1465"/>
                      <a:pt x="429" y="1894"/>
                      <a:pt x="953" y="1894"/>
                    </a:cubicBezTo>
                    <a:cubicBezTo>
                      <a:pt x="1477" y="1894"/>
                      <a:pt x="1905" y="1465"/>
                      <a:pt x="1905" y="941"/>
                    </a:cubicBezTo>
                    <a:cubicBezTo>
                      <a:pt x="1905" y="417"/>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a:off x="8377592" y="2843450"/>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8"/>
              <p:cNvSpPr/>
              <p:nvPr/>
            </p:nvSpPr>
            <p:spPr>
              <a:xfrm>
                <a:off x="8034101" y="2254359"/>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8"/>
              <p:cNvSpPr/>
              <p:nvPr/>
            </p:nvSpPr>
            <p:spPr>
              <a:xfrm>
                <a:off x="7639676" y="2966807"/>
                <a:ext cx="40791" cy="40791"/>
              </a:xfrm>
              <a:custGeom>
                <a:avLst/>
                <a:gdLst/>
                <a:ahLst/>
                <a:cxnLst/>
                <a:rect l="l" t="t" r="r" b="b"/>
                <a:pathLst>
                  <a:path w="953" h="953" extrusionOk="0">
                    <a:moveTo>
                      <a:pt x="476" y="0"/>
                    </a:moveTo>
                    <a:cubicBezTo>
                      <a:pt x="214" y="0"/>
                      <a:pt x="12" y="202"/>
                      <a:pt x="0" y="464"/>
                    </a:cubicBezTo>
                    <a:lnTo>
                      <a:pt x="0" y="476"/>
                    </a:lnTo>
                    <a:cubicBezTo>
                      <a:pt x="0" y="738"/>
                      <a:pt x="214" y="953"/>
                      <a:pt x="476" y="953"/>
                    </a:cubicBezTo>
                    <a:cubicBezTo>
                      <a:pt x="738" y="953"/>
                      <a:pt x="953" y="738"/>
                      <a:pt x="953" y="476"/>
                    </a:cubicBezTo>
                    <a:cubicBezTo>
                      <a:pt x="953" y="214"/>
                      <a:pt x="738"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7847568" y="2245157"/>
                <a:ext cx="40320" cy="40834"/>
              </a:xfrm>
              <a:custGeom>
                <a:avLst/>
                <a:gdLst/>
                <a:ahLst/>
                <a:cxnLst/>
                <a:rect l="l" t="t" r="r" b="b"/>
                <a:pathLst>
                  <a:path w="942" h="954" extrusionOk="0">
                    <a:moveTo>
                      <a:pt x="465" y="1"/>
                    </a:moveTo>
                    <a:cubicBezTo>
                      <a:pt x="215" y="1"/>
                      <a:pt x="1" y="203"/>
                      <a:pt x="1" y="465"/>
                    </a:cubicBezTo>
                    <a:lnTo>
                      <a:pt x="1" y="477"/>
                    </a:lnTo>
                    <a:cubicBezTo>
                      <a:pt x="1" y="739"/>
                      <a:pt x="203" y="953"/>
                      <a:pt x="465" y="953"/>
                    </a:cubicBezTo>
                    <a:cubicBezTo>
                      <a:pt x="727" y="953"/>
                      <a:pt x="941" y="739"/>
                      <a:pt x="941" y="477"/>
                    </a:cubicBezTo>
                    <a:cubicBezTo>
                      <a:pt x="941" y="215"/>
                      <a:pt x="73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7556597" y="1788026"/>
                <a:ext cx="41304" cy="40363"/>
              </a:xfrm>
              <a:custGeom>
                <a:avLst/>
                <a:gdLst/>
                <a:ahLst/>
                <a:cxnLst/>
                <a:rect l="l" t="t" r="r" b="b"/>
                <a:pathLst>
                  <a:path w="965" h="943" extrusionOk="0">
                    <a:moveTo>
                      <a:pt x="489" y="1"/>
                    </a:moveTo>
                    <a:cubicBezTo>
                      <a:pt x="227" y="1"/>
                      <a:pt x="12" y="203"/>
                      <a:pt x="12" y="465"/>
                    </a:cubicBezTo>
                    <a:cubicBezTo>
                      <a:pt x="0" y="727"/>
                      <a:pt x="215" y="942"/>
                      <a:pt x="477" y="942"/>
                    </a:cubicBezTo>
                    <a:cubicBezTo>
                      <a:pt x="484" y="942"/>
                      <a:pt x="491" y="942"/>
                      <a:pt x="497" y="942"/>
                    </a:cubicBezTo>
                    <a:cubicBezTo>
                      <a:pt x="750" y="942"/>
                      <a:pt x="953" y="732"/>
                      <a:pt x="953" y="477"/>
                    </a:cubicBezTo>
                    <a:cubicBezTo>
                      <a:pt x="965" y="215"/>
                      <a:pt x="751" y="1"/>
                      <a:pt x="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8"/>
              <p:cNvSpPr/>
              <p:nvPr/>
            </p:nvSpPr>
            <p:spPr>
              <a:xfrm>
                <a:off x="8258857" y="2254359"/>
                <a:ext cx="40277" cy="40791"/>
              </a:xfrm>
              <a:custGeom>
                <a:avLst/>
                <a:gdLst/>
                <a:ahLst/>
                <a:cxnLst/>
                <a:rect l="l" t="t" r="r" b="b"/>
                <a:pathLst>
                  <a:path w="941" h="953" extrusionOk="0">
                    <a:moveTo>
                      <a:pt x="465" y="0"/>
                    </a:moveTo>
                    <a:cubicBezTo>
                      <a:pt x="203" y="0"/>
                      <a:pt x="0" y="214"/>
                      <a:pt x="0" y="476"/>
                    </a:cubicBezTo>
                    <a:cubicBezTo>
                      <a:pt x="0" y="738"/>
                      <a:pt x="203" y="953"/>
                      <a:pt x="465" y="953"/>
                    </a:cubicBezTo>
                    <a:cubicBezTo>
                      <a:pt x="738" y="953"/>
                      <a:pt x="941" y="738"/>
                      <a:pt x="941" y="476"/>
                    </a:cubicBezTo>
                    <a:cubicBezTo>
                      <a:pt x="941" y="214"/>
                      <a:pt x="738"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8"/>
              <p:cNvSpPr/>
              <p:nvPr/>
            </p:nvSpPr>
            <p:spPr>
              <a:xfrm>
                <a:off x="5550230" y="3055964"/>
                <a:ext cx="40791" cy="40320"/>
              </a:xfrm>
              <a:custGeom>
                <a:avLst/>
                <a:gdLst/>
                <a:ahLst/>
                <a:cxnLst/>
                <a:rect l="l" t="t" r="r" b="b"/>
                <a:pathLst>
                  <a:path w="953" h="942" extrusionOk="0">
                    <a:moveTo>
                      <a:pt x="477" y="1"/>
                    </a:moveTo>
                    <a:cubicBezTo>
                      <a:pt x="215" y="1"/>
                      <a:pt x="1" y="215"/>
                      <a:pt x="1" y="477"/>
                    </a:cubicBezTo>
                    <a:cubicBezTo>
                      <a:pt x="1" y="739"/>
                      <a:pt x="215" y="941"/>
                      <a:pt x="477" y="941"/>
                    </a:cubicBezTo>
                    <a:cubicBezTo>
                      <a:pt x="739" y="941"/>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8"/>
              <p:cNvSpPr/>
              <p:nvPr/>
            </p:nvSpPr>
            <p:spPr>
              <a:xfrm>
                <a:off x="5691906" y="2949472"/>
                <a:ext cx="40791" cy="40791"/>
              </a:xfrm>
              <a:custGeom>
                <a:avLst/>
                <a:gdLst/>
                <a:ahLst/>
                <a:cxnLst/>
                <a:rect l="l" t="t" r="r" b="b"/>
                <a:pathLst>
                  <a:path w="953" h="953" extrusionOk="0">
                    <a:moveTo>
                      <a:pt x="477" y="0"/>
                    </a:moveTo>
                    <a:cubicBezTo>
                      <a:pt x="215" y="0"/>
                      <a:pt x="0" y="215"/>
                      <a:pt x="0" y="477"/>
                    </a:cubicBezTo>
                    <a:cubicBezTo>
                      <a:pt x="0" y="738"/>
                      <a:pt x="215" y="953"/>
                      <a:pt x="477" y="953"/>
                    </a:cubicBezTo>
                    <a:cubicBezTo>
                      <a:pt x="739" y="953"/>
                      <a:pt x="953" y="738"/>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8"/>
              <p:cNvSpPr/>
              <p:nvPr/>
            </p:nvSpPr>
            <p:spPr>
              <a:xfrm>
                <a:off x="5398366" y="3151799"/>
                <a:ext cx="40791" cy="40791"/>
              </a:xfrm>
              <a:custGeom>
                <a:avLst/>
                <a:gdLst/>
                <a:ahLst/>
                <a:cxnLst/>
                <a:rect l="l" t="t" r="r" b="b"/>
                <a:pathLst>
                  <a:path w="953" h="953" extrusionOk="0">
                    <a:moveTo>
                      <a:pt x="477" y="0"/>
                    </a:moveTo>
                    <a:cubicBezTo>
                      <a:pt x="215" y="0"/>
                      <a:pt x="0" y="202"/>
                      <a:pt x="0" y="464"/>
                    </a:cubicBezTo>
                    <a:lnTo>
                      <a:pt x="0" y="476"/>
                    </a:lnTo>
                    <a:cubicBezTo>
                      <a:pt x="0"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8"/>
              <p:cNvSpPr/>
              <p:nvPr/>
            </p:nvSpPr>
            <p:spPr>
              <a:xfrm>
                <a:off x="6198473" y="31706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8"/>
              <p:cNvSpPr/>
              <p:nvPr/>
            </p:nvSpPr>
            <p:spPr>
              <a:xfrm>
                <a:off x="6069510" y="3483048"/>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8"/>
              <p:cNvSpPr/>
              <p:nvPr/>
            </p:nvSpPr>
            <p:spPr>
              <a:xfrm>
                <a:off x="6295293" y="3388754"/>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39"/>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8"/>
              <p:cNvSpPr/>
              <p:nvPr/>
            </p:nvSpPr>
            <p:spPr>
              <a:xfrm>
                <a:off x="7610100" y="1560231"/>
                <a:ext cx="40834" cy="40834"/>
              </a:xfrm>
              <a:custGeom>
                <a:avLst/>
                <a:gdLst/>
                <a:ahLst/>
                <a:cxnLst/>
                <a:rect l="l" t="t" r="r" b="b"/>
                <a:pathLst>
                  <a:path w="954" h="954" extrusionOk="0">
                    <a:moveTo>
                      <a:pt x="477" y="1"/>
                    </a:moveTo>
                    <a:cubicBezTo>
                      <a:pt x="215" y="1"/>
                      <a:pt x="1" y="215"/>
                      <a:pt x="1" y="477"/>
                    </a:cubicBezTo>
                    <a:cubicBezTo>
                      <a:pt x="1"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8"/>
              <p:cNvSpPr/>
              <p:nvPr/>
            </p:nvSpPr>
            <p:spPr>
              <a:xfrm>
                <a:off x="7130027" y="1323790"/>
                <a:ext cx="40834" cy="40791"/>
              </a:xfrm>
              <a:custGeom>
                <a:avLst/>
                <a:gdLst/>
                <a:ahLst/>
                <a:cxnLst/>
                <a:rect l="l" t="t" r="r" b="b"/>
                <a:pathLst>
                  <a:path w="954" h="953" extrusionOk="0">
                    <a:moveTo>
                      <a:pt x="477" y="0"/>
                    </a:moveTo>
                    <a:cubicBezTo>
                      <a:pt x="215" y="0"/>
                      <a:pt x="1" y="215"/>
                      <a:pt x="1" y="477"/>
                    </a:cubicBezTo>
                    <a:cubicBezTo>
                      <a:pt x="1" y="739"/>
                      <a:pt x="203" y="953"/>
                      <a:pt x="465"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8"/>
              <p:cNvSpPr/>
              <p:nvPr/>
            </p:nvSpPr>
            <p:spPr>
              <a:xfrm>
                <a:off x="6535329" y="12682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p:cNvSpPr/>
              <p:nvPr/>
            </p:nvSpPr>
            <p:spPr>
              <a:xfrm>
                <a:off x="5600180" y="780541"/>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8"/>
              <p:cNvSpPr/>
              <p:nvPr/>
            </p:nvSpPr>
            <p:spPr>
              <a:xfrm>
                <a:off x="7162129" y="747411"/>
                <a:ext cx="40320" cy="40791"/>
              </a:xfrm>
              <a:custGeom>
                <a:avLst/>
                <a:gdLst/>
                <a:ahLst/>
                <a:cxnLst/>
                <a:rect l="l" t="t" r="r" b="b"/>
                <a:pathLst>
                  <a:path w="942" h="953" extrusionOk="0">
                    <a:moveTo>
                      <a:pt x="465" y="0"/>
                    </a:moveTo>
                    <a:cubicBezTo>
                      <a:pt x="203" y="12"/>
                      <a:pt x="1" y="215"/>
                      <a:pt x="1" y="477"/>
                    </a:cubicBezTo>
                    <a:cubicBezTo>
                      <a:pt x="1" y="739"/>
                      <a:pt x="203" y="953"/>
                      <a:pt x="465" y="953"/>
                    </a:cubicBezTo>
                    <a:cubicBezTo>
                      <a:pt x="727" y="953"/>
                      <a:pt x="942" y="739"/>
                      <a:pt x="942" y="477"/>
                    </a:cubicBezTo>
                    <a:cubicBezTo>
                      <a:pt x="942" y="215"/>
                      <a:pt x="739"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8"/>
              <p:cNvSpPr/>
              <p:nvPr/>
            </p:nvSpPr>
            <p:spPr>
              <a:xfrm>
                <a:off x="7394076" y="1815548"/>
                <a:ext cx="304240" cy="1189524"/>
              </a:xfrm>
              <a:custGeom>
                <a:avLst/>
                <a:gdLst/>
                <a:ahLst/>
                <a:cxnLst/>
                <a:rect l="l" t="t" r="r" b="b"/>
                <a:pathLst>
                  <a:path w="7108" h="27791" extrusionOk="0">
                    <a:moveTo>
                      <a:pt x="4250" y="1"/>
                    </a:moveTo>
                    <a:lnTo>
                      <a:pt x="4250" y="1"/>
                    </a:lnTo>
                    <a:cubicBezTo>
                      <a:pt x="4262" y="25"/>
                      <a:pt x="4274" y="49"/>
                      <a:pt x="4286" y="72"/>
                    </a:cubicBezTo>
                    <a:lnTo>
                      <a:pt x="4393" y="275"/>
                    </a:lnTo>
                    <a:cubicBezTo>
                      <a:pt x="4488" y="453"/>
                      <a:pt x="4619" y="715"/>
                      <a:pt x="4774" y="1061"/>
                    </a:cubicBezTo>
                    <a:cubicBezTo>
                      <a:pt x="5226" y="2037"/>
                      <a:pt x="5607" y="3049"/>
                      <a:pt x="5917" y="4073"/>
                    </a:cubicBezTo>
                    <a:cubicBezTo>
                      <a:pt x="6381" y="5597"/>
                      <a:pt x="6703" y="7157"/>
                      <a:pt x="6881" y="8740"/>
                    </a:cubicBezTo>
                    <a:cubicBezTo>
                      <a:pt x="6893" y="8966"/>
                      <a:pt x="6917" y="9181"/>
                      <a:pt x="6929" y="9419"/>
                    </a:cubicBezTo>
                    <a:cubicBezTo>
                      <a:pt x="6953" y="9657"/>
                      <a:pt x="6964" y="9883"/>
                      <a:pt x="6976" y="10121"/>
                    </a:cubicBezTo>
                    <a:cubicBezTo>
                      <a:pt x="6976" y="10347"/>
                      <a:pt x="6988" y="10586"/>
                      <a:pt x="7000" y="10836"/>
                    </a:cubicBezTo>
                    <a:cubicBezTo>
                      <a:pt x="7012" y="11074"/>
                      <a:pt x="7000" y="11312"/>
                      <a:pt x="7000" y="11562"/>
                    </a:cubicBezTo>
                    <a:lnTo>
                      <a:pt x="7000" y="11931"/>
                    </a:lnTo>
                    <a:cubicBezTo>
                      <a:pt x="7000" y="12050"/>
                      <a:pt x="6988" y="12169"/>
                      <a:pt x="6976" y="12300"/>
                    </a:cubicBezTo>
                    <a:lnTo>
                      <a:pt x="6929" y="13050"/>
                    </a:lnTo>
                    <a:cubicBezTo>
                      <a:pt x="6869" y="13550"/>
                      <a:pt x="6834" y="14062"/>
                      <a:pt x="6738" y="14574"/>
                    </a:cubicBezTo>
                    <a:cubicBezTo>
                      <a:pt x="6441" y="16503"/>
                      <a:pt x="5893" y="18384"/>
                      <a:pt x="5107" y="20170"/>
                    </a:cubicBezTo>
                    <a:cubicBezTo>
                      <a:pt x="4452" y="21623"/>
                      <a:pt x="3678" y="23016"/>
                      <a:pt x="2762" y="24325"/>
                    </a:cubicBezTo>
                    <a:lnTo>
                      <a:pt x="2202" y="25123"/>
                    </a:lnTo>
                    <a:cubicBezTo>
                      <a:pt x="2023" y="25373"/>
                      <a:pt x="1845" y="25599"/>
                      <a:pt x="1678" y="25802"/>
                    </a:cubicBezTo>
                    <a:lnTo>
                      <a:pt x="1202" y="26397"/>
                    </a:lnTo>
                    <a:cubicBezTo>
                      <a:pt x="1059" y="26576"/>
                      <a:pt x="916" y="26730"/>
                      <a:pt x="797" y="26885"/>
                    </a:cubicBezTo>
                    <a:lnTo>
                      <a:pt x="214" y="27540"/>
                    </a:lnTo>
                    <a:lnTo>
                      <a:pt x="76" y="27712"/>
                    </a:lnTo>
                    <a:lnTo>
                      <a:pt x="214" y="27564"/>
                    </a:lnTo>
                    <a:lnTo>
                      <a:pt x="809" y="26921"/>
                    </a:lnTo>
                    <a:cubicBezTo>
                      <a:pt x="940" y="26778"/>
                      <a:pt x="1083" y="26623"/>
                      <a:pt x="1226" y="26445"/>
                    </a:cubicBezTo>
                    <a:lnTo>
                      <a:pt x="1702" y="25849"/>
                    </a:lnTo>
                    <a:cubicBezTo>
                      <a:pt x="1881" y="25635"/>
                      <a:pt x="2059" y="25421"/>
                      <a:pt x="2250" y="25171"/>
                    </a:cubicBezTo>
                    <a:lnTo>
                      <a:pt x="2809" y="24385"/>
                    </a:lnTo>
                    <a:cubicBezTo>
                      <a:pt x="3738" y="23075"/>
                      <a:pt x="4536" y="21682"/>
                      <a:pt x="5179" y="20218"/>
                    </a:cubicBezTo>
                    <a:cubicBezTo>
                      <a:pt x="5976" y="18432"/>
                      <a:pt x="6536" y="16539"/>
                      <a:pt x="6834" y="14598"/>
                    </a:cubicBezTo>
                    <a:cubicBezTo>
                      <a:pt x="6929" y="14086"/>
                      <a:pt x="6964" y="13574"/>
                      <a:pt x="7024" y="13062"/>
                    </a:cubicBezTo>
                    <a:lnTo>
                      <a:pt x="7072" y="12312"/>
                    </a:lnTo>
                    <a:cubicBezTo>
                      <a:pt x="7072" y="12193"/>
                      <a:pt x="7084" y="12062"/>
                      <a:pt x="7095" y="11943"/>
                    </a:cubicBezTo>
                    <a:cubicBezTo>
                      <a:pt x="7107" y="11824"/>
                      <a:pt x="7095" y="11693"/>
                      <a:pt x="7095" y="11574"/>
                    </a:cubicBezTo>
                    <a:lnTo>
                      <a:pt x="7095" y="10836"/>
                    </a:lnTo>
                    <a:lnTo>
                      <a:pt x="7072" y="10121"/>
                    </a:lnTo>
                    <a:cubicBezTo>
                      <a:pt x="7072" y="9883"/>
                      <a:pt x="7048" y="9657"/>
                      <a:pt x="7024" y="9419"/>
                    </a:cubicBezTo>
                    <a:cubicBezTo>
                      <a:pt x="7012" y="9193"/>
                      <a:pt x="6988" y="8966"/>
                      <a:pt x="6964" y="8740"/>
                    </a:cubicBezTo>
                    <a:cubicBezTo>
                      <a:pt x="6798" y="7145"/>
                      <a:pt x="6464" y="5573"/>
                      <a:pt x="5988" y="4049"/>
                    </a:cubicBezTo>
                    <a:cubicBezTo>
                      <a:pt x="5679" y="3013"/>
                      <a:pt x="5286" y="2013"/>
                      <a:pt x="4821" y="1037"/>
                    </a:cubicBezTo>
                    <a:cubicBezTo>
                      <a:pt x="4655" y="691"/>
                      <a:pt x="4512" y="430"/>
                      <a:pt x="4417" y="263"/>
                    </a:cubicBezTo>
                    <a:cubicBezTo>
                      <a:pt x="4369" y="168"/>
                      <a:pt x="4321" y="108"/>
                      <a:pt x="4297" y="60"/>
                    </a:cubicBezTo>
                    <a:cubicBezTo>
                      <a:pt x="4274" y="13"/>
                      <a:pt x="4250" y="1"/>
                      <a:pt x="4250" y="1"/>
                    </a:cubicBezTo>
                    <a:close/>
                    <a:moveTo>
                      <a:pt x="76" y="27712"/>
                    </a:moveTo>
                    <a:lnTo>
                      <a:pt x="59" y="27731"/>
                    </a:lnTo>
                    <a:cubicBezTo>
                      <a:pt x="58" y="27731"/>
                      <a:pt x="57" y="27732"/>
                      <a:pt x="57" y="27733"/>
                    </a:cubicBezTo>
                    <a:lnTo>
                      <a:pt x="57" y="27733"/>
                    </a:lnTo>
                    <a:cubicBezTo>
                      <a:pt x="61" y="27728"/>
                      <a:pt x="66" y="27724"/>
                      <a:pt x="71" y="27719"/>
                    </a:cubicBezTo>
                    <a:lnTo>
                      <a:pt x="76" y="27712"/>
                    </a:lnTo>
                    <a:close/>
                    <a:moveTo>
                      <a:pt x="57" y="27733"/>
                    </a:moveTo>
                    <a:cubicBezTo>
                      <a:pt x="19" y="27771"/>
                      <a:pt x="1" y="27790"/>
                      <a:pt x="11" y="27790"/>
                    </a:cubicBezTo>
                    <a:cubicBezTo>
                      <a:pt x="11" y="27790"/>
                      <a:pt x="23" y="27767"/>
                      <a:pt x="57" y="277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8"/>
              <p:cNvSpPr/>
              <p:nvPr/>
            </p:nvSpPr>
            <p:spPr>
              <a:xfrm>
                <a:off x="7961209" y="1324304"/>
                <a:ext cx="318579" cy="1000936"/>
              </a:xfrm>
              <a:custGeom>
                <a:avLst/>
                <a:gdLst/>
                <a:ahLst/>
                <a:cxnLst/>
                <a:rect l="l" t="t" r="r" b="b"/>
                <a:pathLst>
                  <a:path w="7443" h="23385" extrusionOk="0">
                    <a:moveTo>
                      <a:pt x="1" y="0"/>
                    </a:moveTo>
                    <a:cubicBezTo>
                      <a:pt x="1" y="24"/>
                      <a:pt x="13" y="36"/>
                      <a:pt x="25" y="60"/>
                    </a:cubicBezTo>
                    <a:lnTo>
                      <a:pt x="120" y="215"/>
                    </a:lnTo>
                    <a:lnTo>
                      <a:pt x="513" y="834"/>
                    </a:lnTo>
                    <a:lnTo>
                      <a:pt x="787" y="1274"/>
                    </a:lnTo>
                    <a:lnTo>
                      <a:pt x="1108" y="1810"/>
                    </a:lnTo>
                    <a:cubicBezTo>
                      <a:pt x="1334" y="2191"/>
                      <a:pt x="1608" y="2620"/>
                      <a:pt x="1870" y="3120"/>
                    </a:cubicBezTo>
                    <a:lnTo>
                      <a:pt x="2299" y="3894"/>
                    </a:lnTo>
                    <a:cubicBezTo>
                      <a:pt x="2442" y="4156"/>
                      <a:pt x="2585" y="4453"/>
                      <a:pt x="2739" y="4751"/>
                    </a:cubicBezTo>
                    <a:cubicBezTo>
                      <a:pt x="3037" y="5334"/>
                      <a:pt x="3335" y="5977"/>
                      <a:pt x="3644" y="6644"/>
                    </a:cubicBezTo>
                    <a:cubicBezTo>
                      <a:pt x="4287" y="8120"/>
                      <a:pt x="4859" y="9632"/>
                      <a:pt x="5359" y="11168"/>
                    </a:cubicBezTo>
                    <a:cubicBezTo>
                      <a:pt x="5835" y="12704"/>
                      <a:pt x="6240" y="14264"/>
                      <a:pt x="6561" y="15847"/>
                    </a:cubicBezTo>
                    <a:cubicBezTo>
                      <a:pt x="6704" y="16574"/>
                      <a:pt x="6835" y="17264"/>
                      <a:pt x="6919" y="17919"/>
                    </a:cubicBezTo>
                    <a:cubicBezTo>
                      <a:pt x="6966" y="18241"/>
                      <a:pt x="7026" y="18562"/>
                      <a:pt x="7061" y="18860"/>
                    </a:cubicBezTo>
                    <a:cubicBezTo>
                      <a:pt x="7097" y="19169"/>
                      <a:pt x="7133" y="19467"/>
                      <a:pt x="7157" y="19753"/>
                    </a:cubicBezTo>
                    <a:cubicBezTo>
                      <a:pt x="7228" y="20312"/>
                      <a:pt x="7264" y="20812"/>
                      <a:pt x="7300" y="21265"/>
                    </a:cubicBezTo>
                    <a:cubicBezTo>
                      <a:pt x="7311" y="21479"/>
                      <a:pt x="7335" y="21693"/>
                      <a:pt x="7347" y="21884"/>
                    </a:cubicBezTo>
                    <a:cubicBezTo>
                      <a:pt x="7359" y="22074"/>
                      <a:pt x="7359" y="22241"/>
                      <a:pt x="7371" y="22408"/>
                    </a:cubicBezTo>
                    <a:cubicBezTo>
                      <a:pt x="7383" y="22717"/>
                      <a:pt x="7395" y="22956"/>
                      <a:pt x="7407" y="23122"/>
                    </a:cubicBezTo>
                    <a:lnTo>
                      <a:pt x="7407" y="23313"/>
                    </a:lnTo>
                    <a:cubicBezTo>
                      <a:pt x="7419" y="23337"/>
                      <a:pt x="7430" y="23360"/>
                      <a:pt x="7442" y="23384"/>
                    </a:cubicBezTo>
                    <a:cubicBezTo>
                      <a:pt x="7442" y="23360"/>
                      <a:pt x="7442" y="23337"/>
                      <a:pt x="7442" y="23325"/>
                    </a:cubicBezTo>
                    <a:lnTo>
                      <a:pt x="7442" y="23134"/>
                    </a:lnTo>
                    <a:cubicBezTo>
                      <a:pt x="7442" y="22956"/>
                      <a:pt x="7442" y="22717"/>
                      <a:pt x="7419" y="22408"/>
                    </a:cubicBezTo>
                    <a:cubicBezTo>
                      <a:pt x="7419" y="22253"/>
                      <a:pt x="7419" y="22074"/>
                      <a:pt x="7407" y="21884"/>
                    </a:cubicBezTo>
                    <a:cubicBezTo>
                      <a:pt x="7395" y="21693"/>
                      <a:pt x="7383" y="21479"/>
                      <a:pt x="7371" y="21265"/>
                    </a:cubicBezTo>
                    <a:cubicBezTo>
                      <a:pt x="7335" y="20824"/>
                      <a:pt x="7311" y="20300"/>
                      <a:pt x="7252" y="19741"/>
                    </a:cubicBezTo>
                    <a:cubicBezTo>
                      <a:pt x="7216" y="19467"/>
                      <a:pt x="7192" y="19169"/>
                      <a:pt x="7157" y="18860"/>
                    </a:cubicBezTo>
                    <a:cubicBezTo>
                      <a:pt x="7121" y="18550"/>
                      <a:pt x="7073" y="18241"/>
                      <a:pt x="7026" y="17907"/>
                    </a:cubicBezTo>
                    <a:cubicBezTo>
                      <a:pt x="6942" y="17252"/>
                      <a:pt x="6799" y="16562"/>
                      <a:pt x="6668" y="15824"/>
                    </a:cubicBezTo>
                    <a:cubicBezTo>
                      <a:pt x="6049" y="12657"/>
                      <a:pt x="5073" y="9561"/>
                      <a:pt x="3751" y="6608"/>
                    </a:cubicBezTo>
                    <a:cubicBezTo>
                      <a:pt x="3430" y="5942"/>
                      <a:pt x="3144" y="5287"/>
                      <a:pt x="2823" y="4703"/>
                    </a:cubicBezTo>
                    <a:cubicBezTo>
                      <a:pt x="2680" y="4418"/>
                      <a:pt x="2537" y="4120"/>
                      <a:pt x="2382" y="3858"/>
                    </a:cubicBezTo>
                    <a:lnTo>
                      <a:pt x="1942" y="3084"/>
                    </a:lnTo>
                    <a:cubicBezTo>
                      <a:pt x="1680" y="2596"/>
                      <a:pt x="1394" y="2167"/>
                      <a:pt x="1168" y="1774"/>
                    </a:cubicBezTo>
                    <a:cubicBezTo>
                      <a:pt x="1049" y="1584"/>
                      <a:pt x="942" y="1405"/>
                      <a:pt x="834" y="1250"/>
                    </a:cubicBezTo>
                    <a:lnTo>
                      <a:pt x="549" y="810"/>
                    </a:lnTo>
                    <a:lnTo>
                      <a:pt x="144" y="203"/>
                    </a:lnTo>
                    <a:lnTo>
                      <a:pt x="37" y="48"/>
                    </a:lnTo>
                    <a:cubicBezTo>
                      <a:pt x="25" y="36"/>
                      <a:pt x="13"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8"/>
              <p:cNvSpPr/>
              <p:nvPr/>
            </p:nvSpPr>
            <p:spPr>
              <a:xfrm>
                <a:off x="6341177" y="1091372"/>
                <a:ext cx="711463" cy="68356"/>
              </a:xfrm>
              <a:custGeom>
                <a:avLst/>
                <a:gdLst/>
                <a:ahLst/>
                <a:cxnLst/>
                <a:rect l="l" t="t" r="r" b="b"/>
                <a:pathLst>
                  <a:path w="16622" h="1597" extrusionOk="0">
                    <a:moveTo>
                      <a:pt x="8125" y="0"/>
                    </a:moveTo>
                    <a:cubicBezTo>
                      <a:pt x="7085" y="0"/>
                      <a:pt x="6045" y="69"/>
                      <a:pt x="5013" y="204"/>
                    </a:cubicBezTo>
                    <a:cubicBezTo>
                      <a:pt x="4512" y="287"/>
                      <a:pt x="4036" y="346"/>
                      <a:pt x="3596" y="442"/>
                    </a:cubicBezTo>
                    <a:cubicBezTo>
                      <a:pt x="3369" y="489"/>
                      <a:pt x="3155" y="525"/>
                      <a:pt x="2953" y="573"/>
                    </a:cubicBezTo>
                    <a:lnTo>
                      <a:pt x="2369" y="716"/>
                    </a:lnTo>
                    <a:cubicBezTo>
                      <a:pt x="1988" y="799"/>
                      <a:pt x="1655" y="906"/>
                      <a:pt x="1369" y="989"/>
                    </a:cubicBezTo>
                    <a:cubicBezTo>
                      <a:pt x="1072" y="1073"/>
                      <a:pt x="822" y="1168"/>
                      <a:pt x="619" y="1239"/>
                    </a:cubicBezTo>
                    <a:lnTo>
                      <a:pt x="155" y="1406"/>
                    </a:lnTo>
                    <a:cubicBezTo>
                      <a:pt x="95" y="1418"/>
                      <a:pt x="48" y="1442"/>
                      <a:pt x="0" y="1466"/>
                    </a:cubicBezTo>
                    <a:cubicBezTo>
                      <a:pt x="48" y="1454"/>
                      <a:pt x="107" y="1442"/>
                      <a:pt x="167" y="1418"/>
                    </a:cubicBezTo>
                    <a:lnTo>
                      <a:pt x="631" y="1275"/>
                    </a:lnTo>
                    <a:cubicBezTo>
                      <a:pt x="833" y="1204"/>
                      <a:pt x="1083" y="1132"/>
                      <a:pt x="1381" y="1049"/>
                    </a:cubicBezTo>
                    <a:cubicBezTo>
                      <a:pt x="1679" y="977"/>
                      <a:pt x="2012" y="870"/>
                      <a:pt x="2381" y="799"/>
                    </a:cubicBezTo>
                    <a:lnTo>
                      <a:pt x="2977" y="656"/>
                    </a:lnTo>
                    <a:cubicBezTo>
                      <a:pt x="3179" y="608"/>
                      <a:pt x="3393" y="585"/>
                      <a:pt x="3608" y="537"/>
                    </a:cubicBezTo>
                    <a:cubicBezTo>
                      <a:pt x="4048" y="442"/>
                      <a:pt x="4524" y="382"/>
                      <a:pt x="5024" y="311"/>
                    </a:cubicBezTo>
                    <a:cubicBezTo>
                      <a:pt x="6120" y="180"/>
                      <a:pt x="7215" y="120"/>
                      <a:pt x="8322" y="120"/>
                    </a:cubicBezTo>
                    <a:cubicBezTo>
                      <a:pt x="9418" y="132"/>
                      <a:pt x="10513" y="215"/>
                      <a:pt x="11597" y="358"/>
                    </a:cubicBezTo>
                    <a:cubicBezTo>
                      <a:pt x="12097" y="442"/>
                      <a:pt x="12573" y="513"/>
                      <a:pt x="13014" y="608"/>
                    </a:cubicBezTo>
                    <a:cubicBezTo>
                      <a:pt x="13240" y="656"/>
                      <a:pt x="13454" y="692"/>
                      <a:pt x="13656" y="739"/>
                    </a:cubicBezTo>
                    <a:lnTo>
                      <a:pt x="14240" y="882"/>
                    </a:lnTo>
                    <a:cubicBezTo>
                      <a:pt x="14609" y="977"/>
                      <a:pt x="14942" y="1085"/>
                      <a:pt x="15240" y="1168"/>
                    </a:cubicBezTo>
                    <a:cubicBezTo>
                      <a:pt x="15526" y="1239"/>
                      <a:pt x="15776" y="1323"/>
                      <a:pt x="15978" y="1394"/>
                    </a:cubicBezTo>
                    <a:lnTo>
                      <a:pt x="16454" y="1549"/>
                    </a:lnTo>
                    <a:cubicBezTo>
                      <a:pt x="16502" y="1573"/>
                      <a:pt x="16562" y="1585"/>
                      <a:pt x="16621" y="1597"/>
                    </a:cubicBezTo>
                    <a:cubicBezTo>
                      <a:pt x="16574" y="1573"/>
                      <a:pt x="16514" y="1549"/>
                      <a:pt x="16454" y="1525"/>
                    </a:cubicBezTo>
                    <a:lnTo>
                      <a:pt x="16002" y="1358"/>
                    </a:lnTo>
                    <a:cubicBezTo>
                      <a:pt x="15800" y="1275"/>
                      <a:pt x="15550" y="1192"/>
                      <a:pt x="15252" y="1097"/>
                    </a:cubicBezTo>
                    <a:cubicBezTo>
                      <a:pt x="14954" y="1013"/>
                      <a:pt x="14633" y="894"/>
                      <a:pt x="14264" y="811"/>
                    </a:cubicBezTo>
                    <a:lnTo>
                      <a:pt x="13680" y="656"/>
                    </a:lnTo>
                    <a:cubicBezTo>
                      <a:pt x="13478" y="608"/>
                      <a:pt x="13264" y="561"/>
                      <a:pt x="13037" y="513"/>
                    </a:cubicBezTo>
                    <a:cubicBezTo>
                      <a:pt x="12597" y="418"/>
                      <a:pt x="12121" y="346"/>
                      <a:pt x="11621" y="263"/>
                    </a:cubicBezTo>
                    <a:cubicBezTo>
                      <a:pt x="10462" y="87"/>
                      <a:pt x="9293" y="0"/>
                      <a:pt x="8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8"/>
              <p:cNvSpPr/>
              <p:nvPr/>
            </p:nvSpPr>
            <p:spPr>
              <a:xfrm>
                <a:off x="5971663" y="1287750"/>
                <a:ext cx="588663" cy="297520"/>
              </a:xfrm>
              <a:custGeom>
                <a:avLst/>
                <a:gdLst/>
                <a:ahLst/>
                <a:cxnLst/>
                <a:rect l="l" t="t" r="r" b="b"/>
                <a:pathLst>
                  <a:path w="13753" h="6951" extrusionOk="0">
                    <a:moveTo>
                      <a:pt x="13669" y="0"/>
                    </a:moveTo>
                    <a:cubicBezTo>
                      <a:pt x="13643" y="0"/>
                      <a:pt x="13616" y="3"/>
                      <a:pt x="13586" y="9"/>
                    </a:cubicBezTo>
                    <a:lnTo>
                      <a:pt x="12788" y="9"/>
                    </a:lnTo>
                    <a:cubicBezTo>
                      <a:pt x="12669" y="9"/>
                      <a:pt x="12526" y="33"/>
                      <a:pt x="12383" y="45"/>
                    </a:cubicBezTo>
                    <a:cubicBezTo>
                      <a:pt x="12110" y="68"/>
                      <a:pt x="11776" y="92"/>
                      <a:pt x="11419" y="152"/>
                    </a:cubicBezTo>
                    <a:lnTo>
                      <a:pt x="10859" y="247"/>
                    </a:lnTo>
                    <a:cubicBezTo>
                      <a:pt x="10669" y="271"/>
                      <a:pt x="10467" y="330"/>
                      <a:pt x="10264" y="366"/>
                    </a:cubicBezTo>
                    <a:cubicBezTo>
                      <a:pt x="9836" y="449"/>
                      <a:pt x="9407" y="592"/>
                      <a:pt x="8943" y="711"/>
                    </a:cubicBezTo>
                    <a:cubicBezTo>
                      <a:pt x="6954" y="1307"/>
                      <a:pt x="5085" y="2259"/>
                      <a:pt x="3418" y="3497"/>
                    </a:cubicBezTo>
                    <a:cubicBezTo>
                      <a:pt x="3037" y="3795"/>
                      <a:pt x="2680" y="4069"/>
                      <a:pt x="2358" y="4355"/>
                    </a:cubicBezTo>
                    <a:cubicBezTo>
                      <a:pt x="2204" y="4498"/>
                      <a:pt x="2049" y="4629"/>
                      <a:pt x="1906" y="4771"/>
                    </a:cubicBezTo>
                    <a:lnTo>
                      <a:pt x="1501" y="5164"/>
                    </a:lnTo>
                    <a:cubicBezTo>
                      <a:pt x="1239" y="5414"/>
                      <a:pt x="1025" y="5664"/>
                      <a:pt x="834" y="5879"/>
                    </a:cubicBezTo>
                    <a:cubicBezTo>
                      <a:pt x="739" y="5986"/>
                      <a:pt x="656" y="6081"/>
                      <a:pt x="572" y="6176"/>
                    </a:cubicBezTo>
                    <a:cubicBezTo>
                      <a:pt x="501" y="6272"/>
                      <a:pt x="430" y="6367"/>
                      <a:pt x="370" y="6438"/>
                    </a:cubicBezTo>
                    <a:cubicBezTo>
                      <a:pt x="251" y="6593"/>
                      <a:pt x="144" y="6712"/>
                      <a:pt x="84" y="6807"/>
                    </a:cubicBezTo>
                    <a:cubicBezTo>
                      <a:pt x="49" y="6855"/>
                      <a:pt x="25" y="6903"/>
                      <a:pt x="1" y="6950"/>
                    </a:cubicBezTo>
                    <a:cubicBezTo>
                      <a:pt x="37" y="6915"/>
                      <a:pt x="72" y="6879"/>
                      <a:pt x="108" y="6831"/>
                    </a:cubicBezTo>
                    <a:cubicBezTo>
                      <a:pt x="191" y="6748"/>
                      <a:pt x="287" y="6629"/>
                      <a:pt x="418" y="6474"/>
                    </a:cubicBezTo>
                    <a:lnTo>
                      <a:pt x="632" y="6224"/>
                    </a:lnTo>
                    <a:cubicBezTo>
                      <a:pt x="715" y="6129"/>
                      <a:pt x="811" y="6034"/>
                      <a:pt x="906" y="5926"/>
                    </a:cubicBezTo>
                    <a:cubicBezTo>
                      <a:pt x="1096" y="5724"/>
                      <a:pt x="1311" y="5474"/>
                      <a:pt x="1573" y="5236"/>
                    </a:cubicBezTo>
                    <a:lnTo>
                      <a:pt x="1977" y="4843"/>
                    </a:lnTo>
                    <a:cubicBezTo>
                      <a:pt x="2120" y="4712"/>
                      <a:pt x="2275" y="4581"/>
                      <a:pt x="2430" y="4438"/>
                    </a:cubicBezTo>
                    <a:cubicBezTo>
                      <a:pt x="2751" y="4152"/>
                      <a:pt x="3109" y="3890"/>
                      <a:pt x="3490" y="3593"/>
                    </a:cubicBezTo>
                    <a:cubicBezTo>
                      <a:pt x="5144" y="2366"/>
                      <a:pt x="7002" y="1426"/>
                      <a:pt x="8978" y="819"/>
                    </a:cubicBezTo>
                    <a:cubicBezTo>
                      <a:pt x="9431" y="688"/>
                      <a:pt x="9859" y="557"/>
                      <a:pt x="10288" y="473"/>
                    </a:cubicBezTo>
                    <a:cubicBezTo>
                      <a:pt x="10490" y="426"/>
                      <a:pt x="10681" y="378"/>
                      <a:pt x="10883" y="342"/>
                    </a:cubicBezTo>
                    <a:lnTo>
                      <a:pt x="11431" y="247"/>
                    </a:lnTo>
                    <a:cubicBezTo>
                      <a:pt x="11788" y="176"/>
                      <a:pt x="12110" y="152"/>
                      <a:pt x="12395" y="116"/>
                    </a:cubicBezTo>
                    <a:cubicBezTo>
                      <a:pt x="12538" y="92"/>
                      <a:pt x="12669" y="80"/>
                      <a:pt x="12788" y="68"/>
                    </a:cubicBezTo>
                    <a:lnTo>
                      <a:pt x="13122" y="57"/>
                    </a:lnTo>
                    <a:lnTo>
                      <a:pt x="13586" y="21"/>
                    </a:lnTo>
                    <a:cubicBezTo>
                      <a:pt x="13646" y="21"/>
                      <a:pt x="13693" y="21"/>
                      <a:pt x="13753" y="9"/>
                    </a:cubicBezTo>
                    <a:cubicBezTo>
                      <a:pt x="13723" y="3"/>
                      <a:pt x="13696" y="0"/>
                      <a:pt x="13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5769378" y="943618"/>
                <a:ext cx="896969" cy="384281"/>
              </a:xfrm>
              <a:custGeom>
                <a:avLst/>
                <a:gdLst/>
                <a:ahLst/>
                <a:cxnLst/>
                <a:rect l="l" t="t" r="r" b="b"/>
                <a:pathLst>
                  <a:path w="20956" h="8978" extrusionOk="0">
                    <a:moveTo>
                      <a:pt x="19765" y="0"/>
                    </a:moveTo>
                    <a:cubicBezTo>
                      <a:pt x="19574" y="0"/>
                      <a:pt x="19384" y="24"/>
                      <a:pt x="19169" y="36"/>
                    </a:cubicBezTo>
                    <a:cubicBezTo>
                      <a:pt x="18741" y="60"/>
                      <a:pt x="18252" y="72"/>
                      <a:pt x="17729" y="143"/>
                    </a:cubicBezTo>
                    <a:lnTo>
                      <a:pt x="16883" y="238"/>
                    </a:lnTo>
                    <a:cubicBezTo>
                      <a:pt x="16598" y="274"/>
                      <a:pt x="16300" y="334"/>
                      <a:pt x="15978" y="381"/>
                    </a:cubicBezTo>
                    <a:cubicBezTo>
                      <a:pt x="15359" y="477"/>
                      <a:pt x="14704" y="631"/>
                      <a:pt x="14002" y="786"/>
                    </a:cubicBezTo>
                    <a:cubicBezTo>
                      <a:pt x="11013" y="1501"/>
                      <a:pt x="8156" y="2703"/>
                      <a:pt x="5537" y="4334"/>
                    </a:cubicBezTo>
                    <a:cubicBezTo>
                      <a:pt x="4953" y="4727"/>
                      <a:pt x="4382" y="5096"/>
                      <a:pt x="3882" y="5477"/>
                    </a:cubicBezTo>
                    <a:cubicBezTo>
                      <a:pt x="3620" y="5668"/>
                      <a:pt x="3370" y="5846"/>
                      <a:pt x="3143" y="6025"/>
                    </a:cubicBezTo>
                    <a:lnTo>
                      <a:pt x="2501" y="6561"/>
                    </a:lnTo>
                    <a:cubicBezTo>
                      <a:pt x="2072" y="6894"/>
                      <a:pt x="1727" y="7227"/>
                      <a:pt x="1417" y="7525"/>
                    </a:cubicBezTo>
                    <a:cubicBezTo>
                      <a:pt x="1250" y="7668"/>
                      <a:pt x="1107" y="7799"/>
                      <a:pt x="977" y="7930"/>
                    </a:cubicBezTo>
                    <a:lnTo>
                      <a:pt x="619" y="8287"/>
                    </a:lnTo>
                    <a:lnTo>
                      <a:pt x="143" y="8787"/>
                    </a:lnTo>
                    <a:lnTo>
                      <a:pt x="24" y="8930"/>
                    </a:lnTo>
                    <a:cubicBezTo>
                      <a:pt x="12" y="8942"/>
                      <a:pt x="0" y="8966"/>
                      <a:pt x="0" y="8978"/>
                    </a:cubicBezTo>
                    <a:cubicBezTo>
                      <a:pt x="12" y="8966"/>
                      <a:pt x="24" y="8954"/>
                      <a:pt x="36" y="8942"/>
                    </a:cubicBezTo>
                    <a:lnTo>
                      <a:pt x="167" y="8823"/>
                    </a:lnTo>
                    <a:lnTo>
                      <a:pt x="667" y="8335"/>
                    </a:lnTo>
                    <a:lnTo>
                      <a:pt x="1012" y="7978"/>
                    </a:lnTo>
                    <a:cubicBezTo>
                      <a:pt x="1155" y="7858"/>
                      <a:pt x="1298" y="7727"/>
                      <a:pt x="1465" y="7585"/>
                    </a:cubicBezTo>
                    <a:cubicBezTo>
                      <a:pt x="1774" y="7299"/>
                      <a:pt x="2120" y="6966"/>
                      <a:pt x="2548" y="6644"/>
                    </a:cubicBezTo>
                    <a:lnTo>
                      <a:pt x="3215" y="6108"/>
                    </a:lnTo>
                    <a:cubicBezTo>
                      <a:pt x="3429" y="5930"/>
                      <a:pt x="3691" y="5751"/>
                      <a:pt x="3941" y="5572"/>
                    </a:cubicBezTo>
                    <a:cubicBezTo>
                      <a:pt x="4441" y="5180"/>
                      <a:pt x="5013" y="4822"/>
                      <a:pt x="5608" y="4441"/>
                    </a:cubicBezTo>
                    <a:cubicBezTo>
                      <a:pt x="6906" y="3632"/>
                      <a:pt x="8263" y="2917"/>
                      <a:pt x="9668" y="2310"/>
                    </a:cubicBezTo>
                    <a:cubicBezTo>
                      <a:pt x="11085" y="1715"/>
                      <a:pt x="12549" y="1239"/>
                      <a:pt x="14026" y="858"/>
                    </a:cubicBezTo>
                    <a:cubicBezTo>
                      <a:pt x="14716" y="703"/>
                      <a:pt x="15371" y="536"/>
                      <a:pt x="16002" y="441"/>
                    </a:cubicBezTo>
                    <a:cubicBezTo>
                      <a:pt x="16312" y="393"/>
                      <a:pt x="16609" y="334"/>
                      <a:pt x="16895" y="298"/>
                    </a:cubicBezTo>
                    <a:lnTo>
                      <a:pt x="17729" y="191"/>
                    </a:lnTo>
                    <a:cubicBezTo>
                      <a:pt x="18264" y="108"/>
                      <a:pt x="18753" y="96"/>
                      <a:pt x="19169" y="60"/>
                    </a:cubicBezTo>
                    <a:cubicBezTo>
                      <a:pt x="19395" y="48"/>
                      <a:pt x="19586" y="36"/>
                      <a:pt x="19765" y="24"/>
                    </a:cubicBezTo>
                    <a:lnTo>
                      <a:pt x="20265" y="24"/>
                    </a:lnTo>
                    <a:lnTo>
                      <a:pt x="209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5109920" y="1346732"/>
                <a:ext cx="289002" cy="916316"/>
              </a:xfrm>
              <a:custGeom>
                <a:avLst/>
                <a:gdLst/>
                <a:ahLst/>
                <a:cxnLst/>
                <a:rect l="l" t="t" r="r" b="b"/>
                <a:pathLst>
                  <a:path w="6752" h="21408" extrusionOk="0">
                    <a:moveTo>
                      <a:pt x="6751" y="0"/>
                    </a:moveTo>
                    <a:cubicBezTo>
                      <a:pt x="6073" y="881"/>
                      <a:pt x="5454" y="1810"/>
                      <a:pt x="4894" y="2774"/>
                    </a:cubicBezTo>
                    <a:lnTo>
                      <a:pt x="4477" y="3477"/>
                    </a:lnTo>
                    <a:cubicBezTo>
                      <a:pt x="4346" y="3727"/>
                      <a:pt x="4215" y="3989"/>
                      <a:pt x="4072" y="4251"/>
                    </a:cubicBezTo>
                    <a:cubicBezTo>
                      <a:pt x="3775" y="4786"/>
                      <a:pt x="3501" y="5382"/>
                      <a:pt x="3203" y="6001"/>
                    </a:cubicBezTo>
                    <a:cubicBezTo>
                      <a:pt x="2596" y="7346"/>
                      <a:pt x="2060" y="8739"/>
                      <a:pt x="1608" y="10144"/>
                    </a:cubicBezTo>
                    <a:cubicBezTo>
                      <a:pt x="1179" y="11573"/>
                      <a:pt x="822" y="13014"/>
                      <a:pt x="560" y="14466"/>
                    </a:cubicBezTo>
                    <a:cubicBezTo>
                      <a:pt x="441" y="15133"/>
                      <a:pt x="334" y="15788"/>
                      <a:pt x="274" y="16395"/>
                    </a:cubicBezTo>
                    <a:cubicBezTo>
                      <a:pt x="239" y="16693"/>
                      <a:pt x="191" y="16978"/>
                      <a:pt x="167" y="17264"/>
                    </a:cubicBezTo>
                    <a:cubicBezTo>
                      <a:pt x="143" y="17550"/>
                      <a:pt x="131" y="17812"/>
                      <a:pt x="108" y="18074"/>
                    </a:cubicBezTo>
                    <a:cubicBezTo>
                      <a:pt x="24" y="19181"/>
                      <a:pt x="1" y="20300"/>
                      <a:pt x="48" y="21408"/>
                    </a:cubicBezTo>
                    <a:cubicBezTo>
                      <a:pt x="48" y="21384"/>
                      <a:pt x="48" y="21372"/>
                      <a:pt x="48" y="21348"/>
                    </a:cubicBezTo>
                    <a:lnTo>
                      <a:pt x="48" y="21169"/>
                    </a:lnTo>
                    <a:cubicBezTo>
                      <a:pt x="48" y="21015"/>
                      <a:pt x="48" y="20788"/>
                      <a:pt x="60" y="20515"/>
                    </a:cubicBezTo>
                    <a:lnTo>
                      <a:pt x="60" y="20026"/>
                    </a:lnTo>
                    <a:cubicBezTo>
                      <a:pt x="60" y="19860"/>
                      <a:pt x="72" y="19669"/>
                      <a:pt x="84" y="19455"/>
                    </a:cubicBezTo>
                    <a:cubicBezTo>
                      <a:pt x="108" y="19050"/>
                      <a:pt x="120" y="18574"/>
                      <a:pt x="179" y="18074"/>
                    </a:cubicBezTo>
                    <a:cubicBezTo>
                      <a:pt x="191" y="17812"/>
                      <a:pt x="215" y="17538"/>
                      <a:pt x="239" y="17264"/>
                    </a:cubicBezTo>
                    <a:cubicBezTo>
                      <a:pt x="274" y="16978"/>
                      <a:pt x="310" y="16693"/>
                      <a:pt x="346" y="16395"/>
                    </a:cubicBezTo>
                    <a:cubicBezTo>
                      <a:pt x="417" y="15788"/>
                      <a:pt x="536" y="15145"/>
                      <a:pt x="643" y="14478"/>
                    </a:cubicBezTo>
                    <a:cubicBezTo>
                      <a:pt x="917" y="13026"/>
                      <a:pt x="1286" y="11597"/>
                      <a:pt x="1715" y="10180"/>
                    </a:cubicBezTo>
                    <a:cubicBezTo>
                      <a:pt x="2167" y="8775"/>
                      <a:pt x="2691" y="7394"/>
                      <a:pt x="3299" y="6037"/>
                    </a:cubicBezTo>
                    <a:cubicBezTo>
                      <a:pt x="3596" y="5418"/>
                      <a:pt x="3858" y="4834"/>
                      <a:pt x="4156" y="4298"/>
                    </a:cubicBezTo>
                    <a:cubicBezTo>
                      <a:pt x="4287" y="4036"/>
                      <a:pt x="4418" y="3763"/>
                      <a:pt x="4561" y="3524"/>
                    </a:cubicBezTo>
                    <a:lnTo>
                      <a:pt x="4965" y="2822"/>
                    </a:lnTo>
                    <a:cubicBezTo>
                      <a:pt x="5215" y="2381"/>
                      <a:pt x="5465" y="1977"/>
                      <a:pt x="5680" y="1631"/>
                    </a:cubicBezTo>
                    <a:lnTo>
                      <a:pt x="5989" y="1143"/>
                    </a:lnTo>
                    <a:lnTo>
                      <a:pt x="6251" y="738"/>
                    </a:lnTo>
                    <a:lnTo>
                      <a:pt x="6620" y="191"/>
                    </a:lnTo>
                    <a:lnTo>
                      <a:pt x="6716" y="48"/>
                    </a:lnTo>
                    <a:lnTo>
                      <a:pt x="6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5305613" y="2017875"/>
                <a:ext cx="785383" cy="1485589"/>
              </a:xfrm>
              <a:custGeom>
                <a:avLst/>
                <a:gdLst/>
                <a:ahLst/>
                <a:cxnLst/>
                <a:rect l="l" t="t" r="r" b="b"/>
                <a:pathLst>
                  <a:path w="18349" h="34708" extrusionOk="0">
                    <a:moveTo>
                      <a:pt x="346" y="1"/>
                    </a:moveTo>
                    <a:cubicBezTo>
                      <a:pt x="346" y="36"/>
                      <a:pt x="334" y="72"/>
                      <a:pt x="334" y="108"/>
                    </a:cubicBezTo>
                    <a:cubicBezTo>
                      <a:pt x="322" y="179"/>
                      <a:pt x="310" y="286"/>
                      <a:pt x="286" y="417"/>
                    </a:cubicBezTo>
                    <a:cubicBezTo>
                      <a:pt x="262" y="691"/>
                      <a:pt x="191" y="1108"/>
                      <a:pt x="155" y="1632"/>
                    </a:cubicBezTo>
                    <a:cubicBezTo>
                      <a:pt x="36" y="3120"/>
                      <a:pt x="1" y="4608"/>
                      <a:pt x="72" y="6109"/>
                    </a:cubicBezTo>
                    <a:cubicBezTo>
                      <a:pt x="96" y="7049"/>
                      <a:pt x="191" y="8085"/>
                      <a:pt x="310" y="9192"/>
                    </a:cubicBezTo>
                    <a:cubicBezTo>
                      <a:pt x="429" y="10300"/>
                      <a:pt x="620" y="11466"/>
                      <a:pt x="893" y="12693"/>
                    </a:cubicBezTo>
                    <a:cubicBezTo>
                      <a:pt x="953" y="13002"/>
                      <a:pt x="1024" y="13312"/>
                      <a:pt x="1120" y="13621"/>
                    </a:cubicBezTo>
                    <a:lnTo>
                      <a:pt x="1358" y="14562"/>
                    </a:lnTo>
                    <a:cubicBezTo>
                      <a:pt x="1536" y="15193"/>
                      <a:pt x="1715" y="15836"/>
                      <a:pt x="1941" y="16479"/>
                    </a:cubicBezTo>
                    <a:cubicBezTo>
                      <a:pt x="2382" y="17812"/>
                      <a:pt x="2929" y="19110"/>
                      <a:pt x="3572" y="20360"/>
                    </a:cubicBezTo>
                    <a:cubicBezTo>
                      <a:pt x="4227" y="21610"/>
                      <a:pt x="4965" y="22801"/>
                      <a:pt x="5787" y="23956"/>
                    </a:cubicBezTo>
                    <a:cubicBezTo>
                      <a:pt x="6549" y="25016"/>
                      <a:pt x="7370" y="26028"/>
                      <a:pt x="8263" y="27004"/>
                    </a:cubicBezTo>
                    <a:cubicBezTo>
                      <a:pt x="9752" y="28635"/>
                      <a:pt x="11395" y="30135"/>
                      <a:pt x="13157" y="31469"/>
                    </a:cubicBezTo>
                    <a:cubicBezTo>
                      <a:pt x="14348" y="32386"/>
                      <a:pt x="15598" y="33207"/>
                      <a:pt x="16895" y="33945"/>
                    </a:cubicBezTo>
                    <a:cubicBezTo>
                      <a:pt x="17348" y="34219"/>
                      <a:pt x="17717" y="34386"/>
                      <a:pt x="17967" y="34517"/>
                    </a:cubicBezTo>
                    <a:lnTo>
                      <a:pt x="18241" y="34660"/>
                    </a:lnTo>
                    <a:cubicBezTo>
                      <a:pt x="18312" y="34695"/>
                      <a:pt x="18348" y="34707"/>
                      <a:pt x="18348" y="34707"/>
                    </a:cubicBezTo>
                    <a:cubicBezTo>
                      <a:pt x="18348" y="34707"/>
                      <a:pt x="18312" y="34684"/>
                      <a:pt x="18253" y="34660"/>
                    </a:cubicBezTo>
                    <a:lnTo>
                      <a:pt x="17979" y="34493"/>
                    </a:lnTo>
                    <a:cubicBezTo>
                      <a:pt x="17741" y="34362"/>
                      <a:pt x="17372" y="34183"/>
                      <a:pt x="16919" y="33910"/>
                    </a:cubicBezTo>
                    <a:cubicBezTo>
                      <a:pt x="15622" y="33148"/>
                      <a:pt x="14383" y="32314"/>
                      <a:pt x="13205" y="31409"/>
                    </a:cubicBezTo>
                    <a:cubicBezTo>
                      <a:pt x="11454" y="30064"/>
                      <a:pt x="9823" y="28564"/>
                      <a:pt x="8335" y="26921"/>
                    </a:cubicBezTo>
                    <a:cubicBezTo>
                      <a:pt x="7466" y="25956"/>
                      <a:pt x="6644" y="24944"/>
                      <a:pt x="5882" y="23885"/>
                    </a:cubicBezTo>
                    <a:cubicBezTo>
                      <a:pt x="5061" y="22742"/>
                      <a:pt x="4322" y="21551"/>
                      <a:pt x="3680" y="20313"/>
                    </a:cubicBezTo>
                    <a:cubicBezTo>
                      <a:pt x="3037" y="19063"/>
                      <a:pt x="2489" y="17765"/>
                      <a:pt x="2048" y="16443"/>
                    </a:cubicBezTo>
                    <a:cubicBezTo>
                      <a:pt x="1834" y="15800"/>
                      <a:pt x="1644" y="15157"/>
                      <a:pt x="1465" y="14538"/>
                    </a:cubicBezTo>
                    <a:cubicBezTo>
                      <a:pt x="1382" y="14217"/>
                      <a:pt x="1298" y="13907"/>
                      <a:pt x="1227" y="13598"/>
                    </a:cubicBezTo>
                    <a:cubicBezTo>
                      <a:pt x="1144" y="13288"/>
                      <a:pt x="1072" y="12978"/>
                      <a:pt x="1001" y="12669"/>
                    </a:cubicBezTo>
                    <a:cubicBezTo>
                      <a:pt x="727" y="11454"/>
                      <a:pt x="560" y="10276"/>
                      <a:pt x="405" y="9180"/>
                    </a:cubicBezTo>
                    <a:cubicBezTo>
                      <a:pt x="251" y="8085"/>
                      <a:pt x="191" y="7049"/>
                      <a:pt x="155" y="6109"/>
                    </a:cubicBezTo>
                    <a:cubicBezTo>
                      <a:pt x="84" y="4608"/>
                      <a:pt x="108" y="3120"/>
                      <a:pt x="215" y="1632"/>
                    </a:cubicBezTo>
                    <a:cubicBezTo>
                      <a:pt x="239" y="1108"/>
                      <a:pt x="298" y="703"/>
                      <a:pt x="322" y="417"/>
                    </a:cubicBezTo>
                    <a:cubicBezTo>
                      <a:pt x="334" y="286"/>
                      <a:pt x="334" y="179"/>
                      <a:pt x="346" y="108"/>
                    </a:cubicBezTo>
                    <a:cubicBezTo>
                      <a:pt x="358" y="36"/>
                      <a:pt x="346"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5490092" y="1609668"/>
                <a:ext cx="260967" cy="1364801"/>
              </a:xfrm>
              <a:custGeom>
                <a:avLst/>
                <a:gdLst/>
                <a:ahLst/>
                <a:cxnLst/>
                <a:rect l="l" t="t" r="r" b="b"/>
                <a:pathLst>
                  <a:path w="6097" h="31886" extrusionOk="0">
                    <a:moveTo>
                      <a:pt x="6097" y="1"/>
                    </a:moveTo>
                    <a:cubicBezTo>
                      <a:pt x="6097" y="1"/>
                      <a:pt x="6073" y="25"/>
                      <a:pt x="6037" y="72"/>
                    </a:cubicBezTo>
                    <a:lnTo>
                      <a:pt x="5870" y="275"/>
                    </a:lnTo>
                    <a:cubicBezTo>
                      <a:pt x="5727" y="453"/>
                      <a:pt x="5501" y="703"/>
                      <a:pt x="5239" y="1060"/>
                    </a:cubicBezTo>
                    <a:cubicBezTo>
                      <a:pt x="4501" y="2037"/>
                      <a:pt x="3822" y="3073"/>
                      <a:pt x="3227" y="4156"/>
                    </a:cubicBezTo>
                    <a:cubicBezTo>
                      <a:pt x="2846" y="4835"/>
                      <a:pt x="2477" y="5609"/>
                      <a:pt x="2108" y="6442"/>
                    </a:cubicBezTo>
                    <a:cubicBezTo>
                      <a:pt x="1727" y="7347"/>
                      <a:pt x="1394" y="8264"/>
                      <a:pt x="1108" y="9204"/>
                    </a:cubicBezTo>
                    <a:cubicBezTo>
                      <a:pt x="798" y="10240"/>
                      <a:pt x="548" y="11288"/>
                      <a:pt x="370" y="12359"/>
                    </a:cubicBezTo>
                    <a:cubicBezTo>
                      <a:pt x="179" y="13502"/>
                      <a:pt x="60" y="14657"/>
                      <a:pt x="24" y="15812"/>
                    </a:cubicBezTo>
                    <a:cubicBezTo>
                      <a:pt x="1" y="16979"/>
                      <a:pt x="36" y="18134"/>
                      <a:pt x="155" y="19289"/>
                    </a:cubicBezTo>
                    <a:cubicBezTo>
                      <a:pt x="274" y="20372"/>
                      <a:pt x="465" y="21432"/>
                      <a:pt x="715" y="22492"/>
                    </a:cubicBezTo>
                    <a:cubicBezTo>
                      <a:pt x="1429" y="25468"/>
                      <a:pt x="2715" y="28290"/>
                      <a:pt x="4465" y="30802"/>
                    </a:cubicBezTo>
                    <a:cubicBezTo>
                      <a:pt x="4715" y="31159"/>
                      <a:pt x="4930" y="31421"/>
                      <a:pt x="5061" y="31612"/>
                    </a:cubicBezTo>
                    <a:lnTo>
                      <a:pt x="5227" y="31814"/>
                    </a:lnTo>
                    <a:cubicBezTo>
                      <a:pt x="5239" y="31838"/>
                      <a:pt x="5263" y="31862"/>
                      <a:pt x="5287" y="31886"/>
                    </a:cubicBezTo>
                    <a:cubicBezTo>
                      <a:pt x="5275" y="31862"/>
                      <a:pt x="5251" y="31838"/>
                      <a:pt x="5239" y="31814"/>
                    </a:cubicBezTo>
                    <a:lnTo>
                      <a:pt x="5085" y="31588"/>
                    </a:lnTo>
                    <a:cubicBezTo>
                      <a:pt x="4954" y="31398"/>
                      <a:pt x="4739" y="31136"/>
                      <a:pt x="4513" y="30766"/>
                    </a:cubicBezTo>
                    <a:cubicBezTo>
                      <a:pt x="3811" y="29754"/>
                      <a:pt x="3191" y="28695"/>
                      <a:pt x="2656" y="27588"/>
                    </a:cubicBezTo>
                    <a:cubicBezTo>
                      <a:pt x="1858" y="25944"/>
                      <a:pt x="1239" y="24230"/>
                      <a:pt x="810" y="22456"/>
                    </a:cubicBezTo>
                    <a:cubicBezTo>
                      <a:pt x="572" y="21408"/>
                      <a:pt x="382" y="20349"/>
                      <a:pt x="263" y="19277"/>
                    </a:cubicBezTo>
                    <a:cubicBezTo>
                      <a:pt x="155" y="18134"/>
                      <a:pt x="108" y="16979"/>
                      <a:pt x="143" y="15824"/>
                    </a:cubicBezTo>
                    <a:cubicBezTo>
                      <a:pt x="179" y="14669"/>
                      <a:pt x="298" y="13514"/>
                      <a:pt x="489" y="12371"/>
                    </a:cubicBezTo>
                    <a:cubicBezTo>
                      <a:pt x="667" y="11312"/>
                      <a:pt x="905" y="10264"/>
                      <a:pt x="1215" y="9228"/>
                    </a:cubicBezTo>
                    <a:cubicBezTo>
                      <a:pt x="1489" y="8299"/>
                      <a:pt x="1822" y="7383"/>
                      <a:pt x="2203" y="6478"/>
                    </a:cubicBezTo>
                    <a:cubicBezTo>
                      <a:pt x="2560" y="5644"/>
                      <a:pt x="2930" y="4870"/>
                      <a:pt x="3299" y="4192"/>
                    </a:cubicBezTo>
                    <a:cubicBezTo>
                      <a:pt x="3894" y="3108"/>
                      <a:pt x="4549" y="2072"/>
                      <a:pt x="5275" y="1084"/>
                    </a:cubicBezTo>
                    <a:cubicBezTo>
                      <a:pt x="5537" y="727"/>
                      <a:pt x="5751" y="465"/>
                      <a:pt x="5894" y="287"/>
                    </a:cubicBezTo>
                    <a:lnTo>
                      <a:pt x="6049" y="72"/>
                    </a:lnTo>
                    <a:cubicBezTo>
                      <a:pt x="6073" y="60"/>
                      <a:pt x="6085" y="25"/>
                      <a:pt x="6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6153616" y="3211423"/>
                <a:ext cx="1809690" cy="651625"/>
              </a:xfrm>
              <a:custGeom>
                <a:avLst/>
                <a:gdLst/>
                <a:ahLst/>
                <a:cxnLst/>
                <a:rect l="l" t="t" r="r" b="b"/>
                <a:pathLst>
                  <a:path w="42280" h="15224" extrusionOk="0">
                    <a:moveTo>
                      <a:pt x="42280" y="0"/>
                    </a:moveTo>
                    <a:lnTo>
                      <a:pt x="42196" y="83"/>
                    </a:lnTo>
                    <a:lnTo>
                      <a:pt x="41970" y="357"/>
                    </a:lnTo>
                    <a:cubicBezTo>
                      <a:pt x="41756" y="595"/>
                      <a:pt x="41458" y="953"/>
                      <a:pt x="41053" y="1393"/>
                    </a:cubicBezTo>
                    <a:cubicBezTo>
                      <a:pt x="40267" y="2274"/>
                      <a:pt x="39101" y="3572"/>
                      <a:pt x="37565" y="5048"/>
                    </a:cubicBezTo>
                    <a:cubicBezTo>
                      <a:pt x="36791" y="5786"/>
                      <a:pt x="35922" y="6572"/>
                      <a:pt x="34945" y="7358"/>
                    </a:cubicBezTo>
                    <a:cubicBezTo>
                      <a:pt x="33921" y="8203"/>
                      <a:pt x="32838" y="9001"/>
                      <a:pt x="31719" y="9727"/>
                    </a:cubicBezTo>
                    <a:cubicBezTo>
                      <a:pt x="30481" y="10525"/>
                      <a:pt x="29183" y="11240"/>
                      <a:pt x="27849" y="11847"/>
                    </a:cubicBezTo>
                    <a:cubicBezTo>
                      <a:pt x="26397" y="12502"/>
                      <a:pt x="24908" y="13037"/>
                      <a:pt x="23372" y="13442"/>
                    </a:cubicBezTo>
                    <a:cubicBezTo>
                      <a:pt x="21848" y="13859"/>
                      <a:pt x="20289" y="14192"/>
                      <a:pt x="18729" y="14442"/>
                    </a:cubicBezTo>
                    <a:cubicBezTo>
                      <a:pt x="17217" y="14692"/>
                      <a:pt x="15741" y="14859"/>
                      <a:pt x="14336" y="14966"/>
                    </a:cubicBezTo>
                    <a:cubicBezTo>
                      <a:pt x="12985" y="15076"/>
                      <a:pt x="11633" y="15129"/>
                      <a:pt x="10284" y="15129"/>
                    </a:cubicBezTo>
                    <a:cubicBezTo>
                      <a:pt x="9137" y="15129"/>
                      <a:pt x="7990" y="15090"/>
                      <a:pt x="6847" y="15014"/>
                    </a:cubicBezTo>
                    <a:cubicBezTo>
                      <a:pt x="4715" y="14871"/>
                      <a:pt x="3001" y="14633"/>
                      <a:pt x="1822" y="14430"/>
                    </a:cubicBezTo>
                    <a:cubicBezTo>
                      <a:pt x="1227" y="14347"/>
                      <a:pt x="774" y="14252"/>
                      <a:pt x="465" y="14204"/>
                    </a:cubicBezTo>
                    <a:lnTo>
                      <a:pt x="108" y="14133"/>
                    </a:lnTo>
                    <a:lnTo>
                      <a:pt x="1" y="14121"/>
                    </a:lnTo>
                    <a:lnTo>
                      <a:pt x="120" y="14145"/>
                    </a:lnTo>
                    <a:lnTo>
                      <a:pt x="465" y="14216"/>
                    </a:lnTo>
                    <a:cubicBezTo>
                      <a:pt x="774" y="14288"/>
                      <a:pt x="1227" y="14383"/>
                      <a:pt x="1822" y="14478"/>
                    </a:cubicBezTo>
                    <a:cubicBezTo>
                      <a:pt x="3477" y="14776"/>
                      <a:pt x="5156" y="14978"/>
                      <a:pt x="6847" y="15097"/>
                    </a:cubicBezTo>
                    <a:cubicBezTo>
                      <a:pt x="8036" y="15182"/>
                      <a:pt x="9226" y="15224"/>
                      <a:pt x="10416" y="15224"/>
                    </a:cubicBezTo>
                    <a:cubicBezTo>
                      <a:pt x="11726" y="15224"/>
                      <a:pt x="13037" y="15173"/>
                      <a:pt x="14348" y="15073"/>
                    </a:cubicBezTo>
                    <a:cubicBezTo>
                      <a:pt x="15752" y="14966"/>
                      <a:pt x="17241" y="14811"/>
                      <a:pt x="18753" y="14549"/>
                    </a:cubicBezTo>
                    <a:cubicBezTo>
                      <a:pt x="20324" y="14299"/>
                      <a:pt x="21872" y="13966"/>
                      <a:pt x="23408" y="13549"/>
                    </a:cubicBezTo>
                    <a:cubicBezTo>
                      <a:pt x="26385" y="12764"/>
                      <a:pt x="29207" y="11501"/>
                      <a:pt x="31778" y="9823"/>
                    </a:cubicBezTo>
                    <a:cubicBezTo>
                      <a:pt x="32909" y="9085"/>
                      <a:pt x="33981" y="8287"/>
                      <a:pt x="35017" y="7430"/>
                    </a:cubicBezTo>
                    <a:cubicBezTo>
                      <a:pt x="35993" y="6656"/>
                      <a:pt x="36850" y="5846"/>
                      <a:pt x="37624" y="5108"/>
                    </a:cubicBezTo>
                    <a:cubicBezTo>
                      <a:pt x="39172" y="3620"/>
                      <a:pt x="40315" y="2322"/>
                      <a:pt x="41101" y="1417"/>
                    </a:cubicBezTo>
                    <a:cubicBezTo>
                      <a:pt x="41494" y="976"/>
                      <a:pt x="41791" y="619"/>
                      <a:pt x="41994" y="369"/>
                    </a:cubicBezTo>
                    <a:lnTo>
                      <a:pt x="42208" y="95"/>
                    </a:lnTo>
                    <a:lnTo>
                      <a:pt x="422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6677005" y="3379080"/>
                <a:ext cx="820010" cy="278345"/>
              </a:xfrm>
              <a:custGeom>
                <a:avLst/>
                <a:gdLst/>
                <a:ahLst/>
                <a:cxnLst/>
                <a:rect l="l" t="t" r="r" b="b"/>
                <a:pathLst>
                  <a:path w="19158" h="6503" extrusionOk="0">
                    <a:moveTo>
                      <a:pt x="19157" y="0"/>
                    </a:moveTo>
                    <a:lnTo>
                      <a:pt x="19110" y="36"/>
                    </a:lnTo>
                    <a:lnTo>
                      <a:pt x="18979" y="119"/>
                    </a:lnTo>
                    <a:lnTo>
                      <a:pt x="18503" y="476"/>
                    </a:lnTo>
                    <a:lnTo>
                      <a:pt x="18157" y="738"/>
                    </a:lnTo>
                    <a:cubicBezTo>
                      <a:pt x="18026" y="834"/>
                      <a:pt x="17883" y="929"/>
                      <a:pt x="17729" y="1036"/>
                    </a:cubicBezTo>
                    <a:cubicBezTo>
                      <a:pt x="17431" y="1250"/>
                      <a:pt x="17086" y="1500"/>
                      <a:pt x="16693" y="1739"/>
                    </a:cubicBezTo>
                    <a:lnTo>
                      <a:pt x="16074" y="2131"/>
                    </a:lnTo>
                    <a:cubicBezTo>
                      <a:pt x="15847" y="2262"/>
                      <a:pt x="15633" y="2381"/>
                      <a:pt x="15383" y="2524"/>
                    </a:cubicBezTo>
                    <a:cubicBezTo>
                      <a:pt x="14919" y="2810"/>
                      <a:pt x="14395" y="3072"/>
                      <a:pt x="13835" y="3346"/>
                    </a:cubicBezTo>
                    <a:cubicBezTo>
                      <a:pt x="11442" y="4536"/>
                      <a:pt x="8894" y="5394"/>
                      <a:pt x="6263" y="5906"/>
                    </a:cubicBezTo>
                    <a:cubicBezTo>
                      <a:pt x="5656" y="6013"/>
                      <a:pt x="5084" y="6132"/>
                      <a:pt x="4537" y="6180"/>
                    </a:cubicBezTo>
                    <a:cubicBezTo>
                      <a:pt x="4275" y="6215"/>
                      <a:pt x="4013" y="6263"/>
                      <a:pt x="3751" y="6287"/>
                    </a:cubicBezTo>
                    <a:lnTo>
                      <a:pt x="3024" y="6346"/>
                    </a:lnTo>
                    <a:cubicBezTo>
                      <a:pt x="2560" y="6394"/>
                      <a:pt x="2143" y="6406"/>
                      <a:pt x="1774" y="6430"/>
                    </a:cubicBezTo>
                    <a:cubicBezTo>
                      <a:pt x="1584" y="6430"/>
                      <a:pt x="1417" y="6441"/>
                      <a:pt x="1262" y="6453"/>
                    </a:cubicBezTo>
                    <a:lnTo>
                      <a:pt x="60" y="6453"/>
                    </a:lnTo>
                    <a:lnTo>
                      <a:pt x="0" y="6465"/>
                    </a:lnTo>
                    <a:cubicBezTo>
                      <a:pt x="422" y="6490"/>
                      <a:pt x="842" y="6502"/>
                      <a:pt x="1261" y="6502"/>
                    </a:cubicBezTo>
                    <a:cubicBezTo>
                      <a:pt x="1848" y="6502"/>
                      <a:pt x="2434" y="6478"/>
                      <a:pt x="3024" y="6430"/>
                    </a:cubicBezTo>
                    <a:lnTo>
                      <a:pt x="3751" y="6370"/>
                    </a:lnTo>
                    <a:cubicBezTo>
                      <a:pt x="4013" y="6358"/>
                      <a:pt x="4275" y="6311"/>
                      <a:pt x="4548" y="6275"/>
                    </a:cubicBezTo>
                    <a:cubicBezTo>
                      <a:pt x="5096" y="6227"/>
                      <a:pt x="5668" y="6108"/>
                      <a:pt x="6275" y="6013"/>
                    </a:cubicBezTo>
                    <a:cubicBezTo>
                      <a:pt x="8918" y="5513"/>
                      <a:pt x="11478" y="4656"/>
                      <a:pt x="13871" y="3441"/>
                    </a:cubicBezTo>
                    <a:cubicBezTo>
                      <a:pt x="14419" y="3155"/>
                      <a:pt x="14943" y="2893"/>
                      <a:pt x="15419" y="2608"/>
                    </a:cubicBezTo>
                    <a:cubicBezTo>
                      <a:pt x="15657" y="2465"/>
                      <a:pt x="15895" y="2346"/>
                      <a:pt x="16109" y="2203"/>
                    </a:cubicBezTo>
                    <a:lnTo>
                      <a:pt x="16729" y="1810"/>
                    </a:lnTo>
                    <a:cubicBezTo>
                      <a:pt x="17574" y="1262"/>
                      <a:pt x="18383" y="655"/>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6999565" y="2968305"/>
                <a:ext cx="664594" cy="436800"/>
              </a:xfrm>
              <a:custGeom>
                <a:avLst/>
                <a:gdLst/>
                <a:ahLst/>
                <a:cxnLst/>
                <a:rect l="l" t="t" r="r" b="b"/>
                <a:pathLst>
                  <a:path w="15527" h="10205" extrusionOk="0">
                    <a:moveTo>
                      <a:pt x="15527" y="1"/>
                    </a:moveTo>
                    <a:lnTo>
                      <a:pt x="15527" y="1"/>
                    </a:lnTo>
                    <a:cubicBezTo>
                      <a:pt x="15491" y="48"/>
                      <a:pt x="15443" y="96"/>
                      <a:pt x="15408" y="156"/>
                    </a:cubicBezTo>
                    <a:lnTo>
                      <a:pt x="15086" y="596"/>
                    </a:lnTo>
                    <a:lnTo>
                      <a:pt x="14860" y="929"/>
                    </a:lnTo>
                    <a:cubicBezTo>
                      <a:pt x="14765" y="1037"/>
                      <a:pt x="14669" y="1168"/>
                      <a:pt x="14562" y="1299"/>
                    </a:cubicBezTo>
                    <a:cubicBezTo>
                      <a:pt x="14336" y="1572"/>
                      <a:pt x="14122" y="1882"/>
                      <a:pt x="13824" y="2203"/>
                    </a:cubicBezTo>
                    <a:lnTo>
                      <a:pt x="13384" y="2715"/>
                    </a:lnTo>
                    <a:cubicBezTo>
                      <a:pt x="13229" y="2894"/>
                      <a:pt x="13050" y="3061"/>
                      <a:pt x="12872" y="3251"/>
                    </a:cubicBezTo>
                    <a:cubicBezTo>
                      <a:pt x="12538" y="3620"/>
                      <a:pt x="12133" y="3989"/>
                      <a:pt x="11717" y="4382"/>
                    </a:cubicBezTo>
                    <a:cubicBezTo>
                      <a:pt x="9883" y="6049"/>
                      <a:pt x="7799" y="7418"/>
                      <a:pt x="5537" y="8442"/>
                    </a:cubicBezTo>
                    <a:cubicBezTo>
                      <a:pt x="5013" y="8657"/>
                      <a:pt x="4513" y="8883"/>
                      <a:pt x="4037" y="9061"/>
                    </a:cubicBezTo>
                    <a:cubicBezTo>
                      <a:pt x="3799" y="9145"/>
                      <a:pt x="3573" y="9240"/>
                      <a:pt x="3347" y="9311"/>
                    </a:cubicBezTo>
                    <a:lnTo>
                      <a:pt x="2704" y="9514"/>
                    </a:lnTo>
                    <a:cubicBezTo>
                      <a:pt x="2299" y="9657"/>
                      <a:pt x="1918" y="9728"/>
                      <a:pt x="1584" y="9823"/>
                    </a:cubicBezTo>
                    <a:cubicBezTo>
                      <a:pt x="1418" y="9871"/>
                      <a:pt x="1263" y="9919"/>
                      <a:pt x="1120" y="9954"/>
                    </a:cubicBezTo>
                    <a:lnTo>
                      <a:pt x="727" y="10038"/>
                    </a:lnTo>
                    <a:lnTo>
                      <a:pt x="179" y="10145"/>
                    </a:lnTo>
                    <a:cubicBezTo>
                      <a:pt x="120" y="10157"/>
                      <a:pt x="60" y="10181"/>
                      <a:pt x="1" y="10204"/>
                    </a:cubicBezTo>
                    <a:cubicBezTo>
                      <a:pt x="1" y="10204"/>
                      <a:pt x="60" y="10204"/>
                      <a:pt x="191" y="10181"/>
                    </a:cubicBezTo>
                    <a:lnTo>
                      <a:pt x="739" y="10073"/>
                    </a:lnTo>
                    <a:lnTo>
                      <a:pt x="1132" y="10002"/>
                    </a:lnTo>
                    <a:cubicBezTo>
                      <a:pt x="1275" y="9978"/>
                      <a:pt x="1430" y="9931"/>
                      <a:pt x="1608" y="9895"/>
                    </a:cubicBezTo>
                    <a:cubicBezTo>
                      <a:pt x="1930" y="9812"/>
                      <a:pt x="2323" y="9728"/>
                      <a:pt x="2727" y="9597"/>
                    </a:cubicBezTo>
                    <a:lnTo>
                      <a:pt x="3382" y="9395"/>
                    </a:lnTo>
                    <a:cubicBezTo>
                      <a:pt x="3608" y="9323"/>
                      <a:pt x="3835" y="9228"/>
                      <a:pt x="4073" y="9145"/>
                    </a:cubicBezTo>
                    <a:cubicBezTo>
                      <a:pt x="4561" y="8978"/>
                      <a:pt x="5061" y="8764"/>
                      <a:pt x="5585" y="8538"/>
                    </a:cubicBezTo>
                    <a:cubicBezTo>
                      <a:pt x="7859" y="7526"/>
                      <a:pt x="9955" y="6144"/>
                      <a:pt x="11788" y="4466"/>
                    </a:cubicBezTo>
                    <a:cubicBezTo>
                      <a:pt x="12205" y="4061"/>
                      <a:pt x="12610" y="3692"/>
                      <a:pt x="12955" y="3323"/>
                    </a:cubicBezTo>
                    <a:cubicBezTo>
                      <a:pt x="13122" y="3132"/>
                      <a:pt x="13300" y="2954"/>
                      <a:pt x="13455" y="2775"/>
                    </a:cubicBezTo>
                    <a:lnTo>
                      <a:pt x="13895" y="2263"/>
                    </a:lnTo>
                    <a:cubicBezTo>
                      <a:pt x="14181" y="1942"/>
                      <a:pt x="14407" y="1620"/>
                      <a:pt x="14622" y="1346"/>
                    </a:cubicBezTo>
                    <a:cubicBezTo>
                      <a:pt x="14729" y="1203"/>
                      <a:pt x="14824" y="1084"/>
                      <a:pt x="14908" y="965"/>
                    </a:cubicBezTo>
                    <a:lnTo>
                      <a:pt x="15134" y="620"/>
                    </a:lnTo>
                    <a:lnTo>
                      <a:pt x="15431" y="167"/>
                    </a:lnTo>
                    <a:cubicBezTo>
                      <a:pt x="15467" y="120"/>
                      <a:pt x="15503" y="60"/>
                      <a:pt x="15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6634717" y="3747524"/>
                <a:ext cx="1112009" cy="346229"/>
              </a:xfrm>
              <a:custGeom>
                <a:avLst/>
                <a:gdLst/>
                <a:ahLst/>
                <a:cxnLst/>
                <a:rect l="l" t="t" r="r" b="b"/>
                <a:pathLst>
                  <a:path w="25980" h="8089" extrusionOk="0">
                    <a:moveTo>
                      <a:pt x="25979" y="0"/>
                    </a:moveTo>
                    <a:lnTo>
                      <a:pt x="25979" y="0"/>
                    </a:lnTo>
                    <a:cubicBezTo>
                      <a:pt x="25979" y="0"/>
                      <a:pt x="25956" y="0"/>
                      <a:pt x="25920" y="48"/>
                    </a:cubicBezTo>
                    <a:cubicBezTo>
                      <a:pt x="25956" y="24"/>
                      <a:pt x="25979" y="0"/>
                      <a:pt x="25979" y="0"/>
                    </a:cubicBezTo>
                    <a:close/>
                    <a:moveTo>
                      <a:pt x="0" y="7918"/>
                    </a:moveTo>
                    <a:lnTo>
                      <a:pt x="0" y="7918"/>
                    </a:lnTo>
                    <a:cubicBezTo>
                      <a:pt x="24" y="7930"/>
                      <a:pt x="48" y="7930"/>
                      <a:pt x="71" y="7930"/>
                    </a:cubicBezTo>
                    <a:lnTo>
                      <a:pt x="0" y="7918"/>
                    </a:lnTo>
                    <a:close/>
                    <a:moveTo>
                      <a:pt x="25920" y="48"/>
                    </a:moveTo>
                    <a:lnTo>
                      <a:pt x="25753" y="167"/>
                    </a:lnTo>
                    <a:lnTo>
                      <a:pt x="25098" y="655"/>
                    </a:lnTo>
                    <a:lnTo>
                      <a:pt x="24634" y="1012"/>
                    </a:lnTo>
                    <a:cubicBezTo>
                      <a:pt x="24455" y="1132"/>
                      <a:pt x="24265" y="1262"/>
                      <a:pt x="24063" y="1405"/>
                    </a:cubicBezTo>
                    <a:cubicBezTo>
                      <a:pt x="23646" y="1679"/>
                      <a:pt x="23193" y="2024"/>
                      <a:pt x="22646" y="2334"/>
                    </a:cubicBezTo>
                    <a:lnTo>
                      <a:pt x="21812" y="2858"/>
                    </a:lnTo>
                    <a:cubicBezTo>
                      <a:pt x="21515" y="3036"/>
                      <a:pt x="21205" y="3203"/>
                      <a:pt x="20872" y="3382"/>
                    </a:cubicBezTo>
                    <a:cubicBezTo>
                      <a:pt x="20241" y="3763"/>
                      <a:pt x="19526" y="4096"/>
                      <a:pt x="18788" y="4465"/>
                    </a:cubicBezTo>
                    <a:cubicBezTo>
                      <a:pt x="15514" y="6013"/>
                      <a:pt x="12049" y="7085"/>
                      <a:pt x="8477" y="7620"/>
                    </a:cubicBezTo>
                    <a:cubicBezTo>
                      <a:pt x="7656" y="7728"/>
                      <a:pt x="6870" y="7835"/>
                      <a:pt x="6132" y="7894"/>
                    </a:cubicBezTo>
                    <a:cubicBezTo>
                      <a:pt x="5763" y="7918"/>
                      <a:pt x="5405" y="7954"/>
                      <a:pt x="5060" y="7978"/>
                    </a:cubicBezTo>
                    <a:lnTo>
                      <a:pt x="4084" y="8013"/>
                    </a:lnTo>
                    <a:cubicBezTo>
                      <a:pt x="3874" y="8025"/>
                      <a:pt x="3670" y="8029"/>
                      <a:pt x="3473" y="8029"/>
                    </a:cubicBezTo>
                    <a:cubicBezTo>
                      <a:pt x="3080" y="8029"/>
                      <a:pt x="2715" y="8013"/>
                      <a:pt x="2381" y="8013"/>
                    </a:cubicBezTo>
                    <a:lnTo>
                      <a:pt x="1691" y="8013"/>
                    </a:lnTo>
                    <a:lnTo>
                      <a:pt x="1107" y="7978"/>
                    </a:lnTo>
                    <a:lnTo>
                      <a:pt x="298" y="7930"/>
                    </a:lnTo>
                    <a:lnTo>
                      <a:pt x="71" y="7930"/>
                    </a:lnTo>
                    <a:lnTo>
                      <a:pt x="298" y="7954"/>
                    </a:lnTo>
                    <a:lnTo>
                      <a:pt x="1107" y="8013"/>
                    </a:lnTo>
                    <a:lnTo>
                      <a:pt x="1691" y="8061"/>
                    </a:lnTo>
                    <a:cubicBezTo>
                      <a:pt x="1905" y="8061"/>
                      <a:pt x="2131" y="8073"/>
                      <a:pt x="2381" y="8073"/>
                    </a:cubicBezTo>
                    <a:cubicBezTo>
                      <a:pt x="2715" y="8073"/>
                      <a:pt x="3080" y="8089"/>
                      <a:pt x="3473" y="8089"/>
                    </a:cubicBezTo>
                    <a:cubicBezTo>
                      <a:pt x="3670" y="8089"/>
                      <a:pt x="3874" y="8085"/>
                      <a:pt x="4084" y="8073"/>
                    </a:cubicBezTo>
                    <a:lnTo>
                      <a:pt x="5072" y="8049"/>
                    </a:lnTo>
                    <a:cubicBezTo>
                      <a:pt x="5417" y="8037"/>
                      <a:pt x="5775" y="8001"/>
                      <a:pt x="6144" y="7966"/>
                    </a:cubicBezTo>
                    <a:cubicBezTo>
                      <a:pt x="6882" y="7930"/>
                      <a:pt x="7668" y="7811"/>
                      <a:pt x="8489" y="7704"/>
                    </a:cubicBezTo>
                    <a:cubicBezTo>
                      <a:pt x="12073" y="7192"/>
                      <a:pt x="15561" y="6120"/>
                      <a:pt x="18824" y="4560"/>
                    </a:cubicBezTo>
                    <a:cubicBezTo>
                      <a:pt x="19574" y="4191"/>
                      <a:pt x="20288" y="3846"/>
                      <a:pt x="20919" y="3465"/>
                    </a:cubicBezTo>
                    <a:cubicBezTo>
                      <a:pt x="21241" y="3287"/>
                      <a:pt x="21562" y="3120"/>
                      <a:pt x="21860" y="2941"/>
                    </a:cubicBezTo>
                    <a:lnTo>
                      <a:pt x="22693" y="2405"/>
                    </a:lnTo>
                    <a:cubicBezTo>
                      <a:pt x="23229" y="2084"/>
                      <a:pt x="23682" y="1751"/>
                      <a:pt x="24098" y="1453"/>
                    </a:cubicBezTo>
                    <a:cubicBezTo>
                      <a:pt x="24301" y="1310"/>
                      <a:pt x="24491" y="1179"/>
                      <a:pt x="24670" y="1048"/>
                    </a:cubicBezTo>
                    <a:lnTo>
                      <a:pt x="25122" y="691"/>
                    </a:lnTo>
                    <a:lnTo>
                      <a:pt x="25765" y="179"/>
                    </a:lnTo>
                    <a:lnTo>
                      <a:pt x="25920" y="4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8"/>
              <p:cNvSpPr/>
              <p:nvPr/>
            </p:nvSpPr>
            <p:spPr>
              <a:xfrm>
                <a:off x="7992840" y="1709526"/>
                <a:ext cx="401102" cy="153533"/>
              </a:xfrm>
              <a:custGeom>
                <a:avLst/>
                <a:gdLst/>
                <a:ahLst/>
                <a:cxnLst/>
                <a:rect l="l" t="t" r="r" b="b"/>
                <a:pathLst>
                  <a:path w="9371" h="3587" extrusionOk="0">
                    <a:moveTo>
                      <a:pt x="9356" y="1"/>
                    </a:moveTo>
                    <a:cubicBezTo>
                      <a:pt x="9272" y="1"/>
                      <a:pt x="7200" y="766"/>
                      <a:pt x="4656" y="1740"/>
                    </a:cubicBezTo>
                    <a:cubicBezTo>
                      <a:pt x="2072" y="2728"/>
                      <a:pt x="0" y="3561"/>
                      <a:pt x="12" y="3585"/>
                    </a:cubicBezTo>
                    <a:cubicBezTo>
                      <a:pt x="12" y="3586"/>
                      <a:pt x="14" y="3586"/>
                      <a:pt x="16" y="3586"/>
                    </a:cubicBezTo>
                    <a:cubicBezTo>
                      <a:pt x="117" y="3586"/>
                      <a:pt x="2188" y="2813"/>
                      <a:pt x="4703" y="1847"/>
                    </a:cubicBezTo>
                    <a:cubicBezTo>
                      <a:pt x="7287" y="859"/>
                      <a:pt x="9370" y="25"/>
                      <a:pt x="9358" y="1"/>
                    </a:cubicBezTo>
                    <a:cubicBezTo>
                      <a:pt x="9358" y="1"/>
                      <a:pt x="9357" y="1"/>
                      <a:pt x="9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8"/>
              <p:cNvSpPr/>
              <p:nvPr/>
            </p:nvSpPr>
            <p:spPr>
              <a:xfrm>
                <a:off x="7624353" y="1571445"/>
                <a:ext cx="651368" cy="705856"/>
              </a:xfrm>
              <a:custGeom>
                <a:avLst/>
                <a:gdLst/>
                <a:ahLst/>
                <a:cxnLst/>
                <a:rect l="l" t="t" r="r" b="b"/>
                <a:pathLst>
                  <a:path w="15218" h="16491" extrusionOk="0">
                    <a:moveTo>
                      <a:pt x="1" y="1"/>
                    </a:moveTo>
                    <a:cubicBezTo>
                      <a:pt x="1" y="1"/>
                      <a:pt x="13" y="13"/>
                      <a:pt x="37" y="60"/>
                    </a:cubicBezTo>
                    <a:lnTo>
                      <a:pt x="180" y="215"/>
                    </a:lnTo>
                    <a:cubicBezTo>
                      <a:pt x="209" y="247"/>
                      <a:pt x="242" y="281"/>
                      <a:pt x="279" y="317"/>
                    </a:cubicBezTo>
                    <a:lnTo>
                      <a:pt x="279" y="317"/>
                    </a:lnTo>
                    <a:cubicBezTo>
                      <a:pt x="242" y="276"/>
                      <a:pt x="209" y="238"/>
                      <a:pt x="180" y="203"/>
                    </a:cubicBezTo>
                    <a:lnTo>
                      <a:pt x="37" y="48"/>
                    </a:lnTo>
                    <a:cubicBezTo>
                      <a:pt x="13" y="13"/>
                      <a:pt x="1" y="1"/>
                      <a:pt x="1" y="1"/>
                    </a:cubicBezTo>
                    <a:close/>
                    <a:moveTo>
                      <a:pt x="279" y="317"/>
                    </a:moveTo>
                    <a:lnTo>
                      <a:pt x="279" y="317"/>
                    </a:lnTo>
                    <a:cubicBezTo>
                      <a:pt x="394" y="444"/>
                      <a:pt x="544" y="603"/>
                      <a:pt x="715" y="810"/>
                    </a:cubicBezTo>
                    <a:cubicBezTo>
                      <a:pt x="1346" y="1549"/>
                      <a:pt x="1930" y="2346"/>
                      <a:pt x="2430" y="3192"/>
                    </a:cubicBezTo>
                    <a:cubicBezTo>
                      <a:pt x="3168" y="4442"/>
                      <a:pt x="3763" y="5763"/>
                      <a:pt x="4228" y="7145"/>
                    </a:cubicBezTo>
                    <a:cubicBezTo>
                      <a:pt x="4787" y="8835"/>
                      <a:pt x="5180" y="10585"/>
                      <a:pt x="5383" y="12348"/>
                    </a:cubicBezTo>
                    <a:cubicBezTo>
                      <a:pt x="5549" y="13705"/>
                      <a:pt x="5597" y="15074"/>
                      <a:pt x="5549" y="16431"/>
                    </a:cubicBezTo>
                    <a:lnTo>
                      <a:pt x="5549" y="16491"/>
                    </a:lnTo>
                    <a:lnTo>
                      <a:pt x="5609" y="16491"/>
                    </a:lnTo>
                    <a:lnTo>
                      <a:pt x="12538" y="16467"/>
                    </a:lnTo>
                    <a:lnTo>
                      <a:pt x="14550" y="16443"/>
                    </a:lnTo>
                    <a:lnTo>
                      <a:pt x="15086" y="16443"/>
                    </a:lnTo>
                    <a:lnTo>
                      <a:pt x="15217" y="16431"/>
                    </a:lnTo>
                    <a:lnTo>
                      <a:pt x="14538" y="16431"/>
                    </a:lnTo>
                    <a:lnTo>
                      <a:pt x="12526" y="16420"/>
                    </a:lnTo>
                    <a:lnTo>
                      <a:pt x="5647" y="16396"/>
                    </a:lnTo>
                    <a:lnTo>
                      <a:pt x="5647" y="16396"/>
                    </a:lnTo>
                    <a:cubicBezTo>
                      <a:pt x="5702" y="15047"/>
                      <a:pt x="5642" y="13709"/>
                      <a:pt x="5490" y="12371"/>
                    </a:cubicBezTo>
                    <a:cubicBezTo>
                      <a:pt x="5275" y="10585"/>
                      <a:pt x="4883" y="8835"/>
                      <a:pt x="4323" y="7145"/>
                    </a:cubicBezTo>
                    <a:cubicBezTo>
                      <a:pt x="3847" y="5752"/>
                      <a:pt x="3239" y="4430"/>
                      <a:pt x="2489" y="3168"/>
                    </a:cubicBezTo>
                    <a:cubicBezTo>
                      <a:pt x="1977" y="2334"/>
                      <a:pt x="1394" y="1537"/>
                      <a:pt x="739" y="799"/>
                    </a:cubicBezTo>
                    <a:cubicBezTo>
                      <a:pt x="564" y="587"/>
                      <a:pt x="403" y="439"/>
                      <a:pt x="279" y="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8"/>
              <p:cNvSpPr/>
              <p:nvPr/>
            </p:nvSpPr>
            <p:spPr>
              <a:xfrm>
                <a:off x="7664630" y="2430663"/>
                <a:ext cx="365448" cy="57141"/>
              </a:xfrm>
              <a:custGeom>
                <a:avLst/>
                <a:gdLst/>
                <a:ahLst/>
                <a:cxnLst/>
                <a:rect l="l" t="t" r="r" b="b"/>
                <a:pathLst>
                  <a:path w="8538" h="1335" extrusionOk="0">
                    <a:moveTo>
                      <a:pt x="1" y="1"/>
                    </a:moveTo>
                    <a:lnTo>
                      <a:pt x="8537" y="1334"/>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8"/>
              <p:cNvSpPr/>
              <p:nvPr/>
            </p:nvSpPr>
            <p:spPr>
              <a:xfrm>
                <a:off x="7407772" y="3018769"/>
                <a:ext cx="232460" cy="222231"/>
              </a:xfrm>
              <a:custGeom>
                <a:avLst/>
                <a:gdLst/>
                <a:ahLst/>
                <a:cxnLst/>
                <a:rect l="l" t="t" r="r" b="b"/>
                <a:pathLst>
                  <a:path w="5431" h="5192" extrusionOk="0">
                    <a:moveTo>
                      <a:pt x="1" y="1"/>
                    </a:moveTo>
                    <a:lnTo>
                      <a:pt x="1" y="1"/>
                    </a:lnTo>
                    <a:cubicBezTo>
                      <a:pt x="48" y="84"/>
                      <a:pt x="108" y="155"/>
                      <a:pt x="179" y="227"/>
                    </a:cubicBezTo>
                    <a:cubicBezTo>
                      <a:pt x="298" y="382"/>
                      <a:pt x="477" y="584"/>
                      <a:pt x="715" y="834"/>
                    </a:cubicBezTo>
                    <a:cubicBezTo>
                      <a:pt x="1168" y="1334"/>
                      <a:pt x="1822" y="2025"/>
                      <a:pt x="2573" y="2739"/>
                    </a:cubicBezTo>
                    <a:cubicBezTo>
                      <a:pt x="3323" y="3465"/>
                      <a:pt x="4037" y="4084"/>
                      <a:pt x="4561" y="4513"/>
                    </a:cubicBezTo>
                    <a:cubicBezTo>
                      <a:pt x="4823" y="4727"/>
                      <a:pt x="5037" y="4906"/>
                      <a:pt x="5192" y="5025"/>
                    </a:cubicBezTo>
                    <a:cubicBezTo>
                      <a:pt x="5263" y="5084"/>
                      <a:pt x="5347" y="5144"/>
                      <a:pt x="5430" y="5192"/>
                    </a:cubicBezTo>
                    <a:cubicBezTo>
                      <a:pt x="5371" y="5120"/>
                      <a:pt x="5287" y="5049"/>
                      <a:pt x="5216" y="4989"/>
                    </a:cubicBezTo>
                    <a:lnTo>
                      <a:pt x="4609" y="4453"/>
                    </a:lnTo>
                    <a:cubicBezTo>
                      <a:pt x="4097" y="3989"/>
                      <a:pt x="3406" y="3370"/>
                      <a:pt x="2656" y="2644"/>
                    </a:cubicBezTo>
                    <a:cubicBezTo>
                      <a:pt x="1906" y="1929"/>
                      <a:pt x="1251" y="1263"/>
                      <a:pt x="775" y="763"/>
                    </a:cubicBezTo>
                    <a:lnTo>
                      <a:pt x="215" y="191"/>
                    </a:lnTo>
                    <a:cubicBezTo>
                      <a:pt x="144" y="120"/>
                      <a:pt x="72" y="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8"/>
              <p:cNvSpPr/>
              <p:nvPr/>
            </p:nvSpPr>
            <p:spPr>
              <a:xfrm>
                <a:off x="7488284" y="3357636"/>
                <a:ext cx="250780" cy="398577"/>
              </a:xfrm>
              <a:custGeom>
                <a:avLst/>
                <a:gdLst/>
                <a:ahLst/>
                <a:cxnLst/>
                <a:rect l="l" t="t" r="r" b="b"/>
                <a:pathLst>
                  <a:path w="5859" h="9312" extrusionOk="0">
                    <a:moveTo>
                      <a:pt x="25" y="1"/>
                    </a:moveTo>
                    <a:cubicBezTo>
                      <a:pt x="25" y="1"/>
                      <a:pt x="25" y="1"/>
                      <a:pt x="25" y="1"/>
                    </a:cubicBezTo>
                    <a:cubicBezTo>
                      <a:pt x="1" y="13"/>
                      <a:pt x="1275" y="2109"/>
                      <a:pt x="2882" y="4680"/>
                    </a:cubicBezTo>
                    <a:cubicBezTo>
                      <a:pt x="4473" y="7245"/>
                      <a:pt x="5792" y="9312"/>
                      <a:pt x="5835" y="9312"/>
                    </a:cubicBezTo>
                    <a:cubicBezTo>
                      <a:pt x="5835" y="9312"/>
                      <a:pt x="5835" y="9312"/>
                      <a:pt x="5835" y="9312"/>
                    </a:cubicBezTo>
                    <a:cubicBezTo>
                      <a:pt x="5859" y="9300"/>
                      <a:pt x="4573" y="7193"/>
                      <a:pt x="2978" y="4621"/>
                    </a:cubicBezTo>
                    <a:cubicBezTo>
                      <a:pt x="1379" y="2064"/>
                      <a:pt x="64"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8"/>
              <p:cNvSpPr/>
              <p:nvPr/>
            </p:nvSpPr>
            <p:spPr>
              <a:xfrm>
                <a:off x="7031667" y="3422910"/>
                <a:ext cx="127979" cy="360311"/>
              </a:xfrm>
              <a:custGeom>
                <a:avLst/>
                <a:gdLst/>
                <a:ahLst/>
                <a:cxnLst/>
                <a:rect l="l" t="t" r="r" b="b"/>
                <a:pathLst>
                  <a:path w="2990" h="8418" extrusionOk="0">
                    <a:moveTo>
                      <a:pt x="1" y="0"/>
                    </a:moveTo>
                    <a:cubicBezTo>
                      <a:pt x="37" y="119"/>
                      <a:pt x="72" y="226"/>
                      <a:pt x="120" y="334"/>
                    </a:cubicBezTo>
                    <a:cubicBezTo>
                      <a:pt x="203" y="560"/>
                      <a:pt x="322" y="869"/>
                      <a:pt x="453" y="1226"/>
                    </a:cubicBezTo>
                    <a:cubicBezTo>
                      <a:pt x="739" y="1988"/>
                      <a:pt x="1132" y="3024"/>
                      <a:pt x="1549" y="4191"/>
                    </a:cubicBezTo>
                    <a:cubicBezTo>
                      <a:pt x="1954" y="5346"/>
                      <a:pt x="2311" y="6406"/>
                      <a:pt x="2561" y="7180"/>
                    </a:cubicBezTo>
                    <a:lnTo>
                      <a:pt x="2870" y="8084"/>
                    </a:lnTo>
                    <a:cubicBezTo>
                      <a:pt x="2894" y="8204"/>
                      <a:pt x="2942" y="8311"/>
                      <a:pt x="2989" y="8418"/>
                    </a:cubicBezTo>
                    <a:cubicBezTo>
                      <a:pt x="2978" y="8299"/>
                      <a:pt x="2942" y="8192"/>
                      <a:pt x="2906" y="8073"/>
                    </a:cubicBezTo>
                    <a:cubicBezTo>
                      <a:pt x="2847" y="7858"/>
                      <a:pt x="2763" y="7537"/>
                      <a:pt x="2644" y="7156"/>
                    </a:cubicBezTo>
                    <a:cubicBezTo>
                      <a:pt x="2418" y="6382"/>
                      <a:pt x="2073" y="5310"/>
                      <a:pt x="1656" y="4155"/>
                    </a:cubicBezTo>
                    <a:cubicBezTo>
                      <a:pt x="1239" y="2989"/>
                      <a:pt x="834" y="1941"/>
                      <a:pt x="525" y="1203"/>
                    </a:cubicBezTo>
                    <a:cubicBezTo>
                      <a:pt x="382" y="822"/>
                      <a:pt x="251" y="524"/>
                      <a:pt x="156" y="310"/>
                    </a:cubicBezTo>
                    <a:cubicBezTo>
                      <a:pt x="120" y="203"/>
                      <a:pt x="61" y="9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8"/>
              <p:cNvSpPr/>
              <p:nvPr/>
            </p:nvSpPr>
            <p:spPr>
              <a:xfrm>
                <a:off x="6194878" y="3406602"/>
                <a:ext cx="121859" cy="417410"/>
              </a:xfrm>
              <a:custGeom>
                <a:avLst/>
                <a:gdLst/>
                <a:ahLst/>
                <a:cxnLst/>
                <a:rect l="l" t="t" r="r" b="b"/>
                <a:pathLst>
                  <a:path w="2847" h="9752" extrusionOk="0">
                    <a:moveTo>
                      <a:pt x="2847" y="0"/>
                    </a:moveTo>
                    <a:cubicBezTo>
                      <a:pt x="2846" y="0"/>
                      <a:pt x="2823" y="24"/>
                      <a:pt x="2799" y="95"/>
                    </a:cubicBezTo>
                    <a:cubicBezTo>
                      <a:pt x="2775" y="155"/>
                      <a:pt x="2739" y="262"/>
                      <a:pt x="2704" y="369"/>
                    </a:cubicBezTo>
                    <a:cubicBezTo>
                      <a:pt x="2620" y="643"/>
                      <a:pt x="2513" y="988"/>
                      <a:pt x="2382" y="1417"/>
                    </a:cubicBezTo>
                    <a:cubicBezTo>
                      <a:pt x="2120" y="2298"/>
                      <a:pt x="1751" y="3512"/>
                      <a:pt x="1358" y="4858"/>
                    </a:cubicBezTo>
                    <a:cubicBezTo>
                      <a:pt x="977" y="6203"/>
                      <a:pt x="620" y="7430"/>
                      <a:pt x="370" y="8311"/>
                    </a:cubicBezTo>
                    <a:cubicBezTo>
                      <a:pt x="263" y="8739"/>
                      <a:pt x="156" y="9097"/>
                      <a:pt x="84" y="9370"/>
                    </a:cubicBezTo>
                    <a:lnTo>
                      <a:pt x="13" y="9656"/>
                    </a:lnTo>
                    <a:cubicBezTo>
                      <a:pt x="13" y="9680"/>
                      <a:pt x="1" y="9716"/>
                      <a:pt x="13" y="9751"/>
                    </a:cubicBezTo>
                    <a:cubicBezTo>
                      <a:pt x="25" y="9716"/>
                      <a:pt x="37" y="9692"/>
                      <a:pt x="49" y="9656"/>
                    </a:cubicBezTo>
                    <a:cubicBezTo>
                      <a:pt x="72" y="9573"/>
                      <a:pt x="108" y="9478"/>
                      <a:pt x="144" y="9370"/>
                    </a:cubicBezTo>
                    <a:lnTo>
                      <a:pt x="465" y="8335"/>
                    </a:lnTo>
                    <a:cubicBezTo>
                      <a:pt x="727" y="7442"/>
                      <a:pt x="1096" y="6239"/>
                      <a:pt x="1477" y="4882"/>
                    </a:cubicBezTo>
                    <a:cubicBezTo>
                      <a:pt x="1870" y="3536"/>
                      <a:pt x="2227" y="2310"/>
                      <a:pt x="2477" y="1429"/>
                    </a:cubicBezTo>
                    <a:cubicBezTo>
                      <a:pt x="2585" y="1000"/>
                      <a:pt x="2692" y="643"/>
                      <a:pt x="2763" y="381"/>
                    </a:cubicBezTo>
                    <a:lnTo>
                      <a:pt x="2823" y="95"/>
                    </a:lnTo>
                    <a:cubicBezTo>
                      <a:pt x="2835" y="72"/>
                      <a:pt x="2835" y="36"/>
                      <a:pt x="2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8"/>
              <p:cNvSpPr/>
              <p:nvPr/>
            </p:nvSpPr>
            <p:spPr>
              <a:xfrm>
                <a:off x="6097545" y="3178765"/>
                <a:ext cx="122372" cy="315540"/>
              </a:xfrm>
              <a:custGeom>
                <a:avLst/>
                <a:gdLst/>
                <a:ahLst/>
                <a:cxnLst/>
                <a:rect l="l" t="t" r="r" b="b"/>
                <a:pathLst>
                  <a:path w="2859" h="7372" extrusionOk="0">
                    <a:moveTo>
                      <a:pt x="2834" y="1"/>
                    </a:moveTo>
                    <a:cubicBezTo>
                      <a:pt x="2806" y="1"/>
                      <a:pt x="2153" y="1640"/>
                      <a:pt x="1382" y="3668"/>
                    </a:cubicBezTo>
                    <a:cubicBezTo>
                      <a:pt x="608" y="5692"/>
                      <a:pt x="1" y="7359"/>
                      <a:pt x="25" y="7371"/>
                    </a:cubicBezTo>
                    <a:cubicBezTo>
                      <a:pt x="60" y="7371"/>
                      <a:pt x="703" y="5740"/>
                      <a:pt x="1489" y="3704"/>
                    </a:cubicBezTo>
                    <a:cubicBezTo>
                      <a:pt x="2263" y="1668"/>
                      <a:pt x="2858" y="13"/>
                      <a:pt x="2835" y="1"/>
                    </a:cubicBezTo>
                    <a:cubicBezTo>
                      <a:pt x="2834" y="1"/>
                      <a:pt x="2834" y="1"/>
                      <a:pt x="2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8"/>
              <p:cNvSpPr/>
              <p:nvPr/>
            </p:nvSpPr>
            <p:spPr>
              <a:xfrm>
                <a:off x="5417713" y="2968818"/>
                <a:ext cx="302271" cy="199331"/>
              </a:xfrm>
              <a:custGeom>
                <a:avLst/>
                <a:gdLst/>
                <a:ahLst/>
                <a:cxnLst/>
                <a:rect l="l" t="t" r="r" b="b"/>
                <a:pathLst>
                  <a:path w="7062" h="4657" extrusionOk="0">
                    <a:moveTo>
                      <a:pt x="7061" y="1"/>
                    </a:moveTo>
                    <a:cubicBezTo>
                      <a:pt x="6966" y="60"/>
                      <a:pt x="6871" y="120"/>
                      <a:pt x="6787" y="191"/>
                    </a:cubicBezTo>
                    <a:lnTo>
                      <a:pt x="6073" y="751"/>
                    </a:lnTo>
                    <a:cubicBezTo>
                      <a:pt x="5466" y="1227"/>
                      <a:pt x="4621" y="1858"/>
                      <a:pt x="3644" y="2501"/>
                    </a:cubicBezTo>
                    <a:cubicBezTo>
                      <a:pt x="2656" y="3144"/>
                      <a:pt x="1751" y="3680"/>
                      <a:pt x="1084" y="4049"/>
                    </a:cubicBezTo>
                    <a:lnTo>
                      <a:pt x="287" y="4489"/>
                    </a:lnTo>
                    <a:cubicBezTo>
                      <a:pt x="191" y="4537"/>
                      <a:pt x="96" y="4597"/>
                      <a:pt x="1" y="4656"/>
                    </a:cubicBezTo>
                    <a:cubicBezTo>
                      <a:pt x="108" y="4620"/>
                      <a:pt x="215" y="4573"/>
                      <a:pt x="310" y="4525"/>
                    </a:cubicBezTo>
                    <a:cubicBezTo>
                      <a:pt x="513" y="4430"/>
                      <a:pt x="787" y="4299"/>
                      <a:pt x="1120" y="4120"/>
                    </a:cubicBezTo>
                    <a:cubicBezTo>
                      <a:pt x="1811" y="3763"/>
                      <a:pt x="2727" y="3227"/>
                      <a:pt x="3704" y="2584"/>
                    </a:cubicBezTo>
                    <a:cubicBezTo>
                      <a:pt x="4680" y="1953"/>
                      <a:pt x="5525" y="1298"/>
                      <a:pt x="6121" y="810"/>
                    </a:cubicBezTo>
                    <a:cubicBezTo>
                      <a:pt x="6418" y="560"/>
                      <a:pt x="6656" y="370"/>
                      <a:pt x="6823" y="215"/>
                    </a:cubicBezTo>
                    <a:cubicBezTo>
                      <a:pt x="6907" y="155"/>
                      <a:pt x="6990" y="84"/>
                      <a:pt x="7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8"/>
              <p:cNvSpPr/>
              <p:nvPr/>
            </p:nvSpPr>
            <p:spPr>
              <a:xfrm>
                <a:off x="4977404" y="2698135"/>
                <a:ext cx="435259" cy="107691"/>
              </a:xfrm>
              <a:custGeom>
                <a:avLst/>
                <a:gdLst/>
                <a:ahLst/>
                <a:cxnLst/>
                <a:rect l="l" t="t" r="r" b="b"/>
                <a:pathLst>
                  <a:path w="10169" h="2516" extrusionOk="0">
                    <a:moveTo>
                      <a:pt x="10150" y="1"/>
                    </a:moveTo>
                    <a:cubicBezTo>
                      <a:pt x="10016" y="1"/>
                      <a:pt x="7796" y="536"/>
                      <a:pt x="5073" y="1205"/>
                    </a:cubicBezTo>
                    <a:cubicBezTo>
                      <a:pt x="2275" y="1896"/>
                      <a:pt x="1" y="2479"/>
                      <a:pt x="13" y="2515"/>
                    </a:cubicBezTo>
                    <a:cubicBezTo>
                      <a:pt x="13" y="2515"/>
                      <a:pt x="14" y="2515"/>
                      <a:pt x="16" y="2515"/>
                    </a:cubicBezTo>
                    <a:cubicBezTo>
                      <a:pt x="111" y="2515"/>
                      <a:pt x="2359" y="1988"/>
                      <a:pt x="5097" y="1312"/>
                    </a:cubicBezTo>
                    <a:cubicBezTo>
                      <a:pt x="7895" y="622"/>
                      <a:pt x="10169" y="38"/>
                      <a:pt x="10157" y="2"/>
                    </a:cubicBezTo>
                    <a:cubicBezTo>
                      <a:pt x="10157" y="1"/>
                      <a:pt x="10155" y="1"/>
                      <a:pt x="10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8"/>
              <p:cNvSpPr/>
              <p:nvPr/>
            </p:nvSpPr>
            <p:spPr>
              <a:xfrm>
                <a:off x="5091044" y="2267457"/>
                <a:ext cx="380728" cy="6763"/>
              </a:xfrm>
              <a:custGeom>
                <a:avLst/>
                <a:gdLst/>
                <a:ahLst/>
                <a:cxnLst/>
                <a:rect l="l" t="t" r="r" b="b"/>
                <a:pathLst>
                  <a:path w="8895" h="158" extrusionOk="0">
                    <a:moveTo>
                      <a:pt x="1302" y="1"/>
                    </a:moveTo>
                    <a:cubicBezTo>
                      <a:pt x="498" y="1"/>
                      <a:pt x="1" y="10"/>
                      <a:pt x="1" y="28"/>
                    </a:cubicBezTo>
                    <a:cubicBezTo>
                      <a:pt x="1" y="63"/>
                      <a:pt x="1989" y="111"/>
                      <a:pt x="4442" y="135"/>
                    </a:cubicBezTo>
                    <a:cubicBezTo>
                      <a:pt x="5555" y="151"/>
                      <a:pt x="6570" y="157"/>
                      <a:pt x="7349" y="157"/>
                    </a:cubicBezTo>
                    <a:cubicBezTo>
                      <a:pt x="8297" y="157"/>
                      <a:pt x="8895" y="148"/>
                      <a:pt x="8895" y="135"/>
                    </a:cubicBezTo>
                    <a:cubicBezTo>
                      <a:pt x="8895" y="111"/>
                      <a:pt x="6907" y="51"/>
                      <a:pt x="4442" y="28"/>
                    </a:cubicBezTo>
                    <a:cubicBezTo>
                      <a:pt x="3216" y="10"/>
                      <a:pt x="2105" y="1"/>
                      <a:pt x="1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8"/>
              <p:cNvSpPr/>
              <p:nvPr/>
            </p:nvSpPr>
            <p:spPr>
              <a:xfrm>
                <a:off x="5327528" y="2016420"/>
                <a:ext cx="826131" cy="15024"/>
              </a:xfrm>
              <a:custGeom>
                <a:avLst/>
                <a:gdLst/>
                <a:ahLst/>
                <a:cxnLst/>
                <a:rect l="l" t="t" r="r" b="b"/>
                <a:pathLst>
                  <a:path w="19301" h="351" extrusionOk="0">
                    <a:moveTo>
                      <a:pt x="506" y="0"/>
                    </a:moveTo>
                    <a:cubicBezTo>
                      <a:pt x="178" y="0"/>
                      <a:pt x="0" y="4"/>
                      <a:pt x="0" y="11"/>
                    </a:cubicBezTo>
                    <a:cubicBezTo>
                      <a:pt x="0" y="35"/>
                      <a:pt x="4311" y="142"/>
                      <a:pt x="9645" y="225"/>
                    </a:cubicBezTo>
                    <a:cubicBezTo>
                      <a:pt x="14063" y="304"/>
                      <a:pt x="17788" y="350"/>
                      <a:pt x="18936" y="350"/>
                    </a:cubicBezTo>
                    <a:cubicBezTo>
                      <a:pt x="19173" y="350"/>
                      <a:pt x="19301" y="348"/>
                      <a:pt x="19301" y="344"/>
                    </a:cubicBezTo>
                    <a:cubicBezTo>
                      <a:pt x="19301" y="309"/>
                      <a:pt x="14979" y="213"/>
                      <a:pt x="9645" y="118"/>
                    </a:cubicBezTo>
                    <a:cubicBezTo>
                      <a:pt x="5393" y="52"/>
                      <a:pt x="1792" y="0"/>
                      <a:pt x="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8"/>
              <p:cNvSpPr/>
              <p:nvPr/>
            </p:nvSpPr>
            <p:spPr>
              <a:xfrm>
                <a:off x="4990673" y="1686627"/>
                <a:ext cx="408764" cy="156486"/>
              </a:xfrm>
              <a:custGeom>
                <a:avLst/>
                <a:gdLst/>
                <a:ahLst/>
                <a:cxnLst/>
                <a:rect l="l" t="t" r="r" b="b"/>
                <a:pathLst>
                  <a:path w="9550" h="3656" extrusionOk="0">
                    <a:moveTo>
                      <a:pt x="0" y="1"/>
                    </a:moveTo>
                    <a:cubicBezTo>
                      <a:pt x="36" y="24"/>
                      <a:pt x="72" y="36"/>
                      <a:pt x="96" y="48"/>
                    </a:cubicBezTo>
                    <a:lnTo>
                      <a:pt x="381" y="155"/>
                    </a:lnTo>
                    <a:lnTo>
                      <a:pt x="1405" y="525"/>
                    </a:lnTo>
                    <a:cubicBezTo>
                      <a:pt x="2286" y="834"/>
                      <a:pt x="3489" y="1263"/>
                      <a:pt x="4799" y="1763"/>
                    </a:cubicBezTo>
                    <a:cubicBezTo>
                      <a:pt x="6120" y="2275"/>
                      <a:pt x="7299" y="2751"/>
                      <a:pt x="8156" y="3096"/>
                    </a:cubicBezTo>
                    <a:lnTo>
                      <a:pt x="9168" y="3513"/>
                    </a:lnTo>
                    <a:lnTo>
                      <a:pt x="9442" y="3620"/>
                    </a:lnTo>
                    <a:cubicBezTo>
                      <a:pt x="9478" y="3632"/>
                      <a:pt x="9514" y="3644"/>
                      <a:pt x="9549" y="3656"/>
                    </a:cubicBezTo>
                    <a:cubicBezTo>
                      <a:pt x="9549" y="3656"/>
                      <a:pt x="9514" y="3632"/>
                      <a:pt x="9454" y="3596"/>
                    </a:cubicBezTo>
                    <a:lnTo>
                      <a:pt x="9192" y="3465"/>
                    </a:lnTo>
                    <a:cubicBezTo>
                      <a:pt x="8954" y="3358"/>
                      <a:pt x="8609" y="3203"/>
                      <a:pt x="8192" y="3025"/>
                    </a:cubicBezTo>
                    <a:cubicBezTo>
                      <a:pt x="7335" y="2656"/>
                      <a:pt x="6156" y="2168"/>
                      <a:pt x="4846" y="1656"/>
                    </a:cubicBezTo>
                    <a:cubicBezTo>
                      <a:pt x="3525" y="1156"/>
                      <a:pt x="2310" y="727"/>
                      <a:pt x="1441" y="441"/>
                    </a:cubicBezTo>
                    <a:cubicBezTo>
                      <a:pt x="1001" y="298"/>
                      <a:pt x="643" y="191"/>
                      <a:pt x="393" y="108"/>
                    </a:cubicBezTo>
                    <a:lnTo>
                      <a:pt x="108" y="24"/>
                    </a:lnTo>
                    <a:cubicBezTo>
                      <a:pt x="72" y="13"/>
                      <a:pt x="36" y="1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8"/>
              <p:cNvSpPr/>
              <p:nvPr/>
            </p:nvSpPr>
            <p:spPr>
              <a:xfrm>
                <a:off x="5715362" y="1326829"/>
                <a:ext cx="250266" cy="218678"/>
              </a:xfrm>
              <a:custGeom>
                <a:avLst/>
                <a:gdLst/>
                <a:ahLst/>
                <a:cxnLst/>
                <a:rect l="l" t="t" r="r" b="b"/>
                <a:pathLst>
                  <a:path w="5847" h="5109" extrusionOk="0">
                    <a:moveTo>
                      <a:pt x="25" y="0"/>
                    </a:moveTo>
                    <a:cubicBezTo>
                      <a:pt x="24" y="0"/>
                      <a:pt x="24" y="1"/>
                      <a:pt x="24" y="1"/>
                    </a:cubicBezTo>
                    <a:cubicBezTo>
                      <a:pt x="0" y="25"/>
                      <a:pt x="1286" y="1191"/>
                      <a:pt x="2881" y="2596"/>
                    </a:cubicBezTo>
                    <a:cubicBezTo>
                      <a:pt x="4472" y="3998"/>
                      <a:pt x="5771" y="5109"/>
                      <a:pt x="5821" y="5109"/>
                    </a:cubicBezTo>
                    <a:cubicBezTo>
                      <a:pt x="5822" y="5109"/>
                      <a:pt x="5822" y="5109"/>
                      <a:pt x="5822" y="5109"/>
                    </a:cubicBezTo>
                    <a:cubicBezTo>
                      <a:pt x="5846" y="5085"/>
                      <a:pt x="4560" y="3918"/>
                      <a:pt x="2965" y="2513"/>
                    </a:cubicBezTo>
                    <a:cubicBezTo>
                      <a:pt x="1374" y="1111"/>
                      <a:pt x="64"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8"/>
              <p:cNvSpPr/>
              <p:nvPr/>
            </p:nvSpPr>
            <p:spPr>
              <a:xfrm>
                <a:off x="5628216" y="805494"/>
                <a:ext cx="253819" cy="353720"/>
              </a:xfrm>
              <a:custGeom>
                <a:avLst/>
                <a:gdLst/>
                <a:ahLst/>
                <a:cxnLst/>
                <a:rect l="l" t="t" r="r" b="b"/>
                <a:pathLst>
                  <a:path w="5930" h="8264" extrusionOk="0">
                    <a:moveTo>
                      <a:pt x="24" y="1"/>
                    </a:moveTo>
                    <a:cubicBezTo>
                      <a:pt x="24" y="1"/>
                      <a:pt x="24" y="1"/>
                      <a:pt x="24" y="1"/>
                    </a:cubicBezTo>
                    <a:cubicBezTo>
                      <a:pt x="0" y="25"/>
                      <a:pt x="1286" y="1882"/>
                      <a:pt x="2917" y="4168"/>
                    </a:cubicBezTo>
                    <a:cubicBezTo>
                      <a:pt x="4531" y="6435"/>
                      <a:pt x="5873" y="8264"/>
                      <a:pt x="5905" y="8264"/>
                    </a:cubicBezTo>
                    <a:cubicBezTo>
                      <a:pt x="5905" y="8264"/>
                      <a:pt x="5906" y="8264"/>
                      <a:pt x="5906" y="8264"/>
                    </a:cubicBezTo>
                    <a:cubicBezTo>
                      <a:pt x="5929" y="8240"/>
                      <a:pt x="4632" y="6383"/>
                      <a:pt x="3012" y="4097"/>
                    </a:cubicBezTo>
                    <a:cubicBezTo>
                      <a:pt x="1387" y="1818"/>
                      <a:pt x="56" y="1"/>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8"/>
              <p:cNvSpPr/>
              <p:nvPr/>
            </p:nvSpPr>
            <p:spPr>
              <a:xfrm>
                <a:off x="6674437" y="466627"/>
                <a:ext cx="19432" cy="455633"/>
              </a:xfrm>
              <a:custGeom>
                <a:avLst/>
                <a:gdLst/>
                <a:ahLst/>
                <a:cxnLst/>
                <a:rect l="l" t="t" r="r" b="b"/>
                <a:pathLst>
                  <a:path w="454" h="10645" extrusionOk="0">
                    <a:moveTo>
                      <a:pt x="453" y="0"/>
                    </a:moveTo>
                    <a:cubicBezTo>
                      <a:pt x="429" y="36"/>
                      <a:pt x="429" y="72"/>
                      <a:pt x="429" y="107"/>
                    </a:cubicBezTo>
                    <a:cubicBezTo>
                      <a:pt x="417" y="191"/>
                      <a:pt x="394" y="298"/>
                      <a:pt x="382" y="417"/>
                    </a:cubicBezTo>
                    <a:cubicBezTo>
                      <a:pt x="346" y="679"/>
                      <a:pt x="298" y="1084"/>
                      <a:pt x="239" y="1560"/>
                    </a:cubicBezTo>
                    <a:cubicBezTo>
                      <a:pt x="144" y="2512"/>
                      <a:pt x="48" y="3846"/>
                      <a:pt x="25" y="5310"/>
                    </a:cubicBezTo>
                    <a:cubicBezTo>
                      <a:pt x="1" y="6775"/>
                      <a:pt x="36" y="8120"/>
                      <a:pt x="96" y="9085"/>
                    </a:cubicBezTo>
                    <a:cubicBezTo>
                      <a:pt x="120" y="9573"/>
                      <a:pt x="155" y="9954"/>
                      <a:pt x="179" y="10228"/>
                    </a:cubicBezTo>
                    <a:lnTo>
                      <a:pt x="215" y="10537"/>
                    </a:lnTo>
                    <a:cubicBezTo>
                      <a:pt x="215" y="10573"/>
                      <a:pt x="215" y="10609"/>
                      <a:pt x="227" y="10644"/>
                    </a:cubicBezTo>
                    <a:cubicBezTo>
                      <a:pt x="227" y="10609"/>
                      <a:pt x="227" y="10573"/>
                      <a:pt x="227" y="10537"/>
                    </a:cubicBezTo>
                    <a:cubicBezTo>
                      <a:pt x="227" y="10454"/>
                      <a:pt x="227" y="10347"/>
                      <a:pt x="215" y="10228"/>
                    </a:cubicBezTo>
                    <a:cubicBezTo>
                      <a:pt x="203" y="9930"/>
                      <a:pt x="191" y="9561"/>
                      <a:pt x="167" y="9085"/>
                    </a:cubicBezTo>
                    <a:cubicBezTo>
                      <a:pt x="132" y="8120"/>
                      <a:pt x="96" y="6787"/>
                      <a:pt x="132" y="5322"/>
                    </a:cubicBezTo>
                    <a:cubicBezTo>
                      <a:pt x="155" y="3858"/>
                      <a:pt x="251" y="2524"/>
                      <a:pt x="322" y="1560"/>
                    </a:cubicBezTo>
                    <a:lnTo>
                      <a:pt x="417" y="429"/>
                    </a:lnTo>
                    <a:lnTo>
                      <a:pt x="453" y="119"/>
                    </a:lnTo>
                    <a:cubicBezTo>
                      <a:pt x="453" y="83"/>
                      <a:pt x="453" y="36"/>
                      <a:pt x="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8"/>
              <p:cNvSpPr/>
              <p:nvPr/>
            </p:nvSpPr>
            <p:spPr>
              <a:xfrm>
                <a:off x="7152969" y="1063893"/>
                <a:ext cx="153447" cy="279286"/>
              </a:xfrm>
              <a:custGeom>
                <a:avLst/>
                <a:gdLst/>
                <a:ahLst/>
                <a:cxnLst/>
                <a:rect l="l" t="t" r="r" b="b"/>
                <a:pathLst>
                  <a:path w="3585" h="6525" extrusionOk="0">
                    <a:moveTo>
                      <a:pt x="3584" y="0"/>
                    </a:moveTo>
                    <a:cubicBezTo>
                      <a:pt x="3537" y="84"/>
                      <a:pt x="3489" y="167"/>
                      <a:pt x="3442" y="250"/>
                    </a:cubicBezTo>
                    <a:lnTo>
                      <a:pt x="3084" y="965"/>
                    </a:lnTo>
                    <a:cubicBezTo>
                      <a:pt x="2787" y="1572"/>
                      <a:pt x="2358" y="2393"/>
                      <a:pt x="1858" y="3298"/>
                    </a:cubicBezTo>
                    <a:cubicBezTo>
                      <a:pt x="1370" y="4203"/>
                      <a:pt x="894" y="5001"/>
                      <a:pt x="536" y="5584"/>
                    </a:cubicBezTo>
                    <a:lnTo>
                      <a:pt x="132" y="6263"/>
                    </a:lnTo>
                    <a:cubicBezTo>
                      <a:pt x="72" y="6346"/>
                      <a:pt x="36" y="6430"/>
                      <a:pt x="1" y="6525"/>
                    </a:cubicBezTo>
                    <a:cubicBezTo>
                      <a:pt x="60" y="6453"/>
                      <a:pt x="120" y="6370"/>
                      <a:pt x="179" y="6287"/>
                    </a:cubicBezTo>
                    <a:cubicBezTo>
                      <a:pt x="286" y="6132"/>
                      <a:pt x="429" y="5906"/>
                      <a:pt x="620" y="5620"/>
                    </a:cubicBezTo>
                    <a:cubicBezTo>
                      <a:pt x="989" y="5060"/>
                      <a:pt x="1465" y="4263"/>
                      <a:pt x="1965" y="3358"/>
                    </a:cubicBezTo>
                    <a:cubicBezTo>
                      <a:pt x="2465" y="2453"/>
                      <a:pt x="2882" y="1619"/>
                      <a:pt x="3156" y="1000"/>
                    </a:cubicBezTo>
                    <a:cubicBezTo>
                      <a:pt x="3299" y="691"/>
                      <a:pt x="3418" y="441"/>
                      <a:pt x="3489" y="274"/>
                    </a:cubicBezTo>
                    <a:cubicBezTo>
                      <a:pt x="3525" y="179"/>
                      <a:pt x="3561" y="95"/>
                      <a:pt x="3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8"/>
              <p:cNvSpPr/>
              <p:nvPr/>
            </p:nvSpPr>
            <p:spPr>
              <a:xfrm>
                <a:off x="6017547" y="1731484"/>
                <a:ext cx="327268" cy="175875"/>
              </a:xfrm>
              <a:custGeom>
                <a:avLst/>
                <a:gdLst/>
                <a:ahLst/>
                <a:cxnLst/>
                <a:rect l="l" t="t" r="r" b="b"/>
                <a:pathLst>
                  <a:path w="7646" h="4109" extrusionOk="0">
                    <a:moveTo>
                      <a:pt x="7569" y="1"/>
                    </a:moveTo>
                    <a:cubicBezTo>
                      <a:pt x="7568" y="1"/>
                      <a:pt x="7573" y="6"/>
                      <a:pt x="7580" y="12"/>
                    </a:cubicBezTo>
                    <a:lnTo>
                      <a:pt x="7580" y="12"/>
                    </a:lnTo>
                    <a:lnTo>
                      <a:pt x="7585" y="12"/>
                    </a:lnTo>
                    <a:cubicBezTo>
                      <a:pt x="7575" y="4"/>
                      <a:pt x="7570" y="1"/>
                      <a:pt x="7569" y="1"/>
                    </a:cubicBezTo>
                    <a:close/>
                    <a:moveTo>
                      <a:pt x="7536" y="95"/>
                    </a:moveTo>
                    <a:cubicBezTo>
                      <a:pt x="7536" y="95"/>
                      <a:pt x="7537" y="95"/>
                      <a:pt x="7537" y="96"/>
                    </a:cubicBezTo>
                    <a:lnTo>
                      <a:pt x="7537" y="96"/>
                    </a:lnTo>
                    <a:lnTo>
                      <a:pt x="7537" y="96"/>
                    </a:lnTo>
                    <a:cubicBezTo>
                      <a:pt x="7537" y="95"/>
                      <a:pt x="7536" y="95"/>
                      <a:pt x="7536" y="95"/>
                    </a:cubicBezTo>
                    <a:close/>
                    <a:moveTo>
                      <a:pt x="7580" y="12"/>
                    </a:moveTo>
                    <a:lnTo>
                      <a:pt x="48" y="24"/>
                    </a:lnTo>
                    <a:lnTo>
                      <a:pt x="1" y="24"/>
                    </a:lnTo>
                    <a:lnTo>
                      <a:pt x="1" y="72"/>
                    </a:lnTo>
                    <a:cubicBezTo>
                      <a:pt x="1" y="1298"/>
                      <a:pt x="24" y="2298"/>
                      <a:pt x="24" y="3001"/>
                    </a:cubicBezTo>
                    <a:cubicBezTo>
                      <a:pt x="24" y="3334"/>
                      <a:pt x="24" y="3596"/>
                      <a:pt x="36" y="3787"/>
                    </a:cubicBezTo>
                    <a:lnTo>
                      <a:pt x="36" y="3989"/>
                    </a:lnTo>
                    <a:cubicBezTo>
                      <a:pt x="48" y="4025"/>
                      <a:pt x="48" y="4060"/>
                      <a:pt x="60" y="4096"/>
                    </a:cubicBezTo>
                    <a:cubicBezTo>
                      <a:pt x="72" y="4072"/>
                      <a:pt x="72" y="4037"/>
                      <a:pt x="60" y="4013"/>
                    </a:cubicBezTo>
                    <a:lnTo>
                      <a:pt x="60" y="3798"/>
                    </a:lnTo>
                    <a:cubicBezTo>
                      <a:pt x="60" y="3608"/>
                      <a:pt x="60" y="3334"/>
                      <a:pt x="72" y="3001"/>
                    </a:cubicBezTo>
                    <a:cubicBezTo>
                      <a:pt x="72" y="2307"/>
                      <a:pt x="95" y="1336"/>
                      <a:pt x="96" y="143"/>
                    </a:cubicBezTo>
                    <a:lnTo>
                      <a:pt x="96" y="143"/>
                    </a:lnTo>
                    <a:lnTo>
                      <a:pt x="7537" y="155"/>
                    </a:lnTo>
                    <a:lnTo>
                      <a:pt x="7537" y="155"/>
                    </a:lnTo>
                    <a:lnTo>
                      <a:pt x="7537" y="2155"/>
                    </a:lnTo>
                    <a:lnTo>
                      <a:pt x="7537" y="4025"/>
                    </a:lnTo>
                    <a:lnTo>
                      <a:pt x="7537" y="4025"/>
                    </a:lnTo>
                    <a:lnTo>
                      <a:pt x="2191" y="4048"/>
                    </a:lnTo>
                    <a:lnTo>
                      <a:pt x="620" y="4072"/>
                    </a:lnTo>
                    <a:lnTo>
                      <a:pt x="596" y="4072"/>
                    </a:lnTo>
                    <a:lnTo>
                      <a:pt x="2144" y="4084"/>
                    </a:lnTo>
                    <a:lnTo>
                      <a:pt x="7585" y="4108"/>
                    </a:lnTo>
                    <a:lnTo>
                      <a:pt x="7644" y="4108"/>
                    </a:lnTo>
                    <a:lnTo>
                      <a:pt x="7644" y="4060"/>
                    </a:lnTo>
                    <a:lnTo>
                      <a:pt x="7644" y="2132"/>
                    </a:lnTo>
                    <a:lnTo>
                      <a:pt x="7644" y="1108"/>
                    </a:lnTo>
                    <a:lnTo>
                      <a:pt x="7644" y="72"/>
                    </a:lnTo>
                    <a:lnTo>
                      <a:pt x="7644" y="72"/>
                    </a:lnTo>
                    <a:cubicBezTo>
                      <a:pt x="7645" y="72"/>
                      <a:pt x="7645" y="73"/>
                      <a:pt x="7645" y="73"/>
                    </a:cubicBezTo>
                    <a:cubicBezTo>
                      <a:pt x="7645" y="73"/>
                      <a:pt x="7645" y="72"/>
                      <a:pt x="7644" y="72"/>
                    </a:cubicBezTo>
                    <a:lnTo>
                      <a:pt x="7644" y="72"/>
                    </a:lnTo>
                    <a:lnTo>
                      <a:pt x="7644" y="72"/>
                    </a:lnTo>
                    <a:cubicBezTo>
                      <a:pt x="7638" y="67"/>
                      <a:pt x="7599" y="31"/>
                      <a:pt x="7580"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8"/>
              <p:cNvSpPr/>
              <p:nvPr/>
            </p:nvSpPr>
            <p:spPr>
              <a:xfrm>
                <a:off x="6077171" y="1793162"/>
                <a:ext cx="223771" cy="5136"/>
              </a:xfrm>
              <a:custGeom>
                <a:avLst/>
                <a:gdLst/>
                <a:ahLst/>
                <a:cxnLst/>
                <a:rect l="l" t="t" r="r" b="b"/>
                <a:pathLst>
                  <a:path w="5228" h="120" extrusionOk="0">
                    <a:moveTo>
                      <a:pt x="2608" y="0"/>
                    </a:moveTo>
                    <a:cubicBezTo>
                      <a:pt x="1167" y="0"/>
                      <a:pt x="1" y="24"/>
                      <a:pt x="1" y="60"/>
                    </a:cubicBezTo>
                    <a:cubicBezTo>
                      <a:pt x="1" y="83"/>
                      <a:pt x="1167" y="119"/>
                      <a:pt x="2608" y="119"/>
                    </a:cubicBezTo>
                    <a:cubicBezTo>
                      <a:pt x="4061" y="119"/>
                      <a:pt x="5227" y="83"/>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8"/>
              <p:cNvSpPr/>
              <p:nvPr/>
            </p:nvSpPr>
            <p:spPr>
              <a:xfrm>
                <a:off x="6077171" y="1829844"/>
                <a:ext cx="223771" cy="5136"/>
              </a:xfrm>
              <a:custGeom>
                <a:avLst/>
                <a:gdLst/>
                <a:ahLst/>
                <a:cxnLst/>
                <a:rect l="l" t="t" r="r" b="b"/>
                <a:pathLst>
                  <a:path w="5228" h="120" extrusionOk="0">
                    <a:moveTo>
                      <a:pt x="2608" y="0"/>
                    </a:moveTo>
                    <a:cubicBezTo>
                      <a:pt x="1167" y="0"/>
                      <a:pt x="1" y="24"/>
                      <a:pt x="1" y="60"/>
                    </a:cubicBezTo>
                    <a:cubicBezTo>
                      <a:pt x="1" y="84"/>
                      <a:pt x="1167" y="119"/>
                      <a:pt x="2608" y="119"/>
                    </a:cubicBezTo>
                    <a:cubicBezTo>
                      <a:pt x="4061" y="119"/>
                      <a:pt x="5227" y="84"/>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8"/>
              <p:cNvSpPr/>
              <p:nvPr/>
            </p:nvSpPr>
            <p:spPr>
              <a:xfrm>
                <a:off x="6150064" y="1902694"/>
                <a:ext cx="6634" cy="92282"/>
              </a:xfrm>
              <a:custGeom>
                <a:avLst/>
                <a:gdLst/>
                <a:ahLst/>
                <a:cxnLst/>
                <a:rect l="l" t="t" r="r" b="b"/>
                <a:pathLst>
                  <a:path w="155" h="2156" extrusionOk="0">
                    <a:moveTo>
                      <a:pt x="84" y="1"/>
                    </a:moveTo>
                    <a:cubicBezTo>
                      <a:pt x="24" y="358"/>
                      <a:pt x="0" y="715"/>
                      <a:pt x="24" y="1084"/>
                    </a:cubicBezTo>
                    <a:cubicBezTo>
                      <a:pt x="0" y="1442"/>
                      <a:pt x="24" y="1799"/>
                      <a:pt x="84" y="2156"/>
                    </a:cubicBezTo>
                    <a:cubicBezTo>
                      <a:pt x="143" y="1799"/>
                      <a:pt x="155" y="1442"/>
                      <a:pt x="143" y="1084"/>
                    </a:cubicBezTo>
                    <a:cubicBezTo>
                      <a:pt x="155" y="715"/>
                      <a:pt x="143" y="358"/>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8"/>
              <p:cNvSpPr/>
              <p:nvPr/>
            </p:nvSpPr>
            <p:spPr>
              <a:xfrm>
                <a:off x="4840864" y="2480099"/>
                <a:ext cx="326583" cy="174335"/>
              </a:xfrm>
              <a:custGeom>
                <a:avLst/>
                <a:gdLst/>
                <a:ahLst/>
                <a:cxnLst/>
                <a:rect l="l" t="t" r="r" b="b"/>
                <a:pathLst>
                  <a:path w="7630" h="4073" extrusionOk="0">
                    <a:moveTo>
                      <a:pt x="7549" y="0"/>
                    </a:moveTo>
                    <a:cubicBezTo>
                      <a:pt x="7549" y="0"/>
                      <a:pt x="7552" y="4"/>
                      <a:pt x="7560" y="13"/>
                    </a:cubicBezTo>
                    <a:lnTo>
                      <a:pt x="36" y="24"/>
                    </a:lnTo>
                    <a:lnTo>
                      <a:pt x="0" y="24"/>
                    </a:lnTo>
                    <a:lnTo>
                      <a:pt x="0" y="72"/>
                    </a:lnTo>
                    <a:cubicBezTo>
                      <a:pt x="0" y="1298"/>
                      <a:pt x="12" y="2299"/>
                      <a:pt x="24" y="3001"/>
                    </a:cubicBezTo>
                    <a:lnTo>
                      <a:pt x="24" y="3787"/>
                    </a:lnTo>
                    <a:lnTo>
                      <a:pt x="24" y="3989"/>
                    </a:lnTo>
                    <a:cubicBezTo>
                      <a:pt x="24" y="4013"/>
                      <a:pt x="36" y="4037"/>
                      <a:pt x="60" y="4049"/>
                    </a:cubicBezTo>
                    <a:lnTo>
                      <a:pt x="60" y="3977"/>
                    </a:lnTo>
                    <a:lnTo>
                      <a:pt x="60" y="3751"/>
                    </a:lnTo>
                    <a:cubicBezTo>
                      <a:pt x="60" y="3561"/>
                      <a:pt x="60" y="3299"/>
                      <a:pt x="71" y="2953"/>
                    </a:cubicBezTo>
                    <a:cubicBezTo>
                      <a:pt x="71" y="2270"/>
                      <a:pt x="83" y="1294"/>
                      <a:pt x="95" y="96"/>
                    </a:cubicBezTo>
                    <a:lnTo>
                      <a:pt x="95" y="96"/>
                    </a:lnTo>
                    <a:lnTo>
                      <a:pt x="7513" y="119"/>
                    </a:lnTo>
                    <a:lnTo>
                      <a:pt x="7513" y="119"/>
                    </a:lnTo>
                    <a:lnTo>
                      <a:pt x="7513" y="584"/>
                    </a:lnTo>
                    <a:lnTo>
                      <a:pt x="7513" y="1096"/>
                    </a:lnTo>
                    <a:lnTo>
                      <a:pt x="7513" y="2120"/>
                    </a:lnTo>
                    <a:lnTo>
                      <a:pt x="7513" y="3989"/>
                    </a:lnTo>
                    <a:lnTo>
                      <a:pt x="7513" y="3989"/>
                    </a:lnTo>
                    <a:lnTo>
                      <a:pt x="2167" y="4013"/>
                    </a:lnTo>
                    <a:lnTo>
                      <a:pt x="595" y="4025"/>
                    </a:lnTo>
                    <a:lnTo>
                      <a:pt x="572" y="4025"/>
                    </a:lnTo>
                    <a:lnTo>
                      <a:pt x="2119" y="4037"/>
                    </a:lnTo>
                    <a:lnTo>
                      <a:pt x="7560" y="4073"/>
                    </a:lnTo>
                    <a:lnTo>
                      <a:pt x="7620" y="4073"/>
                    </a:lnTo>
                    <a:lnTo>
                      <a:pt x="7620" y="4049"/>
                    </a:lnTo>
                    <a:lnTo>
                      <a:pt x="7620" y="2120"/>
                    </a:lnTo>
                    <a:lnTo>
                      <a:pt x="7620" y="72"/>
                    </a:lnTo>
                    <a:cubicBezTo>
                      <a:pt x="7630" y="72"/>
                      <a:pt x="7552" y="0"/>
                      <a:pt x="7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8"/>
              <p:cNvSpPr/>
              <p:nvPr/>
            </p:nvSpPr>
            <p:spPr>
              <a:xfrm>
                <a:off x="4899974" y="2540237"/>
                <a:ext cx="223729" cy="4623"/>
              </a:xfrm>
              <a:custGeom>
                <a:avLst/>
                <a:gdLst/>
                <a:ahLst/>
                <a:cxnLst/>
                <a:rect l="l" t="t" r="r" b="b"/>
                <a:pathLst>
                  <a:path w="5227" h="108" extrusionOk="0">
                    <a:moveTo>
                      <a:pt x="2608" y="1"/>
                    </a:moveTo>
                    <a:cubicBezTo>
                      <a:pt x="1167" y="1"/>
                      <a:pt x="0" y="24"/>
                      <a:pt x="0" y="48"/>
                    </a:cubicBezTo>
                    <a:cubicBezTo>
                      <a:pt x="0" y="84"/>
                      <a:pt x="1167" y="108"/>
                      <a:pt x="2608" y="108"/>
                    </a:cubicBezTo>
                    <a:cubicBezTo>
                      <a:pt x="4060" y="108"/>
                      <a:pt x="5227" y="84"/>
                      <a:pt x="5227" y="48"/>
                    </a:cubicBezTo>
                    <a:cubicBezTo>
                      <a:pt x="5227" y="24"/>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8"/>
              <p:cNvSpPr/>
              <p:nvPr/>
            </p:nvSpPr>
            <p:spPr>
              <a:xfrm>
                <a:off x="4899974" y="2576919"/>
                <a:ext cx="223729" cy="4623"/>
              </a:xfrm>
              <a:custGeom>
                <a:avLst/>
                <a:gdLst/>
                <a:ahLst/>
                <a:cxnLst/>
                <a:rect l="l" t="t" r="r" b="b"/>
                <a:pathLst>
                  <a:path w="5227" h="108" extrusionOk="0">
                    <a:moveTo>
                      <a:pt x="2608" y="1"/>
                    </a:moveTo>
                    <a:cubicBezTo>
                      <a:pt x="1167" y="1"/>
                      <a:pt x="0" y="25"/>
                      <a:pt x="0" y="48"/>
                    </a:cubicBezTo>
                    <a:cubicBezTo>
                      <a:pt x="0" y="84"/>
                      <a:pt x="1167" y="108"/>
                      <a:pt x="2608" y="108"/>
                    </a:cubicBezTo>
                    <a:cubicBezTo>
                      <a:pt x="4060" y="108"/>
                      <a:pt x="5227" y="84"/>
                      <a:pt x="5227" y="48"/>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8"/>
              <p:cNvSpPr/>
              <p:nvPr/>
            </p:nvSpPr>
            <p:spPr>
              <a:xfrm>
                <a:off x="4771010" y="1047585"/>
                <a:ext cx="322132" cy="170226"/>
              </a:xfrm>
              <a:custGeom>
                <a:avLst/>
                <a:gdLst/>
                <a:ahLst/>
                <a:cxnLst/>
                <a:rect l="l" t="t" r="r" b="b"/>
                <a:pathLst>
                  <a:path w="7526" h="3977" extrusionOk="0">
                    <a:moveTo>
                      <a:pt x="1" y="0"/>
                    </a:moveTo>
                    <a:lnTo>
                      <a:pt x="1" y="3977"/>
                    </a:lnTo>
                    <a:lnTo>
                      <a:pt x="7526" y="3977"/>
                    </a:lnTo>
                    <a:lnTo>
                      <a:pt x="7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8"/>
              <p:cNvSpPr/>
              <p:nvPr/>
            </p:nvSpPr>
            <p:spPr>
              <a:xfrm>
                <a:off x="4768485" y="1045017"/>
                <a:ext cx="326711" cy="173821"/>
              </a:xfrm>
              <a:custGeom>
                <a:avLst/>
                <a:gdLst/>
                <a:ahLst/>
                <a:cxnLst/>
                <a:rect l="l" t="t" r="r" b="b"/>
                <a:pathLst>
                  <a:path w="7633" h="4061" extrusionOk="0">
                    <a:moveTo>
                      <a:pt x="7573" y="1"/>
                    </a:moveTo>
                    <a:lnTo>
                      <a:pt x="36" y="13"/>
                    </a:lnTo>
                    <a:lnTo>
                      <a:pt x="0" y="13"/>
                    </a:lnTo>
                    <a:lnTo>
                      <a:pt x="0" y="60"/>
                    </a:lnTo>
                    <a:cubicBezTo>
                      <a:pt x="0" y="1287"/>
                      <a:pt x="12" y="2275"/>
                      <a:pt x="12" y="2989"/>
                    </a:cubicBezTo>
                    <a:lnTo>
                      <a:pt x="12" y="3775"/>
                    </a:lnTo>
                    <a:lnTo>
                      <a:pt x="12" y="3977"/>
                    </a:lnTo>
                    <a:cubicBezTo>
                      <a:pt x="24" y="4001"/>
                      <a:pt x="36" y="4025"/>
                      <a:pt x="60" y="4037"/>
                    </a:cubicBezTo>
                    <a:lnTo>
                      <a:pt x="60" y="3965"/>
                    </a:lnTo>
                    <a:lnTo>
                      <a:pt x="60" y="3739"/>
                    </a:lnTo>
                    <a:cubicBezTo>
                      <a:pt x="60" y="3549"/>
                      <a:pt x="60" y="3287"/>
                      <a:pt x="72" y="2942"/>
                    </a:cubicBezTo>
                    <a:cubicBezTo>
                      <a:pt x="72" y="2258"/>
                      <a:pt x="83" y="1282"/>
                      <a:pt x="95" y="84"/>
                    </a:cubicBezTo>
                    <a:lnTo>
                      <a:pt x="95" y="84"/>
                    </a:lnTo>
                    <a:lnTo>
                      <a:pt x="7525" y="108"/>
                    </a:lnTo>
                    <a:lnTo>
                      <a:pt x="7525" y="108"/>
                    </a:lnTo>
                    <a:lnTo>
                      <a:pt x="7525" y="1084"/>
                    </a:lnTo>
                    <a:lnTo>
                      <a:pt x="7525" y="2096"/>
                    </a:lnTo>
                    <a:lnTo>
                      <a:pt x="7525" y="3978"/>
                    </a:lnTo>
                    <a:lnTo>
                      <a:pt x="7525" y="3978"/>
                    </a:lnTo>
                    <a:lnTo>
                      <a:pt x="2179" y="4001"/>
                    </a:lnTo>
                    <a:lnTo>
                      <a:pt x="608" y="4013"/>
                    </a:lnTo>
                    <a:lnTo>
                      <a:pt x="584" y="4013"/>
                    </a:lnTo>
                    <a:lnTo>
                      <a:pt x="2132" y="4025"/>
                    </a:lnTo>
                    <a:lnTo>
                      <a:pt x="7573" y="4061"/>
                    </a:lnTo>
                    <a:lnTo>
                      <a:pt x="7632" y="4061"/>
                    </a:lnTo>
                    <a:lnTo>
                      <a:pt x="7632" y="4001"/>
                    </a:lnTo>
                    <a:lnTo>
                      <a:pt x="7632" y="2072"/>
                    </a:lnTo>
                    <a:lnTo>
                      <a:pt x="7632" y="60"/>
                    </a:lnTo>
                    <a:lnTo>
                      <a:pt x="7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8"/>
              <p:cNvSpPr/>
              <p:nvPr/>
            </p:nvSpPr>
            <p:spPr>
              <a:xfrm>
                <a:off x="4827595" y="1104641"/>
                <a:ext cx="223771" cy="4623"/>
              </a:xfrm>
              <a:custGeom>
                <a:avLst/>
                <a:gdLst/>
                <a:ahLst/>
                <a:cxnLst/>
                <a:rect l="l" t="t" r="r" b="b"/>
                <a:pathLst>
                  <a:path w="5228" h="108" extrusionOk="0">
                    <a:moveTo>
                      <a:pt x="2608" y="1"/>
                    </a:moveTo>
                    <a:cubicBezTo>
                      <a:pt x="1167" y="1"/>
                      <a:pt x="0" y="25"/>
                      <a:pt x="0" y="60"/>
                    </a:cubicBezTo>
                    <a:cubicBezTo>
                      <a:pt x="0" y="84"/>
                      <a:pt x="1167" y="108"/>
                      <a:pt x="2608" y="108"/>
                    </a:cubicBezTo>
                    <a:cubicBezTo>
                      <a:pt x="4060" y="108"/>
                      <a:pt x="5227" y="84"/>
                      <a:pt x="5227" y="60"/>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8"/>
              <p:cNvSpPr/>
              <p:nvPr/>
            </p:nvSpPr>
            <p:spPr>
              <a:xfrm>
                <a:off x="4827595" y="1141323"/>
                <a:ext cx="223771" cy="5179"/>
              </a:xfrm>
              <a:custGeom>
                <a:avLst/>
                <a:gdLst/>
                <a:ahLst/>
                <a:cxnLst/>
                <a:rect l="l" t="t" r="r" b="b"/>
                <a:pathLst>
                  <a:path w="5228" h="121" extrusionOk="0">
                    <a:moveTo>
                      <a:pt x="2608" y="1"/>
                    </a:moveTo>
                    <a:cubicBezTo>
                      <a:pt x="1167" y="1"/>
                      <a:pt x="0" y="25"/>
                      <a:pt x="0" y="61"/>
                    </a:cubicBezTo>
                    <a:cubicBezTo>
                      <a:pt x="0" y="84"/>
                      <a:pt x="1167" y="120"/>
                      <a:pt x="2608" y="120"/>
                    </a:cubicBezTo>
                    <a:cubicBezTo>
                      <a:pt x="4060" y="120"/>
                      <a:pt x="5227" y="84"/>
                      <a:pt x="5227" y="61"/>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8"/>
              <p:cNvSpPr/>
              <p:nvPr/>
            </p:nvSpPr>
            <p:spPr>
              <a:xfrm>
                <a:off x="4990159" y="1217297"/>
                <a:ext cx="4623" cy="450025"/>
              </a:xfrm>
              <a:custGeom>
                <a:avLst/>
                <a:gdLst/>
                <a:ahLst/>
                <a:cxnLst/>
                <a:rect l="l" t="t" r="r" b="b"/>
                <a:pathLst>
                  <a:path w="108" h="10514" extrusionOk="0">
                    <a:moveTo>
                      <a:pt x="60" y="0"/>
                    </a:moveTo>
                    <a:cubicBezTo>
                      <a:pt x="24" y="0"/>
                      <a:pt x="1" y="2357"/>
                      <a:pt x="1" y="5251"/>
                    </a:cubicBezTo>
                    <a:cubicBezTo>
                      <a:pt x="1" y="8156"/>
                      <a:pt x="24" y="10513"/>
                      <a:pt x="60" y="10513"/>
                    </a:cubicBezTo>
                    <a:cubicBezTo>
                      <a:pt x="84" y="10513"/>
                      <a:pt x="108" y="8156"/>
                      <a:pt x="108" y="5251"/>
                    </a:cubicBezTo>
                    <a:cubicBezTo>
                      <a:pt x="108" y="2346"/>
                      <a:pt x="84"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8"/>
              <p:cNvSpPr/>
              <p:nvPr/>
            </p:nvSpPr>
            <p:spPr>
              <a:xfrm>
                <a:off x="8507540" y="1486354"/>
                <a:ext cx="326711" cy="174335"/>
              </a:xfrm>
              <a:custGeom>
                <a:avLst/>
                <a:gdLst/>
                <a:ahLst/>
                <a:cxnLst/>
                <a:rect l="l" t="t" r="r" b="b"/>
                <a:pathLst>
                  <a:path w="7633" h="4073" extrusionOk="0">
                    <a:moveTo>
                      <a:pt x="7573" y="0"/>
                    </a:moveTo>
                    <a:lnTo>
                      <a:pt x="36" y="24"/>
                    </a:lnTo>
                    <a:lnTo>
                      <a:pt x="0" y="24"/>
                    </a:lnTo>
                    <a:lnTo>
                      <a:pt x="0" y="60"/>
                    </a:lnTo>
                    <a:cubicBezTo>
                      <a:pt x="0" y="1286"/>
                      <a:pt x="12" y="2286"/>
                      <a:pt x="12" y="2989"/>
                    </a:cubicBezTo>
                    <a:lnTo>
                      <a:pt x="12" y="3775"/>
                    </a:lnTo>
                    <a:lnTo>
                      <a:pt x="12" y="3977"/>
                    </a:lnTo>
                    <a:cubicBezTo>
                      <a:pt x="12" y="4037"/>
                      <a:pt x="48" y="4049"/>
                      <a:pt x="48" y="4049"/>
                    </a:cubicBezTo>
                    <a:cubicBezTo>
                      <a:pt x="48" y="4043"/>
                      <a:pt x="48" y="4037"/>
                      <a:pt x="48" y="4031"/>
                    </a:cubicBezTo>
                    <a:lnTo>
                      <a:pt x="48" y="4031"/>
                    </a:lnTo>
                    <a:cubicBezTo>
                      <a:pt x="60" y="4033"/>
                      <a:pt x="72" y="4034"/>
                      <a:pt x="85" y="4034"/>
                    </a:cubicBezTo>
                    <a:cubicBezTo>
                      <a:pt x="108" y="4034"/>
                      <a:pt x="131" y="4031"/>
                      <a:pt x="155" y="4025"/>
                    </a:cubicBezTo>
                    <a:lnTo>
                      <a:pt x="48" y="4025"/>
                    </a:lnTo>
                    <a:cubicBezTo>
                      <a:pt x="48" y="4005"/>
                      <a:pt x="48" y="3982"/>
                      <a:pt x="48" y="3965"/>
                    </a:cubicBezTo>
                    <a:lnTo>
                      <a:pt x="48" y="3763"/>
                    </a:lnTo>
                    <a:lnTo>
                      <a:pt x="48" y="2953"/>
                    </a:lnTo>
                    <a:cubicBezTo>
                      <a:pt x="48" y="2272"/>
                      <a:pt x="60" y="1300"/>
                      <a:pt x="71" y="108"/>
                    </a:cubicBezTo>
                    <a:lnTo>
                      <a:pt x="71" y="108"/>
                    </a:lnTo>
                    <a:lnTo>
                      <a:pt x="7501" y="119"/>
                    </a:lnTo>
                    <a:lnTo>
                      <a:pt x="7501" y="1096"/>
                    </a:lnTo>
                    <a:lnTo>
                      <a:pt x="7501" y="2120"/>
                    </a:lnTo>
                    <a:lnTo>
                      <a:pt x="7501" y="3989"/>
                    </a:lnTo>
                    <a:lnTo>
                      <a:pt x="7501" y="3989"/>
                    </a:lnTo>
                    <a:lnTo>
                      <a:pt x="2156" y="4013"/>
                    </a:lnTo>
                    <a:lnTo>
                      <a:pt x="596" y="4025"/>
                    </a:lnTo>
                    <a:lnTo>
                      <a:pt x="560" y="4025"/>
                    </a:lnTo>
                    <a:lnTo>
                      <a:pt x="2120" y="4049"/>
                    </a:lnTo>
                    <a:lnTo>
                      <a:pt x="7549" y="4072"/>
                    </a:lnTo>
                    <a:lnTo>
                      <a:pt x="7632" y="4072"/>
                    </a:lnTo>
                    <a:lnTo>
                      <a:pt x="7632" y="4049"/>
                    </a:lnTo>
                    <a:lnTo>
                      <a:pt x="7632" y="2120"/>
                    </a:lnTo>
                    <a:lnTo>
                      <a:pt x="7632" y="60"/>
                    </a:lnTo>
                    <a:lnTo>
                      <a:pt x="7632" y="60"/>
                    </a:lnTo>
                    <a:cubicBezTo>
                      <a:pt x="7632" y="60"/>
                      <a:pt x="7632" y="60"/>
                      <a:pt x="7632" y="60"/>
                    </a:cubicBezTo>
                    <a:lnTo>
                      <a:pt x="7632" y="60"/>
                    </a:lnTo>
                    <a:cubicBezTo>
                      <a:pt x="7627" y="54"/>
                      <a:pt x="7591" y="19"/>
                      <a:pt x="7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8"/>
              <p:cNvSpPr/>
              <p:nvPr/>
            </p:nvSpPr>
            <p:spPr>
              <a:xfrm>
                <a:off x="8566137" y="1545978"/>
                <a:ext cx="223771" cy="4623"/>
              </a:xfrm>
              <a:custGeom>
                <a:avLst/>
                <a:gdLst/>
                <a:ahLst/>
                <a:cxnLst/>
                <a:rect l="l" t="t" r="r" b="b"/>
                <a:pathLst>
                  <a:path w="5228" h="108" extrusionOk="0">
                    <a:moveTo>
                      <a:pt x="2620" y="1"/>
                    </a:moveTo>
                    <a:cubicBezTo>
                      <a:pt x="1168" y="1"/>
                      <a:pt x="1" y="24"/>
                      <a:pt x="1" y="48"/>
                    </a:cubicBezTo>
                    <a:cubicBezTo>
                      <a:pt x="1" y="84"/>
                      <a:pt x="1168" y="108"/>
                      <a:pt x="2620" y="108"/>
                    </a:cubicBezTo>
                    <a:cubicBezTo>
                      <a:pt x="4061" y="108"/>
                      <a:pt x="5228" y="84"/>
                      <a:pt x="5228" y="48"/>
                    </a:cubicBezTo>
                    <a:cubicBezTo>
                      <a:pt x="5228" y="24"/>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8"/>
              <p:cNvSpPr/>
              <p:nvPr/>
            </p:nvSpPr>
            <p:spPr>
              <a:xfrm>
                <a:off x="8566137" y="1582659"/>
                <a:ext cx="223771" cy="4623"/>
              </a:xfrm>
              <a:custGeom>
                <a:avLst/>
                <a:gdLst/>
                <a:ahLst/>
                <a:cxnLst/>
                <a:rect l="l" t="t" r="r" b="b"/>
                <a:pathLst>
                  <a:path w="5228" h="108" extrusionOk="0">
                    <a:moveTo>
                      <a:pt x="2620" y="1"/>
                    </a:moveTo>
                    <a:cubicBezTo>
                      <a:pt x="1168" y="1"/>
                      <a:pt x="1" y="25"/>
                      <a:pt x="1" y="60"/>
                    </a:cubicBezTo>
                    <a:cubicBezTo>
                      <a:pt x="1" y="84"/>
                      <a:pt x="1168" y="108"/>
                      <a:pt x="2620" y="108"/>
                    </a:cubicBezTo>
                    <a:cubicBezTo>
                      <a:pt x="4061" y="108"/>
                      <a:pt x="5228" y="84"/>
                      <a:pt x="5228" y="60"/>
                    </a:cubicBezTo>
                    <a:cubicBezTo>
                      <a:pt x="5228" y="25"/>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8"/>
              <p:cNvSpPr/>
              <p:nvPr/>
            </p:nvSpPr>
            <p:spPr>
              <a:xfrm>
                <a:off x="7929621" y="3462631"/>
                <a:ext cx="322645" cy="170268"/>
              </a:xfrm>
              <a:custGeom>
                <a:avLst/>
                <a:gdLst/>
                <a:ahLst/>
                <a:cxnLst/>
                <a:rect l="l" t="t" r="r" b="b"/>
                <a:pathLst>
                  <a:path w="7538" h="3978" extrusionOk="0">
                    <a:moveTo>
                      <a:pt x="1" y="1"/>
                    </a:moveTo>
                    <a:lnTo>
                      <a:pt x="1" y="3978"/>
                    </a:lnTo>
                    <a:lnTo>
                      <a:pt x="7537" y="3978"/>
                    </a:lnTo>
                    <a:lnTo>
                      <a:pt x="7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8"/>
              <p:cNvSpPr/>
              <p:nvPr/>
            </p:nvSpPr>
            <p:spPr>
              <a:xfrm>
                <a:off x="7926582" y="3459078"/>
                <a:ext cx="326711" cy="175362"/>
              </a:xfrm>
              <a:custGeom>
                <a:avLst/>
                <a:gdLst/>
                <a:ahLst/>
                <a:cxnLst/>
                <a:rect l="l" t="t" r="r" b="b"/>
                <a:pathLst>
                  <a:path w="7633" h="4097" extrusionOk="0">
                    <a:moveTo>
                      <a:pt x="7573" y="0"/>
                    </a:moveTo>
                    <a:lnTo>
                      <a:pt x="36" y="12"/>
                    </a:lnTo>
                    <a:lnTo>
                      <a:pt x="0" y="12"/>
                    </a:lnTo>
                    <a:lnTo>
                      <a:pt x="0" y="60"/>
                    </a:lnTo>
                    <a:cubicBezTo>
                      <a:pt x="0" y="1286"/>
                      <a:pt x="12" y="2275"/>
                      <a:pt x="12" y="2977"/>
                    </a:cubicBezTo>
                    <a:cubicBezTo>
                      <a:pt x="12" y="3310"/>
                      <a:pt x="12" y="3584"/>
                      <a:pt x="24" y="3775"/>
                    </a:cubicBezTo>
                    <a:lnTo>
                      <a:pt x="24" y="3977"/>
                    </a:lnTo>
                    <a:cubicBezTo>
                      <a:pt x="36" y="4001"/>
                      <a:pt x="48" y="4037"/>
                      <a:pt x="72" y="4061"/>
                    </a:cubicBezTo>
                    <a:cubicBezTo>
                      <a:pt x="72" y="4037"/>
                      <a:pt x="72" y="4013"/>
                      <a:pt x="72" y="3989"/>
                    </a:cubicBezTo>
                    <a:lnTo>
                      <a:pt x="72" y="3775"/>
                    </a:lnTo>
                    <a:lnTo>
                      <a:pt x="72" y="2977"/>
                    </a:lnTo>
                    <a:cubicBezTo>
                      <a:pt x="72" y="2293"/>
                      <a:pt x="83" y="1318"/>
                      <a:pt x="95" y="120"/>
                    </a:cubicBezTo>
                    <a:lnTo>
                      <a:pt x="95" y="120"/>
                    </a:lnTo>
                    <a:lnTo>
                      <a:pt x="7525" y="143"/>
                    </a:lnTo>
                    <a:lnTo>
                      <a:pt x="7525" y="143"/>
                    </a:lnTo>
                    <a:lnTo>
                      <a:pt x="7525" y="2132"/>
                    </a:lnTo>
                    <a:lnTo>
                      <a:pt x="7525" y="4013"/>
                    </a:lnTo>
                    <a:lnTo>
                      <a:pt x="2179" y="4037"/>
                    </a:lnTo>
                    <a:lnTo>
                      <a:pt x="619" y="4049"/>
                    </a:lnTo>
                    <a:lnTo>
                      <a:pt x="596" y="4049"/>
                    </a:lnTo>
                    <a:lnTo>
                      <a:pt x="2143" y="4061"/>
                    </a:lnTo>
                    <a:lnTo>
                      <a:pt x="7573" y="4096"/>
                    </a:lnTo>
                    <a:lnTo>
                      <a:pt x="7632" y="4096"/>
                    </a:lnTo>
                    <a:lnTo>
                      <a:pt x="7632" y="4037"/>
                    </a:lnTo>
                    <a:lnTo>
                      <a:pt x="7632" y="2108"/>
                    </a:lnTo>
                    <a:lnTo>
                      <a:pt x="7632" y="60"/>
                    </a:lnTo>
                    <a:lnTo>
                      <a:pt x="7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8"/>
              <p:cNvSpPr/>
              <p:nvPr/>
            </p:nvSpPr>
            <p:spPr>
              <a:xfrm>
                <a:off x="7986205" y="3519729"/>
                <a:ext cx="223771" cy="4623"/>
              </a:xfrm>
              <a:custGeom>
                <a:avLst/>
                <a:gdLst/>
                <a:ahLst/>
                <a:cxnLst/>
                <a:rect l="l" t="t" r="r" b="b"/>
                <a:pathLst>
                  <a:path w="5228" h="108" extrusionOk="0">
                    <a:moveTo>
                      <a:pt x="2620" y="0"/>
                    </a:moveTo>
                    <a:cubicBezTo>
                      <a:pt x="1179" y="0"/>
                      <a:pt x="0" y="24"/>
                      <a:pt x="0" y="60"/>
                    </a:cubicBezTo>
                    <a:cubicBezTo>
                      <a:pt x="0" y="84"/>
                      <a:pt x="1179" y="107"/>
                      <a:pt x="2620" y="107"/>
                    </a:cubicBezTo>
                    <a:cubicBezTo>
                      <a:pt x="4060" y="107"/>
                      <a:pt x="5227" y="84"/>
                      <a:pt x="5227" y="60"/>
                    </a:cubicBezTo>
                    <a:cubicBezTo>
                      <a:pt x="5227" y="24"/>
                      <a:pt x="4060"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8"/>
              <p:cNvSpPr/>
              <p:nvPr/>
            </p:nvSpPr>
            <p:spPr>
              <a:xfrm>
                <a:off x="7986205" y="3556411"/>
                <a:ext cx="223771" cy="5136"/>
              </a:xfrm>
              <a:custGeom>
                <a:avLst/>
                <a:gdLst/>
                <a:ahLst/>
                <a:cxnLst/>
                <a:rect l="l" t="t" r="r" b="b"/>
                <a:pathLst>
                  <a:path w="5228" h="120" extrusionOk="0">
                    <a:moveTo>
                      <a:pt x="2620" y="1"/>
                    </a:moveTo>
                    <a:cubicBezTo>
                      <a:pt x="1179" y="1"/>
                      <a:pt x="0" y="24"/>
                      <a:pt x="0" y="60"/>
                    </a:cubicBezTo>
                    <a:cubicBezTo>
                      <a:pt x="0" y="84"/>
                      <a:pt x="1179" y="120"/>
                      <a:pt x="2620" y="120"/>
                    </a:cubicBezTo>
                    <a:cubicBezTo>
                      <a:pt x="4060" y="120"/>
                      <a:pt x="5227" y="84"/>
                      <a:pt x="5227" y="60"/>
                    </a:cubicBezTo>
                    <a:cubicBezTo>
                      <a:pt x="5227" y="24"/>
                      <a:pt x="4060"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8"/>
              <p:cNvSpPr/>
              <p:nvPr/>
            </p:nvSpPr>
            <p:spPr>
              <a:xfrm>
                <a:off x="5998714" y="437093"/>
                <a:ext cx="327225" cy="174292"/>
              </a:xfrm>
              <a:custGeom>
                <a:avLst/>
                <a:gdLst/>
                <a:ahLst/>
                <a:cxnLst/>
                <a:rect l="l" t="t" r="r" b="b"/>
                <a:pathLst>
                  <a:path w="7645" h="4072" extrusionOk="0">
                    <a:moveTo>
                      <a:pt x="7569" y="0"/>
                    </a:moveTo>
                    <a:cubicBezTo>
                      <a:pt x="7568" y="0"/>
                      <a:pt x="7572" y="5"/>
                      <a:pt x="7579" y="11"/>
                    </a:cubicBezTo>
                    <a:lnTo>
                      <a:pt x="7579" y="11"/>
                    </a:lnTo>
                    <a:lnTo>
                      <a:pt x="7584" y="11"/>
                    </a:lnTo>
                    <a:cubicBezTo>
                      <a:pt x="7574" y="3"/>
                      <a:pt x="7570" y="0"/>
                      <a:pt x="7569" y="0"/>
                    </a:cubicBezTo>
                    <a:close/>
                    <a:moveTo>
                      <a:pt x="7579" y="11"/>
                    </a:moveTo>
                    <a:lnTo>
                      <a:pt x="48" y="23"/>
                    </a:lnTo>
                    <a:lnTo>
                      <a:pt x="0" y="23"/>
                    </a:lnTo>
                    <a:lnTo>
                      <a:pt x="0" y="71"/>
                    </a:lnTo>
                    <a:cubicBezTo>
                      <a:pt x="12" y="1297"/>
                      <a:pt x="24" y="2297"/>
                      <a:pt x="36" y="2988"/>
                    </a:cubicBezTo>
                    <a:cubicBezTo>
                      <a:pt x="36" y="3333"/>
                      <a:pt x="36" y="3595"/>
                      <a:pt x="36" y="3786"/>
                    </a:cubicBezTo>
                    <a:lnTo>
                      <a:pt x="36" y="3988"/>
                    </a:lnTo>
                    <a:cubicBezTo>
                      <a:pt x="48" y="4012"/>
                      <a:pt x="60" y="4036"/>
                      <a:pt x="71" y="4048"/>
                    </a:cubicBezTo>
                    <a:lnTo>
                      <a:pt x="71" y="3976"/>
                    </a:lnTo>
                    <a:lnTo>
                      <a:pt x="71" y="3750"/>
                    </a:lnTo>
                    <a:cubicBezTo>
                      <a:pt x="71" y="3560"/>
                      <a:pt x="71" y="3298"/>
                      <a:pt x="83" y="2952"/>
                    </a:cubicBezTo>
                    <a:cubicBezTo>
                      <a:pt x="83" y="2269"/>
                      <a:pt x="95" y="1293"/>
                      <a:pt x="107" y="95"/>
                    </a:cubicBezTo>
                    <a:lnTo>
                      <a:pt x="107" y="95"/>
                    </a:lnTo>
                    <a:lnTo>
                      <a:pt x="7537" y="118"/>
                    </a:lnTo>
                    <a:lnTo>
                      <a:pt x="7537" y="118"/>
                    </a:lnTo>
                    <a:lnTo>
                      <a:pt x="7537" y="2107"/>
                    </a:lnTo>
                    <a:lnTo>
                      <a:pt x="7537" y="3988"/>
                    </a:lnTo>
                    <a:lnTo>
                      <a:pt x="2191" y="4012"/>
                    </a:lnTo>
                    <a:lnTo>
                      <a:pt x="631" y="4024"/>
                    </a:lnTo>
                    <a:lnTo>
                      <a:pt x="607" y="4024"/>
                    </a:lnTo>
                    <a:lnTo>
                      <a:pt x="2155" y="4036"/>
                    </a:lnTo>
                    <a:lnTo>
                      <a:pt x="7584" y="4072"/>
                    </a:lnTo>
                    <a:lnTo>
                      <a:pt x="7644" y="4072"/>
                    </a:lnTo>
                    <a:lnTo>
                      <a:pt x="7644" y="4048"/>
                    </a:lnTo>
                    <a:lnTo>
                      <a:pt x="7644" y="2119"/>
                    </a:lnTo>
                    <a:lnTo>
                      <a:pt x="7644" y="1107"/>
                    </a:lnTo>
                    <a:lnTo>
                      <a:pt x="7644" y="595"/>
                    </a:lnTo>
                    <a:lnTo>
                      <a:pt x="7644" y="71"/>
                    </a:lnTo>
                    <a:lnTo>
                      <a:pt x="7644" y="71"/>
                    </a:lnTo>
                    <a:cubicBezTo>
                      <a:pt x="7644" y="72"/>
                      <a:pt x="7645" y="72"/>
                      <a:pt x="7645" y="72"/>
                    </a:cubicBezTo>
                    <a:cubicBezTo>
                      <a:pt x="7645" y="72"/>
                      <a:pt x="7644" y="72"/>
                      <a:pt x="7644" y="71"/>
                    </a:cubicBezTo>
                    <a:lnTo>
                      <a:pt x="7644" y="71"/>
                    </a:lnTo>
                    <a:lnTo>
                      <a:pt x="7644" y="71"/>
                    </a:lnTo>
                    <a:cubicBezTo>
                      <a:pt x="7638" y="66"/>
                      <a:pt x="7598" y="30"/>
                      <a:pt x="7579"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8"/>
              <p:cNvSpPr/>
              <p:nvPr/>
            </p:nvSpPr>
            <p:spPr>
              <a:xfrm>
                <a:off x="6058338" y="497188"/>
                <a:ext cx="223729" cy="4623"/>
              </a:xfrm>
              <a:custGeom>
                <a:avLst/>
                <a:gdLst/>
                <a:ahLst/>
                <a:cxnLst/>
                <a:rect l="l" t="t" r="r" b="b"/>
                <a:pathLst>
                  <a:path w="5227" h="108" extrusionOk="0">
                    <a:moveTo>
                      <a:pt x="2619" y="1"/>
                    </a:moveTo>
                    <a:cubicBezTo>
                      <a:pt x="1167" y="1"/>
                      <a:pt x="0" y="24"/>
                      <a:pt x="0" y="48"/>
                    </a:cubicBezTo>
                    <a:cubicBezTo>
                      <a:pt x="0" y="84"/>
                      <a:pt x="1167" y="108"/>
                      <a:pt x="2619" y="108"/>
                    </a:cubicBezTo>
                    <a:cubicBezTo>
                      <a:pt x="4060" y="108"/>
                      <a:pt x="5227" y="84"/>
                      <a:pt x="5227" y="48"/>
                    </a:cubicBezTo>
                    <a:cubicBezTo>
                      <a:pt x="5227" y="24"/>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8"/>
              <p:cNvSpPr/>
              <p:nvPr/>
            </p:nvSpPr>
            <p:spPr>
              <a:xfrm>
                <a:off x="6058338" y="533870"/>
                <a:ext cx="223729" cy="4623"/>
              </a:xfrm>
              <a:custGeom>
                <a:avLst/>
                <a:gdLst/>
                <a:ahLst/>
                <a:cxnLst/>
                <a:rect l="l" t="t" r="r" b="b"/>
                <a:pathLst>
                  <a:path w="5227" h="108" extrusionOk="0">
                    <a:moveTo>
                      <a:pt x="2619" y="1"/>
                    </a:moveTo>
                    <a:cubicBezTo>
                      <a:pt x="1167" y="1"/>
                      <a:pt x="0" y="25"/>
                      <a:pt x="0" y="48"/>
                    </a:cubicBezTo>
                    <a:cubicBezTo>
                      <a:pt x="0" y="84"/>
                      <a:pt x="1167" y="108"/>
                      <a:pt x="2619" y="108"/>
                    </a:cubicBezTo>
                    <a:cubicBezTo>
                      <a:pt x="4060" y="108"/>
                      <a:pt x="5227" y="84"/>
                      <a:pt x="5227" y="48"/>
                    </a:cubicBezTo>
                    <a:cubicBezTo>
                      <a:pt x="5227" y="25"/>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8"/>
              <p:cNvSpPr/>
              <p:nvPr/>
            </p:nvSpPr>
            <p:spPr>
              <a:xfrm>
                <a:off x="8434134" y="1659105"/>
                <a:ext cx="245686" cy="40834"/>
              </a:xfrm>
              <a:custGeom>
                <a:avLst/>
                <a:gdLst/>
                <a:ahLst/>
                <a:cxnLst/>
                <a:rect l="l" t="t" r="r" b="b"/>
                <a:pathLst>
                  <a:path w="5740" h="954" extrusionOk="0">
                    <a:moveTo>
                      <a:pt x="5704" y="1"/>
                    </a:moveTo>
                    <a:cubicBezTo>
                      <a:pt x="5680" y="84"/>
                      <a:pt x="5680" y="155"/>
                      <a:pt x="5680" y="239"/>
                    </a:cubicBezTo>
                    <a:cubicBezTo>
                      <a:pt x="5680" y="409"/>
                      <a:pt x="5680" y="612"/>
                      <a:pt x="5660" y="857"/>
                    </a:cubicBezTo>
                    <a:lnTo>
                      <a:pt x="5660" y="857"/>
                    </a:lnTo>
                    <a:cubicBezTo>
                      <a:pt x="5067" y="845"/>
                      <a:pt x="4228" y="834"/>
                      <a:pt x="3299" y="834"/>
                    </a:cubicBezTo>
                    <a:cubicBezTo>
                      <a:pt x="2382" y="834"/>
                      <a:pt x="1561" y="834"/>
                      <a:pt x="965" y="858"/>
                    </a:cubicBezTo>
                    <a:lnTo>
                      <a:pt x="263" y="870"/>
                    </a:lnTo>
                    <a:cubicBezTo>
                      <a:pt x="168" y="870"/>
                      <a:pt x="84" y="882"/>
                      <a:pt x="1" y="894"/>
                    </a:cubicBezTo>
                    <a:cubicBezTo>
                      <a:pt x="84" y="906"/>
                      <a:pt x="168" y="917"/>
                      <a:pt x="263" y="917"/>
                    </a:cubicBezTo>
                    <a:lnTo>
                      <a:pt x="965" y="941"/>
                    </a:lnTo>
                    <a:cubicBezTo>
                      <a:pt x="1561" y="941"/>
                      <a:pt x="2382" y="953"/>
                      <a:pt x="3299" y="953"/>
                    </a:cubicBezTo>
                    <a:cubicBezTo>
                      <a:pt x="4252" y="953"/>
                      <a:pt x="5109" y="953"/>
                      <a:pt x="5704" y="929"/>
                    </a:cubicBezTo>
                    <a:lnTo>
                      <a:pt x="5740" y="929"/>
                    </a:lnTo>
                    <a:lnTo>
                      <a:pt x="5740" y="894"/>
                    </a:lnTo>
                    <a:cubicBezTo>
                      <a:pt x="5740" y="632"/>
                      <a:pt x="5728" y="417"/>
                      <a:pt x="5728" y="239"/>
                    </a:cubicBezTo>
                    <a:cubicBezTo>
                      <a:pt x="5728" y="155"/>
                      <a:pt x="5716" y="84"/>
                      <a:pt x="5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8"/>
              <p:cNvSpPr/>
              <p:nvPr/>
            </p:nvSpPr>
            <p:spPr>
              <a:xfrm>
                <a:off x="6203567" y="609801"/>
                <a:ext cx="96348" cy="525486"/>
              </a:xfrm>
              <a:custGeom>
                <a:avLst/>
                <a:gdLst/>
                <a:ahLst/>
                <a:cxnLst/>
                <a:rect l="l" t="t" r="r" b="b"/>
                <a:pathLst>
                  <a:path w="2251" h="12277" extrusionOk="0">
                    <a:moveTo>
                      <a:pt x="155" y="1"/>
                    </a:moveTo>
                    <a:cubicBezTo>
                      <a:pt x="143" y="96"/>
                      <a:pt x="131" y="191"/>
                      <a:pt x="131" y="298"/>
                    </a:cubicBezTo>
                    <a:cubicBezTo>
                      <a:pt x="131" y="501"/>
                      <a:pt x="107" y="763"/>
                      <a:pt x="96" y="1096"/>
                    </a:cubicBezTo>
                    <a:cubicBezTo>
                      <a:pt x="72" y="1811"/>
                      <a:pt x="36" y="2787"/>
                      <a:pt x="0" y="3918"/>
                    </a:cubicBezTo>
                    <a:cubicBezTo>
                      <a:pt x="131" y="4632"/>
                      <a:pt x="286" y="5418"/>
                      <a:pt x="465" y="6240"/>
                    </a:cubicBezTo>
                    <a:cubicBezTo>
                      <a:pt x="858" y="7930"/>
                      <a:pt x="1286" y="9442"/>
                      <a:pt x="1643" y="10526"/>
                    </a:cubicBezTo>
                    <a:cubicBezTo>
                      <a:pt x="1810" y="11062"/>
                      <a:pt x="1965" y="11502"/>
                      <a:pt x="2072" y="11800"/>
                    </a:cubicBezTo>
                    <a:lnTo>
                      <a:pt x="2191" y="12145"/>
                    </a:lnTo>
                    <a:cubicBezTo>
                      <a:pt x="2203" y="12193"/>
                      <a:pt x="2227" y="12240"/>
                      <a:pt x="2251" y="12276"/>
                    </a:cubicBezTo>
                    <a:cubicBezTo>
                      <a:pt x="2251" y="12240"/>
                      <a:pt x="2239" y="12193"/>
                      <a:pt x="2227" y="12157"/>
                    </a:cubicBezTo>
                    <a:cubicBezTo>
                      <a:pt x="2203" y="12062"/>
                      <a:pt x="2167" y="11943"/>
                      <a:pt x="2120" y="11800"/>
                    </a:cubicBezTo>
                    <a:lnTo>
                      <a:pt x="1727" y="10514"/>
                    </a:lnTo>
                    <a:cubicBezTo>
                      <a:pt x="1405" y="9431"/>
                      <a:pt x="977" y="7918"/>
                      <a:pt x="596" y="6228"/>
                    </a:cubicBezTo>
                    <a:cubicBezTo>
                      <a:pt x="405" y="5418"/>
                      <a:pt x="250" y="4632"/>
                      <a:pt x="107" y="3930"/>
                    </a:cubicBezTo>
                    <a:cubicBezTo>
                      <a:pt x="131" y="2787"/>
                      <a:pt x="155" y="1811"/>
                      <a:pt x="167" y="1108"/>
                    </a:cubicBezTo>
                    <a:lnTo>
                      <a:pt x="167" y="298"/>
                    </a:lnTo>
                    <a:cubicBezTo>
                      <a:pt x="167" y="191"/>
                      <a:pt x="167" y="96"/>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8"/>
              <p:cNvSpPr/>
              <p:nvPr/>
            </p:nvSpPr>
            <p:spPr>
              <a:xfrm>
                <a:off x="7639676" y="3556411"/>
                <a:ext cx="273166" cy="5136"/>
              </a:xfrm>
              <a:custGeom>
                <a:avLst/>
                <a:gdLst/>
                <a:ahLst/>
                <a:cxnLst/>
                <a:rect l="l" t="t" r="r" b="b"/>
                <a:pathLst>
                  <a:path w="6382" h="120" extrusionOk="0">
                    <a:moveTo>
                      <a:pt x="3191" y="1"/>
                    </a:moveTo>
                    <a:cubicBezTo>
                      <a:pt x="1429" y="1"/>
                      <a:pt x="0" y="24"/>
                      <a:pt x="0" y="60"/>
                    </a:cubicBezTo>
                    <a:cubicBezTo>
                      <a:pt x="0" y="84"/>
                      <a:pt x="1429" y="120"/>
                      <a:pt x="3191" y="120"/>
                    </a:cubicBezTo>
                    <a:cubicBezTo>
                      <a:pt x="4953" y="120"/>
                      <a:pt x="6382" y="84"/>
                      <a:pt x="6382" y="60"/>
                    </a:cubicBezTo>
                    <a:cubicBezTo>
                      <a:pt x="6382" y="24"/>
                      <a:pt x="4953" y="1"/>
                      <a:pt x="3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5" name="Google Shape;2385;p68"/>
            <p:cNvSpPr/>
            <p:nvPr/>
          </p:nvSpPr>
          <p:spPr>
            <a:xfrm>
              <a:off x="4756525" y="4476034"/>
              <a:ext cx="3763436" cy="4684"/>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6" name="Google Shape;2386;p68"/>
            <p:cNvGrpSpPr/>
            <p:nvPr/>
          </p:nvGrpSpPr>
          <p:grpSpPr>
            <a:xfrm>
              <a:off x="6505524" y="1565054"/>
              <a:ext cx="1085064" cy="3041959"/>
              <a:chOff x="5388175" y="3074113"/>
              <a:chExt cx="694975" cy="1948350"/>
            </a:xfrm>
          </p:grpSpPr>
          <p:sp>
            <p:nvSpPr>
              <p:cNvPr id="2387" name="Google Shape;2387;p68"/>
              <p:cNvSpPr/>
              <p:nvPr/>
            </p:nvSpPr>
            <p:spPr>
              <a:xfrm>
                <a:off x="5388175" y="3484513"/>
                <a:ext cx="122675" cy="150950"/>
              </a:xfrm>
              <a:custGeom>
                <a:avLst/>
                <a:gdLst/>
                <a:ahLst/>
                <a:cxnLst/>
                <a:rect l="l" t="t" r="r" b="b"/>
                <a:pathLst>
                  <a:path w="4907" h="6038" extrusionOk="0">
                    <a:moveTo>
                      <a:pt x="120" y="1"/>
                    </a:moveTo>
                    <a:cubicBezTo>
                      <a:pt x="1" y="167"/>
                      <a:pt x="13" y="394"/>
                      <a:pt x="144" y="548"/>
                    </a:cubicBezTo>
                    <a:lnTo>
                      <a:pt x="1025" y="1691"/>
                    </a:lnTo>
                    <a:lnTo>
                      <a:pt x="787" y="1846"/>
                    </a:lnTo>
                    <a:cubicBezTo>
                      <a:pt x="596" y="1989"/>
                      <a:pt x="525" y="2239"/>
                      <a:pt x="620" y="2453"/>
                    </a:cubicBezTo>
                    <a:lnTo>
                      <a:pt x="656" y="2537"/>
                    </a:lnTo>
                    <a:lnTo>
                      <a:pt x="382" y="2906"/>
                    </a:lnTo>
                    <a:cubicBezTo>
                      <a:pt x="299" y="3025"/>
                      <a:pt x="310" y="3192"/>
                      <a:pt x="418" y="3287"/>
                    </a:cubicBezTo>
                    <a:lnTo>
                      <a:pt x="2049" y="4894"/>
                    </a:lnTo>
                    <a:lnTo>
                      <a:pt x="3918" y="6037"/>
                    </a:lnTo>
                    <a:lnTo>
                      <a:pt x="4906" y="4620"/>
                    </a:lnTo>
                    <a:lnTo>
                      <a:pt x="4644" y="3525"/>
                    </a:lnTo>
                    <a:lnTo>
                      <a:pt x="3680" y="2144"/>
                    </a:lnTo>
                    <a:lnTo>
                      <a:pt x="3347" y="1691"/>
                    </a:lnTo>
                    <a:lnTo>
                      <a:pt x="2382" y="1715"/>
                    </a:lnTo>
                    <a:lnTo>
                      <a:pt x="12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8"/>
              <p:cNvSpPr/>
              <p:nvPr/>
            </p:nvSpPr>
            <p:spPr>
              <a:xfrm>
                <a:off x="5403375" y="3526788"/>
                <a:ext cx="30675" cy="33375"/>
              </a:xfrm>
              <a:custGeom>
                <a:avLst/>
                <a:gdLst/>
                <a:ahLst/>
                <a:cxnLst/>
                <a:rect l="l" t="t" r="r" b="b"/>
                <a:pathLst>
                  <a:path w="1227" h="1335" extrusionOk="0">
                    <a:moveTo>
                      <a:pt x="369" y="0"/>
                    </a:moveTo>
                    <a:lnTo>
                      <a:pt x="369" y="0"/>
                    </a:lnTo>
                    <a:cubicBezTo>
                      <a:pt x="441" y="119"/>
                      <a:pt x="512" y="227"/>
                      <a:pt x="607" y="322"/>
                    </a:cubicBezTo>
                    <a:lnTo>
                      <a:pt x="893" y="655"/>
                    </a:lnTo>
                    <a:cubicBezTo>
                      <a:pt x="988" y="786"/>
                      <a:pt x="1119" y="917"/>
                      <a:pt x="1095" y="1084"/>
                    </a:cubicBezTo>
                    <a:cubicBezTo>
                      <a:pt x="1072" y="1155"/>
                      <a:pt x="1012" y="1203"/>
                      <a:pt x="941" y="1215"/>
                    </a:cubicBezTo>
                    <a:cubicBezTo>
                      <a:pt x="913" y="1224"/>
                      <a:pt x="886" y="1228"/>
                      <a:pt x="859" y="1228"/>
                    </a:cubicBezTo>
                    <a:cubicBezTo>
                      <a:pt x="815" y="1228"/>
                      <a:pt x="771" y="1218"/>
                      <a:pt x="726" y="1203"/>
                    </a:cubicBezTo>
                    <a:cubicBezTo>
                      <a:pt x="595" y="1143"/>
                      <a:pt x="464" y="1084"/>
                      <a:pt x="345" y="1000"/>
                    </a:cubicBezTo>
                    <a:cubicBezTo>
                      <a:pt x="238" y="929"/>
                      <a:pt x="119" y="858"/>
                      <a:pt x="0" y="810"/>
                    </a:cubicBezTo>
                    <a:lnTo>
                      <a:pt x="0" y="810"/>
                    </a:lnTo>
                    <a:cubicBezTo>
                      <a:pt x="83" y="917"/>
                      <a:pt x="191" y="1000"/>
                      <a:pt x="310" y="1072"/>
                    </a:cubicBezTo>
                    <a:cubicBezTo>
                      <a:pt x="429" y="1155"/>
                      <a:pt x="560" y="1227"/>
                      <a:pt x="691" y="1298"/>
                    </a:cubicBezTo>
                    <a:cubicBezTo>
                      <a:pt x="752" y="1321"/>
                      <a:pt x="814" y="1334"/>
                      <a:pt x="875" y="1334"/>
                    </a:cubicBezTo>
                    <a:cubicBezTo>
                      <a:pt x="909" y="1334"/>
                      <a:pt x="943" y="1330"/>
                      <a:pt x="976" y="1322"/>
                    </a:cubicBezTo>
                    <a:cubicBezTo>
                      <a:pt x="1095" y="1298"/>
                      <a:pt x="1179" y="1215"/>
                      <a:pt x="1203" y="1108"/>
                    </a:cubicBezTo>
                    <a:cubicBezTo>
                      <a:pt x="1226" y="1000"/>
                      <a:pt x="1203" y="881"/>
                      <a:pt x="1131" y="798"/>
                    </a:cubicBezTo>
                    <a:cubicBezTo>
                      <a:pt x="1084" y="727"/>
                      <a:pt x="1036" y="655"/>
                      <a:pt x="964" y="596"/>
                    </a:cubicBezTo>
                    <a:lnTo>
                      <a:pt x="667" y="274"/>
                    </a:lnTo>
                    <a:cubicBezTo>
                      <a:pt x="583" y="167"/>
                      <a:pt x="488" y="72"/>
                      <a:pt x="36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8"/>
              <p:cNvSpPr/>
              <p:nvPr/>
            </p:nvSpPr>
            <p:spPr>
              <a:xfrm>
                <a:off x="5397400" y="3548813"/>
                <a:ext cx="31000" cy="30825"/>
              </a:xfrm>
              <a:custGeom>
                <a:avLst/>
                <a:gdLst/>
                <a:ahLst/>
                <a:cxnLst/>
                <a:rect l="l" t="t" r="r" b="b"/>
                <a:pathLst>
                  <a:path w="1240" h="1233" extrusionOk="0">
                    <a:moveTo>
                      <a:pt x="311" y="0"/>
                    </a:moveTo>
                    <a:lnTo>
                      <a:pt x="311" y="0"/>
                    </a:lnTo>
                    <a:cubicBezTo>
                      <a:pt x="406" y="96"/>
                      <a:pt x="513" y="179"/>
                      <a:pt x="620" y="262"/>
                    </a:cubicBezTo>
                    <a:cubicBezTo>
                      <a:pt x="727" y="358"/>
                      <a:pt x="822" y="465"/>
                      <a:pt x="918" y="584"/>
                    </a:cubicBezTo>
                    <a:cubicBezTo>
                      <a:pt x="965" y="643"/>
                      <a:pt x="1013" y="703"/>
                      <a:pt x="1061" y="774"/>
                    </a:cubicBezTo>
                    <a:cubicBezTo>
                      <a:pt x="1108" y="846"/>
                      <a:pt x="1120" y="929"/>
                      <a:pt x="1096" y="1001"/>
                    </a:cubicBezTo>
                    <a:cubicBezTo>
                      <a:pt x="1049" y="1072"/>
                      <a:pt x="989" y="1108"/>
                      <a:pt x="906" y="1120"/>
                    </a:cubicBezTo>
                    <a:cubicBezTo>
                      <a:pt x="834" y="1120"/>
                      <a:pt x="751" y="1108"/>
                      <a:pt x="692" y="1072"/>
                    </a:cubicBezTo>
                    <a:cubicBezTo>
                      <a:pt x="561" y="1001"/>
                      <a:pt x="441" y="929"/>
                      <a:pt x="334" y="834"/>
                    </a:cubicBezTo>
                    <a:cubicBezTo>
                      <a:pt x="239" y="739"/>
                      <a:pt x="120" y="655"/>
                      <a:pt x="1" y="608"/>
                    </a:cubicBezTo>
                    <a:lnTo>
                      <a:pt x="1" y="608"/>
                    </a:lnTo>
                    <a:cubicBezTo>
                      <a:pt x="1" y="608"/>
                      <a:pt x="96" y="727"/>
                      <a:pt x="287" y="893"/>
                    </a:cubicBezTo>
                    <a:cubicBezTo>
                      <a:pt x="394" y="1001"/>
                      <a:pt x="513" y="1096"/>
                      <a:pt x="644" y="1167"/>
                    </a:cubicBezTo>
                    <a:cubicBezTo>
                      <a:pt x="709" y="1211"/>
                      <a:pt x="784" y="1232"/>
                      <a:pt x="859" y="1232"/>
                    </a:cubicBezTo>
                    <a:cubicBezTo>
                      <a:pt x="988" y="1232"/>
                      <a:pt x="1116" y="1169"/>
                      <a:pt x="1192" y="1048"/>
                    </a:cubicBezTo>
                    <a:cubicBezTo>
                      <a:pt x="1239" y="941"/>
                      <a:pt x="1215" y="822"/>
                      <a:pt x="1156" y="727"/>
                    </a:cubicBezTo>
                    <a:cubicBezTo>
                      <a:pt x="1108" y="655"/>
                      <a:pt x="1061" y="584"/>
                      <a:pt x="989" y="512"/>
                    </a:cubicBezTo>
                    <a:cubicBezTo>
                      <a:pt x="894" y="393"/>
                      <a:pt x="787" y="298"/>
                      <a:pt x="668" y="203"/>
                    </a:cubicBezTo>
                    <a:cubicBezTo>
                      <a:pt x="561" y="108"/>
                      <a:pt x="441" y="36"/>
                      <a:pt x="31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8"/>
              <p:cNvSpPr/>
              <p:nvPr/>
            </p:nvSpPr>
            <p:spPr>
              <a:xfrm>
                <a:off x="5427475" y="3527388"/>
                <a:ext cx="36625" cy="56875"/>
              </a:xfrm>
              <a:custGeom>
                <a:avLst/>
                <a:gdLst/>
                <a:ahLst/>
                <a:cxnLst/>
                <a:rect l="l" t="t" r="r" b="b"/>
                <a:pathLst>
                  <a:path w="1465" h="2275" extrusionOk="0">
                    <a:moveTo>
                      <a:pt x="0" y="0"/>
                    </a:moveTo>
                    <a:lnTo>
                      <a:pt x="0" y="60"/>
                    </a:lnTo>
                    <a:cubicBezTo>
                      <a:pt x="24" y="238"/>
                      <a:pt x="120" y="405"/>
                      <a:pt x="262" y="512"/>
                    </a:cubicBezTo>
                    <a:cubicBezTo>
                      <a:pt x="417" y="631"/>
                      <a:pt x="608" y="703"/>
                      <a:pt x="798" y="738"/>
                    </a:cubicBezTo>
                    <a:cubicBezTo>
                      <a:pt x="870" y="750"/>
                      <a:pt x="938" y="756"/>
                      <a:pt x="1007" y="756"/>
                    </a:cubicBezTo>
                    <a:cubicBezTo>
                      <a:pt x="1038" y="756"/>
                      <a:pt x="1070" y="755"/>
                      <a:pt x="1103" y="752"/>
                    </a:cubicBezTo>
                    <a:lnTo>
                      <a:pt x="1103" y="752"/>
                    </a:lnTo>
                    <a:cubicBezTo>
                      <a:pt x="1007" y="937"/>
                      <a:pt x="967" y="1137"/>
                      <a:pt x="977" y="1346"/>
                    </a:cubicBezTo>
                    <a:cubicBezTo>
                      <a:pt x="977" y="1536"/>
                      <a:pt x="1013" y="1738"/>
                      <a:pt x="1108" y="1905"/>
                    </a:cubicBezTo>
                    <a:cubicBezTo>
                      <a:pt x="1167" y="2024"/>
                      <a:pt x="1251" y="2119"/>
                      <a:pt x="1346" y="2203"/>
                    </a:cubicBezTo>
                    <a:cubicBezTo>
                      <a:pt x="1417" y="2262"/>
                      <a:pt x="1465" y="2274"/>
                      <a:pt x="1465" y="2274"/>
                    </a:cubicBezTo>
                    <a:cubicBezTo>
                      <a:pt x="1358" y="2155"/>
                      <a:pt x="1251" y="2024"/>
                      <a:pt x="1179" y="1881"/>
                    </a:cubicBezTo>
                    <a:cubicBezTo>
                      <a:pt x="1108" y="1715"/>
                      <a:pt x="1072" y="1524"/>
                      <a:pt x="1084" y="1346"/>
                    </a:cubicBezTo>
                    <a:cubicBezTo>
                      <a:pt x="1072" y="1119"/>
                      <a:pt x="1132" y="905"/>
                      <a:pt x="1251" y="715"/>
                    </a:cubicBezTo>
                    <a:lnTo>
                      <a:pt x="1334" y="607"/>
                    </a:lnTo>
                    <a:lnTo>
                      <a:pt x="1334" y="607"/>
                    </a:lnTo>
                    <a:lnTo>
                      <a:pt x="1203" y="631"/>
                    </a:lnTo>
                    <a:cubicBezTo>
                      <a:pt x="1138" y="637"/>
                      <a:pt x="1075" y="640"/>
                      <a:pt x="1013" y="640"/>
                    </a:cubicBezTo>
                    <a:cubicBezTo>
                      <a:pt x="950" y="640"/>
                      <a:pt x="887" y="637"/>
                      <a:pt x="822" y="631"/>
                    </a:cubicBezTo>
                    <a:cubicBezTo>
                      <a:pt x="643" y="595"/>
                      <a:pt x="477" y="524"/>
                      <a:pt x="334" y="429"/>
                    </a:cubicBezTo>
                    <a:cubicBezTo>
                      <a:pt x="227" y="344"/>
                      <a:pt x="150" y="220"/>
                      <a:pt x="109" y="93"/>
                    </a:cubicBezTo>
                    <a:lnTo>
                      <a:pt x="109" y="93"/>
                    </a:lnTo>
                    <a:cubicBezTo>
                      <a:pt x="416" y="82"/>
                      <a:pt x="679" y="71"/>
                      <a:pt x="858" y="60"/>
                    </a:cubicBezTo>
                    <a:cubicBezTo>
                      <a:pt x="965" y="60"/>
                      <a:pt x="1060" y="48"/>
                      <a:pt x="1155" y="24"/>
                    </a:cubicBezTo>
                    <a:cubicBezTo>
                      <a:pt x="1060" y="0"/>
                      <a:pt x="953" y="0"/>
                      <a:pt x="85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8"/>
              <p:cNvSpPr/>
              <p:nvPr/>
            </p:nvSpPr>
            <p:spPr>
              <a:xfrm>
                <a:off x="5680175" y="3157988"/>
                <a:ext cx="28025" cy="180400"/>
              </a:xfrm>
              <a:custGeom>
                <a:avLst/>
                <a:gdLst/>
                <a:ahLst/>
                <a:cxnLst/>
                <a:rect l="l" t="t" r="r" b="b"/>
                <a:pathLst>
                  <a:path w="1121" h="7216" extrusionOk="0">
                    <a:moveTo>
                      <a:pt x="608" y="1"/>
                    </a:moveTo>
                    <a:cubicBezTo>
                      <a:pt x="596" y="1"/>
                      <a:pt x="584" y="24"/>
                      <a:pt x="549" y="72"/>
                    </a:cubicBezTo>
                    <a:cubicBezTo>
                      <a:pt x="501" y="132"/>
                      <a:pt x="477" y="215"/>
                      <a:pt x="453" y="286"/>
                    </a:cubicBezTo>
                    <a:cubicBezTo>
                      <a:pt x="382" y="572"/>
                      <a:pt x="406" y="858"/>
                      <a:pt x="513" y="1132"/>
                    </a:cubicBezTo>
                    <a:cubicBezTo>
                      <a:pt x="620" y="1477"/>
                      <a:pt x="858" y="1834"/>
                      <a:pt x="953" y="2275"/>
                    </a:cubicBezTo>
                    <a:cubicBezTo>
                      <a:pt x="1001" y="2513"/>
                      <a:pt x="989" y="2751"/>
                      <a:pt x="906" y="2965"/>
                    </a:cubicBezTo>
                    <a:cubicBezTo>
                      <a:pt x="811" y="3215"/>
                      <a:pt x="691" y="3441"/>
                      <a:pt x="549" y="3656"/>
                    </a:cubicBezTo>
                    <a:cubicBezTo>
                      <a:pt x="406" y="3882"/>
                      <a:pt x="287" y="4120"/>
                      <a:pt x="179" y="4370"/>
                    </a:cubicBezTo>
                    <a:cubicBezTo>
                      <a:pt x="1" y="4823"/>
                      <a:pt x="25" y="5335"/>
                      <a:pt x="251" y="5763"/>
                    </a:cubicBezTo>
                    <a:cubicBezTo>
                      <a:pt x="346" y="5942"/>
                      <a:pt x="465" y="6097"/>
                      <a:pt x="608" y="6228"/>
                    </a:cubicBezTo>
                    <a:cubicBezTo>
                      <a:pt x="727" y="6347"/>
                      <a:pt x="822" y="6466"/>
                      <a:pt x="906" y="6597"/>
                    </a:cubicBezTo>
                    <a:cubicBezTo>
                      <a:pt x="977" y="6692"/>
                      <a:pt x="1013" y="6799"/>
                      <a:pt x="1025" y="6918"/>
                    </a:cubicBezTo>
                    <a:cubicBezTo>
                      <a:pt x="1037" y="7013"/>
                      <a:pt x="1025" y="7120"/>
                      <a:pt x="989" y="7216"/>
                    </a:cubicBezTo>
                    <a:cubicBezTo>
                      <a:pt x="989" y="7216"/>
                      <a:pt x="1013" y="7192"/>
                      <a:pt x="1037" y="7120"/>
                    </a:cubicBezTo>
                    <a:cubicBezTo>
                      <a:pt x="1072" y="7049"/>
                      <a:pt x="1084" y="6978"/>
                      <a:pt x="1084" y="6906"/>
                    </a:cubicBezTo>
                    <a:cubicBezTo>
                      <a:pt x="1072" y="6775"/>
                      <a:pt x="1037" y="6656"/>
                      <a:pt x="977" y="6549"/>
                    </a:cubicBezTo>
                    <a:cubicBezTo>
                      <a:pt x="894" y="6406"/>
                      <a:pt x="787" y="6275"/>
                      <a:pt x="680" y="6168"/>
                    </a:cubicBezTo>
                    <a:cubicBezTo>
                      <a:pt x="549" y="6025"/>
                      <a:pt x="430" y="5870"/>
                      <a:pt x="346" y="5704"/>
                    </a:cubicBezTo>
                    <a:cubicBezTo>
                      <a:pt x="251" y="5513"/>
                      <a:pt x="191" y="5299"/>
                      <a:pt x="179" y="5085"/>
                    </a:cubicBezTo>
                    <a:cubicBezTo>
                      <a:pt x="168" y="4858"/>
                      <a:pt x="203" y="4620"/>
                      <a:pt x="299" y="4394"/>
                    </a:cubicBezTo>
                    <a:cubicBezTo>
                      <a:pt x="394" y="4156"/>
                      <a:pt x="525" y="3930"/>
                      <a:pt x="668" y="3715"/>
                    </a:cubicBezTo>
                    <a:cubicBezTo>
                      <a:pt x="811" y="3489"/>
                      <a:pt x="930" y="3251"/>
                      <a:pt x="1025" y="3001"/>
                    </a:cubicBezTo>
                    <a:cubicBezTo>
                      <a:pt x="1108" y="2751"/>
                      <a:pt x="1120" y="2489"/>
                      <a:pt x="1072" y="2239"/>
                    </a:cubicBezTo>
                    <a:cubicBezTo>
                      <a:pt x="965" y="1763"/>
                      <a:pt x="715" y="1417"/>
                      <a:pt x="596" y="1084"/>
                    </a:cubicBezTo>
                    <a:cubicBezTo>
                      <a:pt x="477" y="834"/>
                      <a:pt x="453" y="560"/>
                      <a:pt x="501" y="286"/>
                    </a:cubicBezTo>
                    <a:cubicBezTo>
                      <a:pt x="525" y="191"/>
                      <a:pt x="560" y="96"/>
                      <a:pt x="60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8"/>
              <p:cNvSpPr/>
              <p:nvPr/>
            </p:nvSpPr>
            <p:spPr>
              <a:xfrm>
                <a:off x="5861150" y="3203413"/>
                <a:ext cx="68500" cy="107600"/>
              </a:xfrm>
              <a:custGeom>
                <a:avLst/>
                <a:gdLst/>
                <a:ahLst/>
                <a:cxnLst/>
                <a:rect l="l" t="t" r="r" b="b"/>
                <a:pathLst>
                  <a:path w="2740" h="4304" extrusionOk="0">
                    <a:moveTo>
                      <a:pt x="1180" y="0"/>
                    </a:moveTo>
                    <a:cubicBezTo>
                      <a:pt x="982" y="0"/>
                      <a:pt x="785" y="29"/>
                      <a:pt x="596" y="89"/>
                    </a:cubicBezTo>
                    <a:lnTo>
                      <a:pt x="1" y="3601"/>
                    </a:lnTo>
                    <a:cubicBezTo>
                      <a:pt x="144" y="4006"/>
                      <a:pt x="513" y="4280"/>
                      <a:pt x="930" y="4303"/>
                    </a:cubicBezTo>
                    <a:cubicBezTo>
                      <a:pt x="942" y="4304"/>
                      <a:pt x="953" y="4304"/>
                      <a:pt x="965" y="4304"/>
                    </a:cubicBezTo>
                    <a:cubicBezTo>
                      <a:pt x="1380" y="4304"/>
                      <a:pt x="1758" y="4104"/>
                      <a:pt x="2001" y="3779"/>
                    </a:cubicBezTo>
                    <a:cubicBezTo>
                      <a:pt x="2251" y="3446"/>
                      <a:pt x="2358" y="3017"/>
                      <a:pt x="2299" y="2601"/>
                    </a:cubicBezTo>
                    <a:cubicBezTo>
                      <a:pt x="2263" y="2422"/>
                      <a:pt x="2251" y="2244"/>
                      <a:pt x="2263" y="2053"/>
                    </a:cubicBezTo>
                    <a:cubicBezTo>
                      <a:pt x="2299" y="1791"/>
                      <a:pt x="2513" y="1589"/>
                      <a:pt x="2585" y="1339"/>
                    </a:cubicBezTo>
                    <a:cubicBezTo>
                      <a:pt x="2739" y="874"/>
                      <a:pt x="2430" y="374"/>
                      <a:pt x="1989" y="160"/>
                    </a:cubicBezTo>
                    <a:cubicBezTo>
                      <a:pt x="1733" y="56"/>
                      <a:pt x="1456" y="0"/>
                      <a:pt x="1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8"/>
              <p:cNvSpPr/>
              <p:nvPr/>
            </p:nvSpPr>
            <p:spPr>
              <a:xfrm>
                <a:off x="5690300" y="3141313"/>
                <a:ext cx="41400" cy="202450"/>
              </a:xfrm>
              <a:custGeom>
                <a:avLst/>
                <a:gdLst/>
                <a:ahLst/>
                <a:cxnLst/>
                <a:rect l="l" t="t" r="r" b="b"/>
                <a:pathLst>
                  <a:path w="1656" h="8098" extrusionOk="0">
                    <a:moveTo>
                      <a:pt x="1203" y="1"/>
                    </a:moveTo>
                    <a:lnTo>
                      <a:pt x="441" y="370"/>
                    </a:lnTo>
                    <a:cubicBezTo>
                      <a:pt x="1" y="775"/>
                      <a:pt x="120" y="1346"/>
                      <a:pt x="298" y="1739"/>
                    </a:cubicBezTo>
                    <a:cubicBezTo>
                      <a:pt x="477" y="2120"/>
                      <a:pt x="691" y="2525"/>
                      <a:pt x="667" y="2954"/>
                    </a:cubicBezTo>
                    <a:cubicBezTo>
                      <a:pt x="644" y="3382"/>
                      <a:pt x="394" y="3763"/>
                      <a:pt x="239" y="4180"/>
                    </a:cubicBezTo>
                    <a:cubicBezTo>
                      <a:pt x="60" y="4704"/>
                      <a:pt x="72" y="5287"/>
                      <a:pt x="275" y="5799"/>
                    </a:cubicBezTo>
                    <a:cubicBezTo>
                      <a:pt x="429" y="6192"/>
                      <a:pt x="691" y="6525"/>
                      <a:pt x="846" y="6906"/>
                    </a:cubicBezTo>
                    <a:cubicBezTo>
                      <a:pt x="1001" y="7287"/>
                      <a:pt x="1037" y="7776"/>
                      <a:pt x="775" y="8097"/>
                    </a:cubicBezTo>
                    <a:cubicBezTo>
                      <a:pt x="1013" y="8061"/>
                      <a:pt x="1215" y="7918"/>
                      <a:pt x="1322" y="7704"/>
                    </a:cubicBezTo>
                    <a:cubicBezTo>
                      <a:pt x="1429" y="7502"/>
                      <a:pt x="1477" y="7276"/>
                      <a:pt x="1489" y="7037"/>
                    </a:cubicBezTo>
                    <a:cubicBezTo>
                      <a:pt x="1513" y="6156"/>
                      <a:pt x="1144" y="5287"/>
                      <a:pt x="1298" y="4418"/>
                    </a:cubicBezTo>
                    <a:cubicBezTo>
                      <a:pt x="1382" y="3918"/>
                      <a:pt x="1656" y="3442"/>
                      <a:pt x="1644" y="2930"/>
                    </a:cubicBezTo>
                    <a:cubicBezTo>
                      <a:pt x="1644" y="2418"/>
                      <a:pt x="1370" y="1953"/>
                      <a:pt x="1179" y="1465"/>
                    </a:cubicBezTo>
                    <a:cubicBezTo>
                      <a:pt x="989" y="989"/>
                      <a:pt x="894" y="406"/>
                      <a:pt x="12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8"/>
              <p:cNvSpPr/>
              <p:nvPr/>
            </p:nvSpPr>
            <p:spPr>
              <a:xfrm>
                <a:off x="5689125" y="3108588"/>
                <a:ext cx="68175" cy="60725"/>
              </a:xfrm>
              <a:custGeom>
                <a:avLst/>
                <a:gdLst/>
                <a:ahLst/>
                <a:cxnLst/>
                <a:rect l="l" t="t" r="r" b="b"/>
                <a:pathLst>
                  <a:path w="2727" h="2429" extrusionOk="0">
                    <a:moveTo>
                      <a:pt x="1776" y="1"/>
                    </a:moveTo>
                    <a:cubicBezTo>
                      <a:pt x="1696" y="1"/>
                      <a:pt x="1615" y="12"/>
                      <a:pt x="1536" y="36"/>
                    </a:cubicBezTo>
                    <a:lnTo>
                      <a:pt x="1619" y="72"/>
                    </a:lnTo>
                    <a:cubicBezTo>
                      <a:pt x="1084" y="95"/>
                      <a:pt x="595" y="369"/>
                      <a:pt x="298" y="798"/>
                    </a:cubicBezTo>
                    <a:cubicBezTo>
                      <a:pt x="0" y="1262"/>
                      <a:pt x="72" y="1857"/>
                      <a:pt x="476" y="2227"/>
                    </a:cubicBezTo>
                    <a:cubicBezTo>
                      <a:pt x="662" y="2367"/>
                      <a:pt x="887" y="2428"/>
                      <a:pt x="1120" y="2428"/>
                    </a:cubicBezTo>
                    <a:cubicBezTo>
                      <a:pt x="1380" y="2428"/>
                      <a:pt x="1649" y="2352"/>
                      <a:pt x="1881" y="2227"/>
                    </a:cubicBezTo>
                    <a:cubicBezTo>
                      <a:pt x="2203" y="2048"/>
                      <a:pt x="2453" y="1774"/>
                      <a:pt x="2596" y="1429"/>
                    </a:cubicBezTo>
                    <a:cubicBezTo>
                      <a:pt x="2727" y="1084"/>
                      <a:pt x="2691" y="691"/>
                      <a:pt x="2488" y="381"/>
                    </a:cubicBezTo>
                    <a:cubicBezTo>
                      <a:pt x="2322" y="140"/>
                      <a:pt x="2054" y="1"/>
                      <a:pt x="177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8"/>
              <p:cNvSpPr/>
              <p:nvPr/>
            </p:nvSpPr>
            <p:spPr>
              <a:xfrm>
                <a:off x="5719175" y="3074113"/>
                <a:ext cx="190225" cy="184200"/>
              </a:xfrm>
              <a:custGeom>
                <a:avLst/>
                <a:gdLst/>
                <a:ahLst/>
                <a:cxnLst/>
                <a:rect l="l" t="t" r="r" b="b"/>
                <a:pathLst>
                  <a:path w="7609" h="7368" extrusionOk="0">
                    <a:moveTo>
                      <a:pt x="2455" y="1"/>
                    </a:moveTo>
                    <a:cubicBezTo>
                      <a:pt x="2130" y="1"/>
                      <a:pt x="1805" y="43"/>
                      <a:pt x="1489" y="129"/>
                    </a:cubicBezTo>
                    <a:cubicBezTo>
                      <a:pt x="834" y="308"/>
                      <a:pt x="286" y="760"/>
                      <a:pt x="1" y="1379"/>
                    </a:cubicBezTo>
                    <a:lnTo>
                      <a:pt x="6275" y="7368"/>
                    </a:lnTo>
                    <a:cubicBezTo>
                      <a:pt x="6085" y="7035"/>
                      <a:pt x="6775" y="6630"/>
                      <a:pt x="6942" y="6261"/>
                    </a:cubicBezTo>
                    <a:cubicBezTo>
                      <a:pt x="7097" y="5903"/>
                      <a:pt x="6990" y="5499"/>
                      <a:pt x="7168" y="5141"/>
                    </a:cubicBezTo>
                    <a:cubicBezTo>
                      <a:pt x="7585" y="4332"/>
                      <a:pt x="7609" y="3713"/>
                      <a:pt x="7347" y="2832"/>
                    </a:cubicBezTo>
                    <a:cubicBezTo>
                      <a:pt x="7216" y="2367"/>
                      <a:pt x="6966" y="1939"/>
                      <a:pt x="6632" y="1593"/>
                    </a:cubicBezTo>
                    <a:cubicBezTo>
                      <a:pt x="6251" y="1272"/>
                      <a:pt x="5823" y="1022"/>
                      <a:pt x="5370" y="855"/>
                    </a:cubicBezTo>
                    <a:cubicBezTo>
                      <a:pt x="4763" y="558"/>
                      <a:pt x="4132" y="319"/>
                      <a:pt x="3489" y="141"/>
                    </a:cubicBezTo>
                    <a:cubicBezTo>
                      <a:pt x="3151" y="49"/>
                      <a:pt x="2803" y="1"/>
                      <a:pt x="24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8"/>
              <p:cNvSpPr/>
              <p:nvPr/>
            </p:nvSpPr>
            <p:spPr>
              <a:xfrm>
                <a:off x="5704000" y="3102763"/>
                <a:ext cx="163425" cy="278800"/>
              </a:xfrm>
              <a:custGeom>
                <a:avLst/>
                <a:gdLst/>
                <a:ahLst/>
                <a:cxnLst/>
                <a:rect l="l" t="t" r="r" b="b"/>
                <a:pathLst>
                  <a:path w="6537" h="11152" extrusionOk="0">
                    <a:moveTo>
                      <a:pt x="2066" y="0"/>
                    </a:moveTo>
                    <a:cubicBezTo>
                      <a:pt x="952" y="0"/>
                      <a:pt x="212" y="1387"/>
                      <a:pt x="143" y="2543"/>
                    </a:cubicBezTo>
                    <a:cubicBezTo>
                      <a:pt x="48" y="3865"/>
                      <a:pt x="0" y="5484"/>
                      <a:pt x="155" y="6472"/>
                    </a:cubicBezTo>
                    <a:cubicBezTo>
                      <a:pt x="465" y="8460"/>
                      <a:pt x="1989" y="8722"/>
                      <a:pt x="1989" y="8722"/>
                    </a:cubicBezTo>
                    <a:cubicBezTo>
                      <a:pt x="1989" y="8722"/>
                      <a:pt x="1989" y="9377"/>
                      <a:pt x="2013" y="11151"/>
                    </a:cubicBezTo>
                    <a:lnTo>
                      <a:pt x="6537" y="11151"/>
                    </a:lnTo>
                    <a:lnTo>
                      <a:pt x="6537" y="1674"/>
                    </a:lnTo>
                    <a:cubicBezTo>
                      <a:pt x="6537" y="1305"/>
                      <a:pt x="6275" y="995"/>
                      <a:pt x="5906" y="959"/>
                    </a:cubicBezTo>
                    <a:lnTo>
                      <a:pt x="2203" y="7"/>
                    </a:lnTo>
                    <a:cubicBezTo>
                      <a:pt x="2157" y="2"/>
                      <a:pt x="2111" y="0"/>
                      <a:pt x="206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8"/>
              <p:cNvSpPr/>
              <p:nvPr/>
            </p:nvSpPr>
            <p:spPr>
              <a:xfrm>
                <a:off x="5718575" y="3194588"/>
                <a:ext cx="12825" cy="11975"/>
              </a:xfrm>
              <a:custGeom>
                <a:avLst/>
                <a:gdLst/>
                <a:ahLst/>
                <a:cxnLst/>
                <a:rect l="l" t="t" r="r" b="b"/>
                <a:pathLst>
                  <a:path w="513" h="479" extrusionOk="0">
                    <a:moveTo>
                      <a:pt x="243" y="0"/>
                    </a:moveTo>
                    <a:cubicBezTo>
                      <a:pt x="120" y="0"/>
                      <a:pt x="12" y="103"/>
                      <a:pt x="1" y="227"/>
                    </a:cubicBezTo>
                    <a:cubicBezTo>
                      <a:pt x="1" y="358"/>
                      <a:pt x="108" y="477"/>
                      <a:pt x="251" y="477"/>
                    </a:cubicBezTo>
                    <a:cubicBezTo>
                      <a:pt x="258" y="478"/>
                      <a:pt x="266" y="478"/>
                      <a:pt x="273" y="478"/>
                    </a:cubicBezTo>
                    <a:cubicBezTo>
                      <a:pt x="395" y="478"/>
                      <a:pt x="502" y="387"/>
                      <a:pt x="513" y="263"/>
                    </a:cubicBezTo>
                    <a:cubicBezTo>
                      <a:pt x="513" y="120"/>
                      <a:pt x="406" y="13"/>
                      <a:pt x="263" y="1"/>
                    </a:cubicBezTo>
                    <a:cubicBezTo>
                      <a:pt x="256" y="0"/>
                      <a:pt x="249"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8"/>
              <p:cNvSpPr/>
              <p:nvPr/>
            </p:nvSpPr>
            <p:spPr>
              <a:xfrm>
                <a:off x="5715900" y="3177338"/>
                <a:ext cx="26225" cy="7025"/>
              </a:xfrm>
              <a:custGeom>
                <a:avLst/>
                <a:gdLst/>
                <a:ahLst/>
                <a:cxnLst/>
                <a:rect l="l" t="t" r="r" b="b"/>
                <a:pathLst>
                  <a:path w="1049" h="281" extrusionOk="0">
                    <a:moveTo>
                      <a:pt x="513" y="0"/>
                    </a:moveTo>
                    <a:cubicBezTo>
                      <a:pt x="370" y="0"/>
                      <a:pt x="227" y="48"/>
                      <a:pt x="108" y="131"/>
                    </a:cubicBezTo>
                    <a:cubicBezTo>
                      <a:pt x="24" y="203"/>
                      <a:pt x="1" y="262"/>
                      <a:pt x="13" y="274"/>
                    </a:cubicBezTo>
                    <a:cubicBezTo>
                      <a:pt x="17" y="278"/>
                      <a:pt x="22" y="280"/>
                      <a:pt x="30" y="280"/>
                    </a:cubicBezTo>
                    <a:cubicBezTo>
                      <a:pt x="92" y="280"/>
                      <a:pt x="269" y="167"/>
                      <a:pt x="513" y="167"/>
                    </a:cubicBezTo>
                    <a:cubicBezTo>
                      <a:pt x="764" y="167"/>
                      <a:pt x="955" y="277"/>
                      <a:pt x="1003" y="277"/>
                    </a:cubicBezTo>
                    <a:cubicBezTo>
                      <a:pt x="1007" y="277"/>
                      <a:pt x="1011" y="276"/>
                      <a:pt x="1013" y="274"/>
                    </a:cubicBezTo>
                    <a:cubicBezTo>
                      <a:pt x="1048" y="239"/>
                      <a:pt x="1001" y="191"/>
                      <a:pt x="917" y="131"/>
                    </a:cubicBezTo>
                    <a:cubicBezTo>
                      <a:pt x="798" y="48"/>
                      <a:pt x="655"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8"/>
              <p:cNvSpPr/>
              <p:nvPr/>
            </p:nvSpPr>
            <p:spPr>
              <a:xfrm>
                <a:off x="5783475" y="3194588"/>
                <a:ext cx="12825" cy="11975"/>
              </a:xfrm>
              <a:custGeom>
                <a:avLst/>
                <a:gdLst/>
                <a:ahLst/>
                <a:cxnLst/>
                <a:rect l="l" t="t" r="r" b="b"/>
                <a:pathLst>
                  <a:path w="513" h="479" extrusionOk="0">
                    <a:moveTo>
                      <a:pt x="242" y="0"/>
                    </a:moveTo>
                    <a:cubicBezTo>
                      <a:pt x="119" y="0"/>
                      <a:pt x="12" y="103"/>
                      <a:pt x="0" y="227"/>
                    </a:cubicBezTo>
                    <a:cubicBezTo>
                      <a:pt x="0" y="358"/>
                      <a:pt x="108" y="477"/>
                      <a:pt x="250" y="477"/>
                    </a:cubicBezTo>
                    <a:cubicBezTo>
                      <a:pt x="258" y="478"/>
                      <a:pt x="265" y="478"/>
                      <a:pt x="272" y="478"/>
                    </a:cubicBezTo>
                    <a:cubicBezTo>
                      <a:pt x="394" y="478"/>
                      <a:pt x="501" y="387"/>
                      <a:pt x="512" y="263"/>
                    </a:cubicBezTo>
                    <a:cubicBezTo>
                      <a:pt x="512" y="120"/>
                      <a:pt x="405" y="13"/>
                      <a:pt x="262" y="1"/>
                    </a:cubicBezTo>
                    <a:cubicBezTo>
                      <a:pt x="256" y="0"/>
                      <a:pt x="249"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8"/>
              <p:cNvSpPr/>
              <p:nvPr/>
            </p:nvSpPr>
            <p:spPr>
              <a:xfrm>
                <a:off x="5783175" y="3182088"/>
                <a:ext cx="26225" cy="6750"/>
              </a:xfrm>
              <a:custGeom>
                <a:avLst/>
                <a:gdLst/>
                <a:ahLst/>
                <a:cxnLst/>
                <a:rect l="l" t="t" r="r" b="b"/>
                <a:pathLst>
                  <a:path w="1049" h="270" extrusionOk="0">
                    <a:moveTo>
                      <a:pt x="512" y="1"/>
                    </a:moveTo>
                    <a:cubicBezTo>
                      <a:pt x="370" y="1"/>
                      <a:pt x="239" y="49"/>
                      <a:pt x="120" y="132"/>
                    </a:cubicBezTo>
                    <a:cubicBezTo>
                      <a:pt x="36" y="191"/>
                      <a:pt x="0" y="251"/>
                      <a:pt x="24" y="263"/>
                    </a:cubicBezTo>
                    <a:cubicBezTo>
                      <a:pt x="27" y="267"/>
                      <a:pt x="32" y="269"/>
                      <a:pt x="38" y="269"/>
                    </a:cubicBezTo>
                    <a:cubicBezTo>
                      <a:pt x="92" y="269"/>
                      <a:pt x="270" y="156"/>
                      <a:pt x="524" y="156"/>
                    </a:cubicBezTo>
                    <a:cubicBezTo>
                      <a:pt x="765" y="166"/>
                      <a:pt x="951" y="269"/>
                      <a:pt x="1008" y="269"/>
                    </a:cubicBezTo>
                    <a:cubicBezTo>
                      <a:pt x="1016" y="269"/>
                      <a:pt x="1022" y="267"/>
                      <a:pt x="1024" y="263"/>
                    </a:cubicBezTo>
                    <a:cubicBezTo>
                      <a:pt x="1048" y="239"/>
                      <a:pt x="1012" y="191"/>
                      <a:pt x="917" y="132"/>
                    </a:cubicBezTo>
                    <a:cubicBezTo>
                      <a:pt x="798" y="49"/>
                      <a:pt x="655"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8"/>
              <p:cNvSpPr/>
              <p:nvPr/>
            </p:nvSpPr>
            <p:spPr>
              <a:xfrm>
                <a:off x="5740900" y="3182388"/>
                <a:ext cx="21175" cy="57625"/>
              </a:xfrm>
              <a:custGeom>
                <a:avLst/>
                <a:gdLst/>
                <a:ahLst/>
                <a:cxnLst/>
                <a:rect l="l" t="t" r="r" b="b"/>
                <a:pathLst>
                  <a:path w="847" h="2305" extrusionOk="0">
                    <a:moveTo>
                      <a:pt x="846" y="1"/>
                    </a:moveTo>
                    <a:lnTo>
                      <a:pt x="846" y="1"/>
                    </a:lnTo>
                    <a:cubicBezTo>
                      <a:pt x="620" y="441"/>
                      <a:pt x="417" y="894"/>
                      <a:pt x="263" y="1358"/>
                    </a:cubicBezTo>
                    <a:cubicBezTo>
                      <a:pt x="191" y="1549"/>
                      <a:pt x="132" y="1727"/>
                      <a:pt x="60" y="1894"/>
                    </a:cubicBezTo>
                    <a:cubicBezTo>
                      <a:pt x="25" y="1977"/>
                      <a:pt x="1" y="2073"/>
                      <a:pt x="25" y="2168"/>
                    </a:cubicBezTo>
                    <a:cubicBezTo>
                      <a:pt x="48" y="2215"/>
                      <a:pt x="84" y="2251"/>
                      <a:pt x="144" y="2275"/>
                    </a:cubicBezTo>
                    <a:cubicBezTo>
                      <a:pt x="179" y="2287"/>
                      <a:pt x="215" y="2287"/>
                      <a:pt x="263" y="2287"/>
                    </a:cubicBezTo>
                    <a:cubicBezTo>
                      <a:pt x="334" y="2299"/>
                      <a:pt x="409" y="2305"/>
                      <a:pt x="483" y="2305"/>
                    </a:cubicBezTo>
                    <a:cubicBezTo>
                      <a:pt x="557" y="2305"/>
                      <a:pt x="632" y="2299"/>
                      <a:pt x="703" y="2287"/>
                    </a:cubicBezTo>
                    <a:cubicBezTo>
                      <a:pt x="560" y="2239"/>
                      <a:pt x="417" y="2215"/>
                      <a:pt x="263" y="2204"/>
                    </a:cubicBezTo>
                    <a:cubicBezTo>
                      <a:pt x="191" y="2204"/>
                      <a:pt x="132" y="2192"/>
                      <a:pt x="120" y="2144"/>
                    </a:cubicBezTo>
                    <a:cubicBezTo>
                      <a:pt x="108" y="2061"/>
                      <a:pt x="132" y="1989"/>
                      <a:pt x="167" y="1930"/>
                    </a:cubicBezTo>
                    <a:lnTo>
                      <a:pt x="370" y="1394"/>
                    </a:lnTo>
                    <a:cubicBezTo>
                      <a:pt x="572" y="941"/>
                      <a:pt x="727" y="477"/>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8"/>
              <p:cNvSpPr/>
              <p:nvPr/>
            </p:nvSpPr>
            <p:spPr>
              <a:xfrm>
                <a:off x="5753700" y="3303238"/>
                <a:ext cx="66700" cy="29650"/>
              </a:xfrm>
              <a:custGeom>
                <a:avLst/>
                <a:gdLst/>
                <a:ahLst/>
                <a:cxnLst/>
                <a:rect l="l" t="t" r="r" b="b"/>
                <a:pathLst>
                  <a:path w="2668" h="1186" extrusionOk="0">
                    <a:moveTo>
                      <a:pt x="2668" y="1"/>
                    </a:moveTo>
                    <a:cubicBezTo>
                      <a:pt x="1877" y="466"/>
                      <a:pt x="985" y="704"/>
                      <a:pt x="68" y="704"/>
                    </a:cubicBezTo>
                    <a:cubicBezTo>
                      <a:pt x="46" y="704"/>
                      <a:pt x="23" y="704"/>
                      <a:pt x="1" y="703"/>
                    </a:cubicBezTo>
                    <a:lnTo>
                      <a:pt x="1" y="1168"/>
                    </a:lnTo>
                    <a:cubicBezTo>
                      <a:pt x="131" y="1180"/>
                      <a:pt x="256" y="1186"/>
                      <a:pt x="375" y="1186"/>
                    </a:cubicBezTo>
                    <a:cubicBezTo>
                      <a:pt x="2075" y="1186"/>
                      <a:pt x="2668" y="1"/>
                      <a:pt x="26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8"/>
              <p:cNvSpPr/>
              <p:nvPr/>
            </p:nvSpPr>
            <p:spPr>
              <a:xfrm>
                <a:off x="5780200" y="3163638"/>
                <a:ext cx="32175" cy="9175"/>
              </a:xfrm>
              <a:custGeom>
                <a:avLst/>
                <a:gdLst/>
                <a:ahLst/>
                <a:cxnLst/>
                <a:rect l="l" t="t" r="r" b="b"/>
                <a:pathLst>
                  <a:path w="1287" h="367" extrusionOk="0">
                    <a:moveTo>
                      <a:pt x="552" y="0"/>
                    </a:moveTo>
                    <a:cubicBezTo>
                      <a:pt x="430" y="0"/>
                      <a:pt x="307" y="20"/>
                      <a:pt x="191" y="60"/>
                    </a:cubicBezTo>
                    <a:cubicBezTo>
                      <a:pt x="72" y="108"/>
                      <a:pt x="0" y="167"/>
                      <a:pt x="12" y="203"/>
                    </a:cubicBezTo>
                    <a:cubicBezTo>
                      <a:pt x="48" y="275"/>
                      <a:pt x="322" y="239"/>
                      <a:pt x="643" y="287"/>
                    </a:cubicBezTo>
                    <a:cubicBezTo>
                      <a:pt x="884" y="313"/>
                      <a:pt x="1092" y="367"/>
                      <a:pt x="1196" y="367"/>
                    </a:cubicBezTo>
                    <a:cubicBezTo>
                      <a:pt x="1230" y="367"/>
                      <a:pt x="1254" y="361"/>
                      <a:pt x="1262" y="346"/>
                    </a:cubicBezTo>
                    <a:cubicBezTo>
                      <a:pt x="1286" y="310"/>
                      <a:pt x="1239" y="239"/>
                      <a:pt x="1131" y="167"/>
                    </a:cubicBezTo>
                    <a:cubicBezTo>
                      <a:pt x="960" y="56"/>
                      <a:pt x="757"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8"/>
              <p:cNvSpPr/>
              <p:nvPr/>
            </p:nvSpPr>
            <p:spPr>
              <a:xfrm>
                <a:off x="5718275" y="3160613"/>
                <a:ext cx="24750" cy="7575"/>
              </a:xfrm>
              <a:custGeom>
                <a:avLst/>
                <a:gdLst/>
                <a:ahLst/>
                <a:cxnLst/>
                <a:rect l="l" t="t" r="r" b="b"/>
                <a:pathLst>
                  <a:path w="990" h="303" extrusionOk="0">
                    <a:moveTo>
                      <a:pt x="519" y="0"/>
                    </a:moveTo>
                    <a:cubicBezTo>
                      <a:pt x="501" y="0"/>
                      <a:pt x="483" y="1"/>
                      <a:pt x="465" y="3"/>
                    </a:cubicBezTo>
                    <a:cubicBezTo>
                      <a:pt x="334" y="3"/>
                      <a:pt x="203" y="38"/>
                      <a:pt x="96" y="122"/>
                    </a:cubicBezTo>
                    <a:cubicBezTo>
                      <a:pt x="25" y="181"/>
                      <a:pt x="1" y="241"/>
                      <a:pt x="13" y="277"/>
                    </a:cubicBezTo>
                    <a:cubicBezTo>
                      <a:pt x="29" y="296"/>
                      <a:pt x="60" y="303"/>
                      <a:pt x="104" y="303"/>
                    </a:cubicBezTo>
                    <a:cubicBezTo>
                      <a:pt x="191" y="303"/>
                      <a:pt x="326" y="277"/>
                      <a:pt x="477" y="277"/>
                    </a:cubicBezTo>
                    <a:cubicBezTo>
                      <a:pt x="601" y="277"/>
                      <a:pt x="713" y="287"/>
                      <a:pt x="798" y="287"/>
                    </a:cubicBezTo>
                    <a:cubicBezTo>
                      <a:pt x="869" y="287"/>
                      <a:pt x="920" y="280"/>
                      <a:pt x="941" y="253"/>
                    </a:cubicBezTo>
                    <a:cubicBezTo>
                      <a:pt x="989" y="193"/>
                      <a:pt x="930" y="157"/>
                      <a:pt x="846" y="98"/>
                    </a:cubicBezTo>
                    <a:cubicBezTo>
                      <a:pt x="753" y="36"/>
                      <a:pt x="641"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8"/>
              <p:cNvSpPr/>
              <p:nvPr/>
            </p:nvSpPr>
            <p:spPr>
              <a:xfrm>
                <a:off x="5760850" y="3251038"/>
                <a:ext cx="20275" cy="14225"/>
              </a:xfrm>
              <a:custGeom>
                <a:avLst/>
                <a:gdLst/>
                <a:ahLst/>
                <a:cxnLst/>
                <a:rect l="l" t="t" r="r" b="b"/>
                <a:pathLst>
                  <a:path w="811" h="569" extrusionOk="0">
                    <a:moveTo>
                      <a:pt x="381" y="1"/>
                    </a:moveTo>
                    <a:cubicBezTo>
                      <a:pt x="247" y="1"/>
                      <a:pt x="118" y="68"/>
                      <a:pt x="24" y="172"/>
                    </a:cubicBezTo>
                    <a:lnTo>
                      <a:pt x="12" y="184"/>
                    </a:lnTo>
                    <a:cubicBezTo>
                      <a:pt x="0" y="208"/>
                      <a:pt x="0" y="243"/>
                      <a:pt x="12" y="279"/>
                    </a:cubicBezTo>
                    <a:cubicBezTo>
                      <a:pt x="36" y="303"/>
                      <a:pt x="60" y="339"/>
                      <a:pt x="96" y="350"/>
                    </a:cubicBezTo>
                    <a:cubicBezTo>
                      <a:pt x="191" y="446"/>
                      <a:pt x="298" y="505"/>
                      <a:pt x="417" y="553"/>
                    </a:cubicBezTo>
                    <a:cubicBezTo>
                      <a:pt x="452" y="563"/>
                      <a:pt x="488" y="569"/>
                      <a:pt x="523" y="569"/>
                    </a:cubicBezTo>
                    <a:cubicBezTo>
                      <a:pt x="609" y="569"/>
                      <a:pt x="692" y="537"/>
                      <a:pt x="751" y="470"/>
                    </a:cubicBezTo>
                    <a:cubicBezTo>
                      <a:pt x="810" y="374"/>
                      <a:pt x="798" y="243"/>
                      <a:pt x="739" y="160"/>
                    </a:cubicBezTo>
                    <a:cubicBezTo>
                      <a:pt x="655" y="77"/>
                      <a:pt x="560" y="17"/>
                      <a:pt x="441" y="5"/>
                    </a:cubicBezTo>
                    <a:cubicBezTo>
                      <a:pt x="421" y="2"/>
                      <a:pt x="401" y="1"/>
                      <a:pt x="38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8"/>
              <p:cNvSpPr/>
              <p:nvPr/>
            </p:nvSpPr>
            <p:spPr>
              <a:xfrm>
                <a:off x="5757275" y="3244313"/>
                <a:ext cx="21750" cy="18475"/>
              </a:xfrm>
              <a:custGeom>
                <a:avLst/>
                <a:gdLst/>
                <a:ahLst/>
                <a:cxnLst/>
                <a:rect l="l" t="t" r="r" b="b"/>
                <a:pathLst>
                  <a:path w="870" h="739" extrusionOk="0">
                    <a:moveTo>
                      <a:pt x="822" y="0"/>
                    </a:moveTo>
                    <a:cubicBezTo>
                      <a:pt x="775" y="0"/>
                      <a:pt x="775" y="286"/>
                      <a:pt x="536" y="477"/>
                    </a:cubicBezTo>
                    <a:cubicBezTo>
                      <a:pt x="298" y="679"/>
                      <a:pt x="1" y="643"/>
                      <a:pt x="1" y="679"/>
                    </a:cubicBezTo>
                    <a:cubicBezTo>
                      <a:pt x="1" y="715"/>
                      <a:pt x="60" y="739"/>
                      <a:pt x="191" y="739"/>
                    </a:cubicBezTo>
                    <a:cubicBezTo>
                      <a:pt x="358" y="739"/>
                      <a:pt x="513" y="691"/>
                      <a:pt x="632" y="584"/>
                    </a:cubicBezTo>
                    <a:cubicBezTo>
                      <a:pt x="751" y="489"/>
                      <a:pt x="834" y="346"/>
                      <a:pt x="858" y="191"/>
                    </a:cubicBezTo>
                    <a:cubicBezTo>
                      <a:pt x="870" y="72"/>
                      <a:pt x="834" y="0"/>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8"/>
              <p:cNvSpPr/>
              <p:nvPr/>
            </p:nvSpPr>
            <p:spPr>
              <a:xfrm>
                <a:off x="5713525" y="3090113"/>
                <a:ext cx="165825" cy="121475"/>
              </a:xfrm>
              <a:custGeom>
                <a:avLst/>
                <a:gdLst/>
                <a:ahLst/>
                <a:cxnLst/>
                <a:rect l="l" t="t" r="r" b="b"/>
                <a:pathLst>
                  <a:path w="6633" h="4859" extrusionOk="0">
                    <a:moveTo>
                      <a:pt x="1798" y="1"/>
                    </a:moveTo>
                    <a:cubicBezTo>
                      <a:pt x="1798" y="1"/>
                      <a:pt x="0" y="203"/>
                      <a:pt x="155" y="1275"/>
                    </a:cubicBezTo>
                    <a:cubicBezTo>
                      <a:pt x="229" y="1762"/>
                      <a:pt x="840" y="1937"/>
                      <a:pt x="1400" y="1937"/>
                    </a:cubicBezTo>
                    <a:cubicBezTo>
                      <a:pt x="1566" y="1937"/>
                      <a:pt x="1728" y="1921"/>
                      <a:pt x="1870" y="1894"/>
                    </a:cubicBezTo>
                    <a:cubicBezTo>
                      <a:pt x="2261" y="2383"/>
                      <a:pt x="2860" y="2664"/>
                      <a:pt x="3478" y="2664"/>
                    </a:cubicBezTo>
                    <a:cubicBezTo>
                      <a:pt x="3537" y="2664"/>
                      <a:pt x="3596" y="2661"/>
                      <a:pt x="3656" y="2656"/>
                    </a:cubicBezTo>
                    <a:cubicBezTo>
                      <a:pt x="3692" y="2647"/>
                      <a:pt x="3728" y="2643"/>
                      <a:pt x="3764" y="2643"/>
                    </a:cubicBezTo>
                    <a:cubicBezTo>
                      <a:pt x="3822" y="2643"/>
                      <a:pt x="3878" y="2653"/>
                      <a:pt x="3929" y="2668"/>
                    </a:cubicBezTo>
                    <a:cubicBezTo>
                      <a:pt x="4013" y="2716"/>
                      <a:pt x="4084" y="2787"/>
                      <a:pt x="4132" y="2870"/>
                    </a:cubicBezTo>
                    <a:cubicBezTo>
                      <a:pt x="4394" y="3228"/>
                      <a:pt x="4787" y="3466"/>
                      <a:pt x="5215" y="3549"/>
                    </a:cubicBezTo>
                    <a:cubicBezTo>
                      <a:pt x="5311" y="4192"/>
                      <a:pt x="5799" y="4716"/>
                      <a:pt x="6430" y="4859"/>
                    </a:cubicBezTo>
                    <a:cubicBezTo>
                      <a:pt x="6430" y="4859"/>
                      <a:pt x="6632" y="4763"/>
                      <a:pt x="6561" y="3954"/>
                    </a:cubicBezTo>
                    <a:cubicBezTo>
                      <a:pt x="6525" y="3132"/>
                      <a:pt x="6525" y="2299"/>
                      <a:pt x="6573" y="1477"/>
                    </a:cubicBezTo>
                    <a:lnTo>
                      <a:pt x="4406" y="477"/>
                    </a:lnTo>
                    <a:lnTo>
                      <a:pt x="1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8"/>
              <p:cNvSpPr/>
              <p:nvPr/>
            </p:nvSpPr>
            <p:spPr>
              <a:xfrm>
                <a:off x="5726625" y="3096088"/>
                <a:ext cx="171475" cy="108950"/>
              </a:xfrm>
              <a:custGeom>
                <a:avLst/>
                <a:gdLst/>
                <a:ahLst/>
                <a:cxnLst/>
                <a:rect l="l" t="t" r="r" b="b"/>
                <a:pathLst>
                  <a:path w="6859" h="4358" extrusionOk="0">
                    <a:moveTo>
                      <a:pt x="640" y="0"/>
                    </a:moveTo>
                    <a:cubicBezTo>
                      <a:pt x="530" y="0"/>
                      <a:pt x="419" y="16"/>
                      <a:pt x="310" y="48"/>
                    </a:cubicBezTo>
                    <a:cubicBezTo>
                      <a:pt x="226" y="71"/>
                      <a:pt x="143" y="107"/>
                      <a:pt x="72" y="155"/>
                    </a:cubicBezTo>
                    <a:cubicBezTo>
                      <a:pt x="24" y="202"/>
                      <a:pt x="0" y="226"/>
                      <a:pt x="0" y="226"/>
                    </a:cubicBezTo>
                    <a:cubicBezTo>
                      <a:pt x="96" y="167"/>
                      <a:pt x="215" y="119"/>
                      <a:pt x="322" y="95"/>
                    </a:cubicBezTo>
                    <a:cubicBezTo>
                      <a:pt x="409" y="72"/>
                      <a:pt x="498" y="61"/>
                      <a:pt x="587" y="61"/>
                    </a:cubicBezTo>
                    <a:cubicBezTo>
                      <a:pt x="813" y="61"/>
                      <a:pt x="1038" y="134"/>
                      <a:pt x="1227" y="262"/>
                    </a:cubicBezTo>
                    <a:cubicBezTo>
                      <a:pt x="1310" y="333"/>
                      <a:pt x="1381" y="405"/>
                      <a:pt x="1441" y="488"/>
                    </a:cubicBezTo>
                    <a:cubicBezTo>
                      <a:pt x="1524" y="583"/>
                      <a:pt x="1620" y="655"/>
                      <a:pt x="1739" y="703"/>
                    </a:cubicBezTo>
                    <a:cubicBezTo>
                      <a:pt x="1823" y="726"/>
                      <a:pt x="1908" y="739"/>
                      <a:pt x="1992" y="739"/>
                    </a:cubicBezTo>
                    <a:cubicBezTo>
                      <a:pt x="2039" y="739"/>
                      <a:pt x="2085" y="735"/>
                      <a:pt x="2131" y="726"/>
                    </a:cubicBezTo>
                    <a:cubicBezTo>
                      <a:pt x="2208" y="712"/>
                      <a:pt x="2285" y="707"/>
                      <a:pt x="2359" y="707"/>
                    </a:cubicBezTo>
                    <a:cubicBezTo>
                      <a:pt x="2412" y="707"/>
                      <a:pt x="2463" y="709"/>
                      <a:pt x="2512" y="714"/>
                    </a:cubicBezTo>
                    <a:cubicBezTo>
                      <a:pt x="3096" y="786"/>
                      <a:pt x="3596" y="1167"/>
                      <a:pt x="3798" y="1715"/>
                    </a:cubicBezTo>
                    <a:lnTo>
                      <a:pt x="3822" y="1774"/>
                    </a:lnTo>
                    <a:lnTo>
                      <a:pt x="3846" y="1846"/>
                    </a:lnTo>
                    <a:lnTo>
                      <a:pt x="3906" y="1810"/>
                    </a:lnTo>
                    <a:cubicBezTo>
                      <a:pt x="4034" y="1756"/>
                      <a:pt x="4170" y="1729"/>
                      <a:pt x="4305" y="1729"/>
                    </a:cubicBezTo>
                    <a:cubicBezTo>
                      <a:pt x="4557" y="1729"/>
                      <a:pt x="4807" y="1822"/>
                      <a:pt x="5001" y="2000"/>
                    </a:cubicBezTo>
                    <a:cubicBezTo>
                      <a:pt x="5251" y="2250"/>
                      <a:pt x="5441" y="2560"/>
                      <a:pt x="5513" y="2917"/>
                    </a:cubicBezTo>
                    <a:lnTo>
                      <a:pt x="5513" y="2953"/>
                    </a:lnTo>
                    <a:lnTo>
                      <a:pt x="5549" y="2953"/>
                    </a:lnTo>
                    <a:cubicBezTo>
                      <a:pt x="5822" y="2977"/>
                      <a:pt x="6096" y="3096"/>
                      <a:pt x="6311" y="3274"/>
                    </a:cubicBezTo>
                    <a:cubicBezTo>
                      <a:pt x="6489" y="3417"/>
                      <a:pt x="6620" y="3596"/>
                      <a:pt x="6703" y="3798"/>
                    </a:cubicBezTo>
                    <a:cubicBezTo>
                      <a:pt x="6775" y="3977"/>
                      <a:pt x="6823" y="4167"/>
                      <a:pt x="6846" y="4358"/>
                    </a:cubicBezTo>
                    <a:cubicBezTo>
                      <a:pt x="6858" y="4310"/>
                      <a:pt x="6858" y="4262"/>
                      <a:pt x="6858" y="4215"/>
                    </a:cubicBezTo>
                    <a:cubicBezTo>
                      <a:pt x="6834" y="3834"/>
                      <a:pt x="6668" y="3477"/>
                      <a:pt x="6382" y="3227"/>
                    </a:cubicBezTo>
                    <a:cubicBezTo>
                      <a:pt x="6163" y="3031"/>
                      <a:pt x="5889" y="2902"/>
                      <a:pt x="5602" y="2861"/>
                    </a:cubicBezTo>
                    <a:lnTo>
                      <a:pt x="5602" y="2861"/>
                    </a:lnTo>
                    <a:cubicBezTo>
                      <a:pt x="5526" y="2505"/>
                      <a:pt x="5338" y="2183"/>
                      <a:pt x="5072" y="1929"/>
                    </a:cubicBezTo>
                    <a:cubicBezTo>
                      <a:pt x="4855" y="1727"/>
                      <a:pt x="4578" y="1622"/>
                      <a:pt x="4299" y="1622"/>
                    </a:cubicBezTo>
                    <a:cubicBezTo>
                      <a:pt x="4171" y="1622"/>
                      <a:pt x="4043" y="1644"/>
                      <a:pt x="3921" y="1689"/>
                    </a:cubicBezTo>
                    <a:lnTo>
                      <a:pt x="3921" y="1689"/>
                    </a:lnTo>
                    <a:lnTo>
                      <a:pt x="3917" y="1679"/>
                    </a:lnTo>
                    <a:cubicBezTo>
                      <a:pt x="3691" y="1095"/>
                      <a:pt x="3155" y="679"/>
                      <a:pt x="2524" y="619"/>
                    </a:cubicBezTo>
                    <a:cubicBezTo>
                      <a:pt x="2476" y="611"/>
                      <a:pt x="2428" y="608"/>
                      <a:pt x="2380" y="608"/>
                    </a:cubicBezTo>
                    <a:cubicBezTo>
                      <a:pt x="2222" y="608"/>
                      <a:pt x="2069" y="643"/>
                      <a:pt x="1933" y="643"/>
                    </a:cubicBezTo>
                    <a:cubicBezTo>
                      <a:pt x="1877" y="643"/>
                      <a:pt x="1823" y="637"/>
                      <a:pt x="1774" y="619"/>
                    </a:cubicBezTo>
                    <a:cubicBezTo>
                      <a:pt x="1560" y="548"/>
                      <a:pt x="1453" y="310"/>
                      <a:pt x="1274" y="202"/>
                    </a:cubicBezTo>
                    <a:cubicBezTo>
                      <a:pt x="1082" y="67"/>
                      <a:pt x="864" y="0"/>
                      <a:pt x="64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8"/>
              <p:cNvSpPr/>
              <p:nvPr/>
            </p:nvSpPr>
            <p:spPr>
              <a:xfrm>
                <a:off x="5714725" y="3117213"/>
                <a:ext cx="97050" cy="37350"/>
              </a:xfrm>
              <a:custGeom>
                <a:avLst/>
                <a:gdLst/>
                <a:ahLst/>
                <a:cxnLst/>
                <a:rect l="l" t="t" r="r" b="b"/>
                <a:pathLst>
                  <a:path w="3882" h="1494" extrusionOk="0">
                    <a:moveTo>
                      <a:pt x="0" y="0"/>
                    </a:moveTo>
                    <a:lnTo>
                      <a:pt x="0" y="0"/>
                    </a:lnTo>
                    <a:cubicBezTo>
                      <a:pt x="12" y="60"/>
                      <a:pt x="24" y="119"/>
                      <a:pt x="60" y="167"/>
                    </a:cubicBezTo>
                    <a:cubicBezTo>
                      <a:pt x="143" y="310"/>
                      <a:pt x="238" y="441"/>
                      <a:pt x="369" y="548"/>
                    </a:cubicBezTo>
                    <a:cubicBezTo>
                      <a:pt x="548" y="715"/>
                      <a:pt x="774" y="834"/>
                      <a:pt x="1012" y="881"/>
                    </a:cubicBezTo>
                    <a:cubicBezTo>
                      <a:pt x="1116" y="902"/>
                      <a:pt x="1221" y="913"/>
                      <a:pt x="1326" y="913"/>
                    </a:cubicBezTo>
                    <a:cubicBezTo>
                      <a:pt x="1523" y="913"/>
                      <a:pt x="1719" y="876"/>
                      <a:pt x="1905" y="798"/>
                    </a:cubicBezTo>
                    <a:lnTo>
                      <a:pt x="1925" y="790"/>
                    </a:lnTo>
                    <a:lnTo>
                      <a:pt x="1925" y="790"/>
                    </a:lnTo>
                    <a:cubicBezTo>
                      <a:pt x="2257" y="1195"/>
                      <a:pt x="2731" y="1443"/>
                      <a:pt x="3250" y="1489"/>
                    </a:cubicBezTo>
                    <a:cubicBezTo>
                      <a:pt x="3292" y="1492"/>
                      <a:pt x="3333" y="1493"/>
                      <a:pt x="3375" y="1493"/>
                    </a:cubicBezTo>
                    <a:cubicBezTo>
                      <a:pt x="3488" y="1493"/>
                      <a:pt x="3601" y="1482"/>
                      <a:pt x="3715" y="1465"/>
                    </a:cubicBezTo>
                    <a:cubicBezTo>
                      <a:pt x="3774" y="1453"/>
                      <a:pt x="3834" y="1429"/>
                      <a:pt x="3881" y="1405"/>
                    </a:cubicBezTo>
                    <a:lnTo>
                      <a:pt x="3881" y="1405"/>
                    </a:lnTo>
                    <a:cubicBezTo>
                      <a:pt x="3780" y="1411"/>
                      <a:pt x="3676" y="1414"/>
                      <a:pt x="3572" y="1414"/>
                    </a:cubicBezTo>
                    <a:cubicBezTo>
                      <a:pt x="3468" y="1414"/>
                      <a:pt x="3364" y="1411"/>
                      <a:pt x="3262" y="1405"/>
                    </a:cubicBezTo>
                    <a:cubicBezTo>
                      <a:pt x="2762" y="1334"/>
                      <a:pt x="2310" y="1084"/>
                      <a:pt x="1988" y="679"/>
                    </a:cubicBezTo>
                    <a:lnTo>
                      <a:pt x="1965" y="643"/>
                    </a:lnTo>
                    <a:lnTo>
                      <a:pt x="1917" y="667"/>
                    </a:lnTo>
                    <a:lnTo>
                      <a:pt x="1857" y="691"/>
                    </a:lnTo>
                    <a:cubicBezTo>
                      <a:pt x="1681" y="763"/>
                      <a:pt x="1493" y="803"/>
                      <a:pt x="1306" y="803"/>
                    </a:cubicBezTo>
                    <a:cubicBezTo>
                      <a:pt x="1216" y="803"/>
                      <a:pt x="1125" y="794"/>
                      <a:pt x="1036" y="774"/>
                    </a:cubicBezTo>
                    <a:cubicBezTo>
                      <a:pt x="810" y="739"/>
                      <a:pt x="595" y="631"/>
                      <a:pt x="417" y="489"/>
                    </a:cubicBezTo>
                    <a:cubicBezTo>
                      <a:pt x="262" y="346"/>
                      <a:pt x="119" y="179"/>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8"/>
              <p:cNvSpPr/>
              <p:nvPr/>
            </p:nvSpPr>
            <p:spPr>
              <a:xfrm>
                <a:off x="5752825" y="3121088"/>
                <a:ext cx="30975" cy="9025"/>
              </a:xfrm>
              <a:custGeom>
                <a:avLst/>
                <a:gdLst/>
                <a:ahLst/>
                <a:cxnLst/>
                <a:rect l="l" t="t" r="r" b="b"/>
                <a:pathLst>
                  <a:path w="1239" h="361" extrusionOk="0">
                    <a:moveTo>
                      <a:pt x="873" y="1"/>
                    </a:moveTo>
                    <a:cubicBezTo>
                      <a:pt x="775" y="1"/>
                      <a:pt x="678" y="16"/>
                      <a:pt x="583" y="48"/>
                    </a:cubicBezTo>
                    <a:cubicBezTo>
                      <a:pt x="357" y="84"/>
                      <a:pt x="155" y="191"/>
                      <a:pt x="0" y="357"/>
                    </a:cubicBezTo>
                    <a:cubicBezTo>
                      <a:pt x="2" y="359"/>
                      <a:pt x="5" y="360"/>
                      <a:pt x="10" y="360"/>
                    </a:cubicBezTo>
                    <a:cubicBezTo>
                      <a:pt x="65" y="360"/>
                      <a:pt x="301" y="243"/>
                      <a:pt x="607" y="167"/>
                    </a:cubicBezTo>
                    <a:cubicBezTo>
                      <a:pt x="941" y="72"/>
                      <a:pt x="1238" y="107"/>
                      <a:pt x="1238" y="72"/>
                    </a:cubicBezTo>
                    <a:cubicBezTo>
                      <a:pt x="1119" y="25"/>
                      <a:pt x="996" y="1"/>
                      <a:pt x="87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8"/>
              <p:cNvSpPr/>
              <p:nvPr/>
            </p:nvSpPr>
            <p:spPr>
              <a:xfrm>
                <a:off x="5752525" y="3112238"/>
                <a:ext cx="13100" cy="9200"/>
              </a:xfrm>
              <a:custGeom>
                <a:avLst/>
                <a:gdLst/>
                <a:ahLst/>
                <a:cxnLst/>
                <a:rect l="l" t="t" r="r" b="b"/>
                <a:pathLst>
                  <a:path w="524" h="368" extrusionOk="0">
                    <a:moveTo>
                      <a:pt x="51" y="0"/>
                    </a:moveTo>
                    <a:cubicBezTo>
                      <a:pt x="36" y="0"/>
                      <a:pt x="27" y="3"/>
                      <a:pt x="24" y="9"/>
                    </a:cubicBezTo>
                    <a:cubicBezTo>
                      <a:pt x="0" y="45"/>
                      <a:pt x="119" y="116"/>
                      <a:pt x="238" y="211"/>
                    </a:cubicBezTo>
                    <a:cubicBezTo>
                      <a:pt x="361" y="289"/>
                      <a:pt x="462" y="367"/>
                      <a:pt x="495" y="367"/>
                    </a:cubicBezTo>
                    <a:cubicBezTo>
                      <a:pt x="497" y="367"/>
                      <a:pt x="499" y="367"/>
                      <a:pt x="500" y="366"/>
                    </a:cubicBezTo>
                    <a:cubicBezTo>
                      <a:pt x="524" y="342"/>
                      <a:pt x="453" y="211"/>
                      <a:pt x="322" y="116"/>
                    </a:cubicBezTo>
                    <a:cubicBezTo>
                      <a:pt x="212" y="34"/>
                      <a:pt x="102"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8"/>
              <p:cNvSpPr/>
              <p:nvPr/>
            </p:nvSpPr>
            <p:spPr>
              <a:xfrm>
                <a:off x="5813225" y="3146188"/>
                <a:ext cx="28900" cy="4875"/>
              </a:xfrm>
              <a:custGeom>
                <a:avLst/>
                <a:gdLst/>
                <a:ahLst/>
                <a:cxnLst/>
                <a:rect l="l" t="t" r="r" b="b"/>
                <a:pathLst>
                  <a:path w="1156" h="195" extrusionOk="0">
                    <a:moveTo>
                      <a:pt x="597" y="1"/>
                    </a:moveTo>
                    <a:cubicBezTo>
                      <a:pt x="388" y="1"/>
                      <a:pt x="180" y="63"/>
                      <a:pt x="1" y="187"/>
                    </a:cubicBezTo>
                    <a:cubicBezTo>
                      <a:pt x="3" y="192"/>
                      <a:pt x="11" y="195"/>
                      <a:pt x="23" y="195"/>
                    </a:cubicBezTo>
                    <a:cubicBezTo>
                      <a:pt x="93" y="195"/>
                      <a:pt x="313" y="125"/>
                      <a:pt x="584" y="115"/>
                    </a:cubicBezTo>
                    <a:cubicBezTo>
                      <a:pt x="850" y="115"/>
                      <a:pt x="1071" y="168"/>
                      <a:pt x="1137" y="168"/>
                    </a:cubicBezTo>
                    <a:cubicBezTo>
                      <a:pt x="1148" y="168"/>
                      <a:pt x="1154" y="166"/>
                      <a:pt x="1156" y="163"/>
                    </a:cubicBezTo>
                    <a:cubicBezTo>
                      <a:pt x="984" y="54"/>
                      <a:pt x="790" y="1"/>
                      <a:pt x="59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8"/>
              <p:cNvSpPr/>
              <p:nvPr/>
            </p:nvSpPr>
            <p:spPr>
              <a:xfrm>
                <a:off x="5818300" y="3163588"/>
                <a:ext cx="37825" cy="13650"/>
              </a:xfrm>
              <a:custGeom>
                <a:avLst/>
                <a:gdLst/>
                <a:ahLst/>
                <a:cxnLst/>
                <a:rect l="l" t="t" r="r" b="b"/>
                <a:pathLst>
                  <a:path w="1513" h="546" extrusionOk="0">
                    <a:moveTo>
                      <a:pt x="7" y="1"/>
                    </a:moveTo>
                    <a:cubicBezTo>
                      <a:pt x="4" y="1"/>
                      <a:pt x="2" y="1"/>
                      <a:pt x="0" y="3"/>
                    </a:cubicBezTo>
                    <a:cubicBezTo>
                      <a:pt x="191" y="205"/>
                      <a:pt x="429" y="348"/>
                      <a:pt x="703" y="419"/>
                    </a:cubicBezTo>
                    <a:cubicBezTo>
                      <a:pt x="887" y="498"/>
                      <a:pt x="1091" y="545"/>
                      <a:pt x="1295" y="545"/>
                    </a:cubicBezTo>
                    <a:cubicBezTo>
                      <a:pt x="1368" y="545"/>
                      <a:pt x="1440" y="539"/>
                      <a:pt x="1512" y="527"/>
                    </a:cubicBezTo>
                    <a:cubicBezTo>
                      <a:pt x="1512" y="491"/>
                      <a:pt x="1155" y="455"/>
                      <a:pt x="739" y="312"/>
                    </a:cubicBezTo>
                    <a:cubicBezTo>
                      <a:pt x="346" y="178"/>
                      <a:pt x="59" y="1"/>
                      <a:pt x="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8"/>
              <p:cNvSpPr/>
              <p:nvPr/>
            </p:nvSpPr>
            <p:spPr>
              <a:xfrm>
                <a:off x="5862350" y="3184188"/>
                <a:ext cx="28300" cy="11625"/>
              </a:xfrm>
              <a:custGeom>
                <a:avLst/>
                <a:gdLst/>
                <a:ahLst/>
                <a:cxnLst/>
                <a:rect l="l" t="t" r="r" b="b"/>
                <a:pathLst>
                  <a:path w="1132" h="465" extrusionOk="0">
                    <a:moveTo>
                      <a:pt x="316" y="0"/>
                    </a:moveTo>
                    <a:cubicBezTo>
                      <a:pt x="209" y="0"/>
                      <a:pt x="102" y="24"/>
                      <a:pt x="1" y="72"/>
                    </a:cubicBezTo>
                    <a:cubicBezTo>
                      <a:pt x="203" y="96"/>
                      <a:pt x="393" y="131"/>
                      <a:pt x="584" y="179"/>
                    </a:cubicBezTo>
                    <a:cubicBezTo>
                      <a:pt x="763" y="262"/>
                      <a:pt x="941" y="357"/>
                      <a:pt x="1108" y="465"/>
                    </a:cubicBezTo>
                    <a:cubicBezTo>
                      <a:pt x="1132" y="453"/>
                      <a:pt x="977" y="191"/>
                      <a:pt x="632" y="72"/>
                    </a:cubicBezTo>
                    <a:cubicBezTo>
                      <a:pt x="530" y="24"/>
                      <a:pt x="423" y="0"/>
                      <a:pt x="3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8"/>
              <p:cNvSpPr/>
              <p:nvPr/>
            </p:nvSpPr>
            <p:spPr>
              <a:xfrm>
                <a:off x="5770075" y="3098738"/>
                <a:ext cx="119100" cy="25650"/>
              </a:xfrm>
              <a:custGeom>
                <a:avLst/>
                <a:gdLst/>
                <a:ahLst/>
                <a:cxnLst/>
                <a:rect l="l" t="t" r="r" b="b"/>
                <a:pathLst>
                  <a:path w="4764" h="1026" extrusionOk="0">
                    <a:moveTo>
                      <a:pt x="2590" y="1"/>
                    </a:moveTo>
                    <a:cubicBezTo>
                      <a:pt x="2568" y="1"/>
                      <a:pt x="2546" y="1"/>
                      <a:pt x="2525" y="1"/>
                    </a:cubicBezTo>
                    <a:cubicBezTo>
                      <a:pt x="1906" y="1"/>
                      <a:pt x="1298" y="85"/>
                      <a:pt x="703" y="275"/>
                    </a:cubicBezTo>
                    <a:cubicBezTo>
                      <a:pt x="489" y="335"/>
                      <a:pt x="310" y="394"/>
                      <a:pt x="179" y="454"/>
                    </a:cubicBezTo>
                    <a:cubicBezTo>
                      <a:pt x="120" y="466"/>
                      <a:pt x="60" y="501"/>
                      <a:pt x="1" y="537"/>
                    </a:cubicBezTo>
                    <a:cubicBezTo>
                      <a:pt x="1" y="538"/>
                      <a:pt x="2" y="538"/>
                      <a:pt x="4" y="538"/>
                    </a:cubicBezTo>
                    <a:cubicBezTo>
                      <a:pt x="38" y="538"/>
                      <a:pt x="314" y="458"/>
                      <a:pt x="727" y="346"/>
                    </a:cubicBezTo>
                    <a:cubicBezTo>
                      <a:pt x="1310" y="192"/>
                      <a:pt x="1917" y="120"/>
                      <a:pt x="2513" y="108"/>
                    </a:cubicBezTo>
                    <a:cubicBezTo>
                      <a:pt x="3120" y="108"/>
                      <a:pt x="3715" y="239"/>
                      <a:pt x="4251" y="501"/>
                    </a:cubicBezTo>
                    <a:cubicBezTo>
                      <a:pt x="4406" y="585"/>
                      <a:pt x="4549" y="704"/>
                      <a:pt x="4656" y="858"/>
                    </a:cubicBezTo>
                    <a:cubicBezTo>
                      <a:pt x="4727" y="966"/>
                      <a:pt x="4763" y="1025"/>
                      <a:pt x="4763" y="1025"/>
                    </a:cubicBezTo>
                    <a:cubicBezTo>
                      <a:pt x="4751" y="966"/>
                      <a:pt x="4727" y="894"/>
                      <a:pt x="4692" y="835"/>
                    </a:cubicBezTo>
                    <a:cubicBezTo>
                      <a:pt x="4596" y="668"/>
                      <a:pt x="4454" y="537"/>
                      <a:pt x="4287" y="442"/>
                    </a:cubicBezTo>
                    <a:cubicBezTo>
                      <a:pt x="3770" y="155"/>
                      <a:pt x="3176" y="1"/>
                      <a:pt x="259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8"/>
              <p:cNvSpPr/>
              <p:nvPr/>
            </p:nvSpPr>
            <p:spPr>
              <a:xfrm>
                <a:off x="5799550" y="3110438"/>
                <a:ext cx="93475" cy="41025"/>
              </a:xfrm>
              <a:custGeom>
                <a:avLst/>
                <a:gdLst/>
                <a:ahLst/>
                <a:cxnLst/>
                <a:rect l="l" t="t" r="r" b="b"/>
                <a:pathLst>
                  <a:path w="3739" h="1641" extrusionOk="0">
                    <a:moveTo>
                      <a:pt x="1214" y="0"/>
                    </a:moveTo>
                    <a:cubicBezTo>
                      <a:pt x="1021" y="0"/>
                      <a:pt x="826" y="15"/>
                      <a:pt x="631" y="45"/>
                    </a:cubicBezTo>
                    <a:cubicBezTo>
                      <a:pt x="417" y="57"/>
                      <a:pt x="203" y="105"/>
                      <a:pt x="0" y="164"/>
                    </a:cubicBezTo>
                    <a:cubicBezTo>
                      <a:pt x="215" y="164"/>
                      <a:pt x="429" y="152"/>
                      <a:pt x="643" y="129"/>
                    </a:cubicBezTo>
                    <a:cubicBezTo>
                      <a:pt x="793" y="111"/>
                      <a:pt x="943" y="103"/>
                      <a:pt x="1094" y="103"/>
                    </a:cubicBezTo>
                    <a:cubicBezTo>
                      <a:pt x="1459" y="103"/>
                      <a:pt x="1825" y="151"/>
                      <a:pt x="2179" y="236"/>
                    </a:cubicBezTo>
                    <a:cubicBezTo>
                      <a:pt x="2679" y="379"/>
                      <a:pt x="3120" y="676"/>
                      <a:pt x="3429" y="1081"/>
                    </a:cubicBezTo>
                    <a:cubicBezTo>
                      <a:pt x="3548" y="1260"/>
                      <a:pt x="3656" y="1438"/>
                      <a:pt x="3739" y="1641"/>
                    </a:cubicBezTo>
                    <a:cubicBezTo>
                      <a:pt x="3739" y="1581"/>
                      <a:pt x="3727" y="1522"/>
                      <a:pt x="3715" y="1474"/>
                    </a:cubicBezTo>
                    <a:cubicBezTo>
                      <a:pt x="3667" y="1319"/>
                      <a:pt x="3596" y="1164"/>
                      <a:pt x="3501" y="1033"/>
                    </a:cubicBezTo>
                    <a:cubicBezTo>
                      <a:pt x="3191" y="593"/>
                      <a:pt x="2727" y="271"/>
                      <a:pt x="2215" y="129"/>
                    </a:cubicBezTo>
                    <a:cubicBezTo>
                      <a:pt x="1889" y="45"/>
                      <a:pt x="1553" y="0"/>
                      <a:pt x="121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8"/>
              <p:cNvSpPr/>
              <p:nvPr/>
            </p:nvSpPr>
            <p:spPr>
              <a:xfrm>
                <a:off x="5687025" y="3116488"/>
                <a:ext cx="34550" cy="55825"/>
              </a:xfrm>
              <a:custGeom>
                <a:avLst/>
                <a:gdLst/>
                <a:ahLst/>
                <a:cxnLst/>
                <a:rect l="l" t="t" r="r" b="b"/>
                <a:pathLst>
                  <a:path w="1382" h="2233" extrusionOk="0">
                    <a:moveTo>
                      <a:pt x="1233" y="1"/>
                    </a:moveTo>
                    <a:cubicBezTo>
                      <a:pt x="1129" y="1"/>
                      <a:pt x="1026" y="25"/>
                      <a:pt x="929" y="65"/>
                    </a:cubicBezTo>
                    <a:cubicBezTo>
                      <a:pt x="798" y="113"/>
                      <a:pt x="667" y="184"/>
                      <a:pt x="560" y="279"/>
                    </a:cubicBezTo>
                    <a:cubicBezTo>
                      <a:pt x="60" y="708"/>
                      <a:pt x="1" y="1458"/>
                      <a:pt x="417" y="1958"/>
                    </a:cubicBezTo>
                    <a:cubicBezTo>
                      <a:pt x="513" y="2077"/>
                      <a:pt x="644" y="2184"/>
                      <a:pt x="787" y="2232"/>
                    </a:cubicBezTo>
                    <a:cubicBezTo>
                      <a:pt x="679" y="2125"/>
                      <a:pt x="584" y="2018"/>
                      <a:pt x="489" y="1899"/>
                    </a:cubicBezTo>
                    <a:cubicBezTo>
                      <a:pt x="429" y="1827"/>
                      <a:pt x="382" y="1744"/>
                      <a:pt x="346" y="1649"/>
                    </a:cubicBezTo>
                    <a:cubicBezTo>
                      <a:pt x="96" y="1065"/>
                      <a:pt x="370" y="387"/>
                      <a:pt x="965" y="148"/>
                    </a:cubicBezTo>
                    <a:cubicBezTo>
                      <a:pt x="1096" y="89"/>
                      <a:pt x="1239" y="53"/>
                      <a:pt x="1382" y="17"/>
                    </a:cubicBezTo>
                    <a:cubicBezTo>
                      <a:pt x="1332" y="6"/>
                      <a:pt x="1283" y="1"/>
                      <a:pt x="123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8"/>
              <p:cNvSpPr/>
              <p:nvPr/>
            </p:nvSpPr>
            <p:spPr>
              <a:xfrm>
                <a:off x="5894200" y="3196363"/>
                <a:ext cx="45575" cy="53925"/>
              </a:xfrm>
              <a:custGeom>
                <a:avLst/>
                <a:gdLst/>
                <a:ahLst/>
                <a:cxnLst/>
                <a:rect l="l" t="t" r="r" b="b"/>
                <a:pathLst>
                  <a:path w="1823" h="2157" extrusionOk="0">
                    <a:moveTo>
                      <a:pt x="748" y="1"/>
                    </a:moveTo>
                    <a:cubicBezTo>
                      <a:pt x="673" y="1"/>
                      <a:pt x="598" y="9"/>
                      <a:pt x="524" y="25"/>
                    </a:cubicBezTo>
                    <a:cubicBezTo>
                      <a:pt x="381" y="61"/>
                      <a:pt x="239" y="121"/>
                      <a:pt x="120" y="192"/>
                    </a:cubicBezTo>
                    <a:cubicBezTo>
                      <a:pt x="36" y="251"/>
                      <a:pt x="0" y="311"/>
                      <a:pt x="0" y="311"/>
                    </a:cubicBezTo>
                    <a:cubicBezTo>
                      <a:pt x="167" y="216"/>
                      <a:pt x="346" y="156"/>
                      <a:pt x="536" y="109"/>
                    </a:cubicBezTo>
                    <a:cubicBezTo>
                      <a:pt x="590" y="99"/>
                      <a:pt x="645" y="95"/>
                      <a:pt x="699" y="95"/>
                    </a:cubicBezTo>
                    <a:cubicBezTo>
                      <a:pt x="846" y="95"/>
                      <a:pt x="992" y="128"/>
                      <a:pt x="1132" y="180"/>
                    </a:cubicBezTo>
                    <a:cubicBezTo>
                      <a:pt x="1346" y="287"/>
                      <a:pt x="1524" y="478"/>
                      <a:pt x="1608" y="704"/>
                    </a:cubicBezTo>
                    <a:cubicBezTo>
                      <a:pt x="1691" y="942"/>
                      <a:pt x="1667" y="1192"/>
                      <a:pt x="1536" y="1406"/>
                    </a:cubicBezTo>
                    <a:cubicBezTo>
                      <a:pt x="1429" y="1573"/>
                      <a:pt x="1286" y="1728"/>
                      <a:pt x="1108" y="1847"/>
                    </a:cubicBezTo>
                    <a:cubicBezTo>
                      <a:pt x="822" y="2037"/>
                      <a:pt x="608" y="2133"/>
                      <a:pt x="620" y="2156"/>
                    </a:cubicBezTo>
                    <a:cubicBezTo>
                      <a:pt x="620" y="2156"/>
                      <a:pt x="679" y="2145"/>
                      <a:pt x="774" y="2097"/>
                    </a:cubicBezTo>
                    <a:cubicBezTo>
                      <a:pt x="905" y="2037"/>
                      <a:pt x="1036" y="1978"/>
                      <a:pt x="1155" y="1906"/>
                    </a:cubicBezTo>
                    <a:cubicBezTo>
                      <a:pt x="1346" y="1799"/>
                      <a:pt x="1513" y="1645"/>
                      <a:pt x="1632" y="1466"/>
                    </a:cubicBezTo>
                    <a:cubicBezTo>
                      <a:pt x="1786" y="1228"/>
                      <a:pt x="1822" y="930"/>
                      <a:pt x="1727" y="668"/>
                    </a:cubicBezTo>
                    <a:cubicBezTo>
                      <a:pt x="1620" y="406"/>
                      <a:pt x="1429" y="192"/>
                      <a:pt x="1167" y="85"/>
                    </a:cubicBezTo>
                    <a:cubicBezTo>
                      <a:pt x="1034" y="30"/>
                      <a:pt x="891" y="1"/>
                      <a:pt x="7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8"/>
              <p:cNvSpPr/>
              <p:nvPr/>
            </p:nvSpPr>
            <p:spPr>
              <a:xfrm>
                <a:off x="5867125" y="3250563"/>
                <a:ext cx="53300" cy="71825"/>
              </a:xfrm>
              <a:custGeom>
                <a:avLst/>
                <a:gdLst/>
                <a:ahLst/>
                <a:cxnLst/>
                <a:rect l="l" t="t" r="r" b="b"/>
                <a:pathLst>
                  <a:path w="2132" h="2873" extrusionOk="0">
                    <a:moveTo>
                      <a:pt x="1798" y="0"/>
                    </a:moveTo>
                    <a:cubicBezTo>
                      <a:pt x="1774" y="12"/>
                      <a:pt x="1869" y="274"/>
                      <a:pt x="1953" y="703"/>
                    </a:cubicBezTo>
                    <a:cubicBezTo>
                      <a:pt x="2012" y="953"/>
                      <a:pt x="2024" y="1203"/>
                      <a:pt x="2012" y="1465"/>
                    </a:cubicBezTo>
                    <a:cubicBezTo>
                      <a:pt x="1988" y="1774"/>
                      <a:pt x="1893" y="2060"/>
                      <a:pt x="1703" y="2310"/>
                    </a:cubicBezTo>
                    <a:cubicBezTo>
                      <a:pt x="1524" y="2560"/>
                      <a:pt x="1250" y="2727"/>
                      <a:pt x="941" y="2763"/>
                    </a:cubicBezTo>
                    <a:cubicBezTo>
                      <a:pt x="917" y="2765"/>
                      <a:pt x="894" y="2766"/>
                      <a:pt x="871" y="2766"/>
                    </a:cubicBezTo>
                    <a:cubicBezTo>
                      <a:pt x="470" y="2766"/>
                      <a:pt x="116" y="2477"/>
                      <a:pt x="60" y="2072"/>
                    </a:cubicBezTo>
                    <a:cubicBezTo>
                      <a:pt x="48" y="1953"/>
                      <a:pt x="60" y="1882"/>
                      <a:pt x="48" y="1882"/>
                    </a:cubicBezTo>
                    <a:cubicBezTo>
                      <a:pt x="12" y="1941"/>
                      <a:pt x="0" y="2001"/>
                      <a:pt x="12" y="2072"/>
                    </a:cubicBezTo>
                    <a:cubicBezTo>
                      <a:pt x="12" y="2263"/>
                      <a:pt x="95" y="2429"/>
                      <a:pt x="214" y="2572"/>
                    </a:cubicBezTo>
                    <a:cubicBezTo>
                      <a:pt x="378" y="2757"/>
                      <a:pt x="621" y="2873"/>
                      <a:pt x="880" y="2873"/>
                    </a:cubicBezTo>
                    <a:cubicBezTo>
                      <a:pt x="904" y="2873"/>
                      <a:pt x="928" y="2872"/>
                      <a:pt x="953" y="2870"/>
                    </a:cubicBezTo>
                    <a:cubicBezTo>
                      <a:pt x="1286" y="2834"/>
                      <a:pt x="1595" y="2667"/>
                      <a:pt x="1798" y="2394"/>
                    </a:cubicBezTo>
                    <a:cubicBezTo>
                      <a:pt x="2000" y="2120"/>
                      <a:pt x="2107" y="1798"/>
                      <a:pt x="2119" y="1477"/>
                    </a:cubicBezTo>
                    <a:cubicBezTo>
                      <a:pt x="2131" y="1203"/>
                      <a:pt x="2107" y="941"/>
                      <a:pt x="2036" y="679"/>
                    </a:cubicBezTo>
                    <a:cubicBezTo>
                      <a:pt x="2000" y="512"/>
                      <a:pt x="1941" y="346"/>
                      <a:pt x="1881" y="179"/>
                    </a:cubicBezTo>
                    <a:cubicBezTo>
                      <a:pt x="1857" y="119"/>
                      <a:pt x="1834" y="60"/>
                      <a:pt x="179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8"/>
              <p:cNvSpPr/>
              <p:nvPr/>
            </p:nvSpPr>
            <p:spPr>
              <a:xfrm>
                <a:off x="5836450" y="3178813"/>
                <a:ext cx="61650" cy="169400"/>
              </a:xfrm>
              <a:custGeom>
                <a:avLst/>
                <a:gdLst/>
                <a:ahLst/>
                <a:cxnLst/>
                <a:rect l="l" t="t" r="r" b="b"/>
                <a:pathLst>
                  <a:path w="2466" h="6776" extrusionOk="0">
                    <a:moveTo>
                      <a:pt x="275" y="1"/>
                    </a:moveTo>
                    <a:lnTo>
                      <a:pt x="275" y="1"/>
                    </a:lnTo>
                    <a:cubicBezTo>
                      <a:pt x="1" y="465"/>
                      <a:pt x="155" y="1049"/>
                      <a:pt x="370" y="1549"/>
                    </a:cubicBezTo>
                    <a:cubicBezTo>
                      <a:pt x="596" y="2037"/>
                      <a:pt x="882" y="2525"/>
                      <a:pt x="870" y="3061"/>
                    </a:cubicBezTo>
                    <a:cubicBezTo>
                      <a:pt x="858" y="3966"/>
                      <a:pt x="13" y="4704"/>
                      <a:pt x="72" y="5609"/>
                    </a:cubicBezTo>
                    <a:cubicBezTo>
                      <a:pt x="120" y="6157"/>
                      <a:pt x="489" y="6621"/>
                      <a:pt x="1025" y="6776"/>
                    </a:cubicBezTo>
                    <a:cubicBezTo>
                      <a:pt x="608" y="6466"/>
                      <a:pt x="608" y="5835"/>
                      <a:pt x="798" y="5371"/>
                    </a:cubicBezTo>
                    <a:cubicBezTo>
                      <a:pt x="989" y="4894"/>
                      <a:pt x="1846" y="3656"/>
                      <a:pt x="1989" y="3156"/>
                    </a:cubicBezTo>
                    <a:cubicBezTo>
                      <a:pt x="2465" y="1501"/>
                      <a:pt x="2310" y="1299"/>
                      <a:pt x="1763" y="668"/>
                    </a:cubicBezTo>
                    <a:lnTo>
                      <a:pt x="2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8"/>
              <p:cNvSpPr/>
              <p:nvPr/>
            </p:nvSpPr>
            <p:spPr>
              <a:xfrm>
                <a:off x="5848075" y="3177038"/>
                <a:ext cx="33950" cy="34425"/>
              </a:xfrm>
              <a:custGeom>
                <a:avLst/>
                <a:gdLst/>
                <a:ahLst/>
                <a:cxnLst/>
                <a:rect l="l" t="t" r="r" b="b"/>
                <a:pathLst>
                  <a:path w="1358" h="1377" extrusionOk="0">
                    <a:moveTo>
                      <a:pt x="36" y="1"/>
                    </a:moveTo>
                    <a:cubicBezTo>
                      <a:pt x="36" y="1"/>
                      <a:pt x="0" y="120"/>
                      <a:pt x="36" y="310"/>
                    </a:cubicBezTo>
                    <a:cubicBezTo>
                      <a:pt x="131" y="834"/>
                      <a:pt x="524" y="1239"/>
                      <a:pt x="1036" y="1358"/>
                    </a:cubicBezTo>
                    <a:cubicBezTo>
                      <a:pt x="1115" y="1372"/>
                      <a:pt x="1182" y="1377"/>
                      <a:pt x="1233" y="1377"/>
                    </a:cubicBezTo>
                    <a:cubicBezTo>
                      <a:pt x="1313" y="1377"/>
                      <a:pt x="1357" y="1365"/>
                      <a:pt x="1357" y="1358"/>
                    </a:cubicBezTo>
                    <a:cubicBezTo>
                      <a:pt x="1250" y="1322"/>
                      <a:pt x="1155" y="1286"/>
                      <a:pt x="1060" y="1275"/>
                    </a:cubicBezTo>
                    <a:cubicBezTo>
                      <a:pt x="595" y="1132"/>
                      <a:pt x="238" y="763"/>
                      <a:pt x="107" y="298"/>
                    </a:cubicBezTo>
                    <a:cubicBezTo>
                      <a:pt x="95" y="191"/>
                      <a:pt x="71" y="96"/>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8"/>
              <p:cNvSpPr/>
              <p:nvPr/>
            </p:nvSpPr>
            <p:spPr>
              <a:xfrm>
                <a:off x="5845675" y="3182088"/>
                <a:ext cx="33075" cy="152425"/>
              </a:xfrm>
              <a:custGeom>
                <a:avLst/>
                <a:gdLst/>
                <a:ahLst/>
                <a:cxnLst/>
                <a:rect l="l" t="t" r="r" b="b"/>
                <a:pathLst>
                  <a:path w="1323" h="6097" extrusionOk="0">
                    <a:moveTo>
                      <a:pt x="36" y="1"/>
                    </a:moveTo>
                    <a:cubicBezTo>
                      <a:pt x="13" y="84"/>
                      <a:pt x="1" y="180"/>
                      <a:pt x="1" y="263"/>
                    </a:cubicBezTo>
                    <a:cubicBezTo>
                      <a:pt x="13" y="513"/>
                      <a:pt x="60" y="763"/>
                      <a:pt x="144" y="1001"/>
                    </a:cubicBezTo>
                    <a:cubicBezTo>
                      <a:pt x="287" y="1334"/>
                      <a:pt x="477" y="1656"/>
                      <a:pt x="703" y="1942"/>
                    </a:cubicBezTo>
                    <a:cubicBezTo>
                      <a:pt x="834" y="2108"/>
                      <a:pt x="953" y="2287"/>
                      <a:pt x="1049" y="2477"/>
                    </a:cubicBezTo>
                    <a:cubicBezTo>
                      <a:pt x="1156" y="2680"/>
                      <a:pt x="1203" y="2894"/>
                      <a:pt x="1203" y="3120"/>
                    </a:cubicBezTo>
                    <a:cubicBezTo>
                      <a:pt x="1191" y="3347"/>
                      <a:pt x="1144" y="3561"/>
                      <a:pt x="1037" y="3763"/>
                    </a:cubicBezTo>
                    <a:cubicBezTo>
                      <a:pt x="941" y="3942"/>
                      <a:pt x="810" y="4109"/>
                      <a:pt x="656" y="4240"/>
                    </a:cubicBezTo>
                    <a:cubicBezTo>
                      <a:pt x="501" y="4371"/>
                      <a:pt x="370" y="4525"/>
                      <a:pt x="251" y="4680"/>
                    </a:cubicBezTo>
                    <a:cubicBezTo>
                      <a:pt x="156" y="4835"/>
                      <a:pt x="108" y="5013"/>
                      <a:pt x="96" y="5180"/>
                    </a:cubicBezTo>
                    <a:cubicBezTo>
                      <a:pt x="72" y="5442"/>
                      <a:pt x="144" y="5692"/>
                      <a:pt x="275" y="5906"/>
                    </a:cubicBezTo>
                    <a:cubicBezTo>
                      <a:pt x="322" y="5966"/>
                      <a:pt x="358" y="6014"/>
                      <a:pt x="417" y="6061"/>
                    </a:cubicBezTo>
                    <a:cubicBezTo>
                      <a:pt x="453" y="6085"/>
                      <a:pt x="465" y="6097"/>
                      <a:pt x="465" y="6097"/>
                    </a:cubicBezTo>
                    <a:cubicBezTo>
                      <a:pt x="477" y="6097"/>
                      <a:pt x="406" y="6026"/>
                      <a:pt x="322" y="5883"/>
                    </a:cubicBezTo>
                    <a:cubicBezTo>
                      <a:pt x="203" y="5668"/>
                      <a:pt x="156" y="5430"/>
                      <a:pt x="179" y="5192"/>
                    </a:cubicBezTo>
                    <a:cubicBezTo>
                      <a:pt x="191" y="5025"/>
                      <a:pt x="251" y="4871"/>
                      <a:pt x="334" y="4740"/>
                    </a:cubicBezTo>
                    <a:cubicBezTo>
                      <a:pt x="441" y="4585"/>
                      <a:pt x="572" y="4442"/>
                      <a:pt x="727" y="4323"/>
                    </a:cubicBezTo>
                    <a:cubicBezTo>
                      <a:pt x="894" y="4180"/>
                      <a:pt x="1037" y="4001"/>
                      <a:pt x="1144" y="3811"/>
                    </a:cubicBezTo>
                    <a:cubicBezTo>
                      <a:pt x="1251" y="3597"/>
                      <a:pt x="1310" y="3359"/>
                      <a:pt x="1310" y="3120"/>
                    </a:cubicBezTo>
                    <a:cubicBezTo>
                      <a:pt x="1322" y="2882"/>
                      <a:pt x="1263" y="2644"/>
                      <a:pt x="1156" y="2430"/>
                    </a:cubicBezTo>
                    <a:cubicBezTo>
                      <a:pt x="1049" y="2239"/>
                      <a:pt x="929" y="2049"/>
                      <a:pt x="787" y="1882"/>
                    </a:cubicBezTo>
                    <a:cubicBezTo>
                      <a:pt x="560" y="1608"/>
                      <a:pt x="370" y="1299"/>
                      <a:pt x="227" y="965"/>
                    </a:cubicBezTo>
                    <a:cubicBezTo>
                      <a:pt x="96" y="656"/>
                      <a:pt x="36" y="33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8"/>
              <p:cNvSpPr/>
              <p:nvPr/>
            </p:nvSpPr>
            <p:spPr>
              <a:xfrm>
                <a:off x="5863850" y="3209488"/>
                <a:ext cx="35725" cy="88125"/>
              </a:xfrm>
              <a:custGeom>
                <a:avLst/>
                <a:gdLst/>
                <a:ahLst/>
                <a:cxnLst/>
                <a:rect l="l" t="t" r="r" b="b"/>
                <a:pathLst>
                  <a:path w="1429" h="3525" extrusionOk="0">
                    <a:moveTo>
                      <a:pt x="917" y="0"/>
                    </a:moveTo>
                    <a:lnTo>
                      <a:pt x="917" y="0"/>
                    </a:lnTo>
                    <a:cubicBezTo>
                      <a:pt x="1024" y="167"/>
                      <a:pt x="1119" y="346"/>
                      <a:pt x="1179" y="536"/>
                    </a:cubicBezTo>
                    <a:cubicBezTo>
                      <a:pt x="1310" y="977"/>
                      <a:pt x="1298" y="1465"/>
                      <a:pt x="1131" y="1905"/>
                    </a:cubicBezTo>
                    <a:cubicBezTo>
                      <a:pt x="953" y="2334"/>
                      <a:pt x="703" y="2739"/>
                      <a:pt x="393" y="3084"/>
                    </a:cubicBezTo>
                    <a:cubicBezTo>
                      <a:pt x="250" y="3227"/>
                      <a:pt x="119" y="3370"/>
                      <a:pt x="0" y="3525"/>
                    </a:cubicBezTo>
                    <a:cubicBezTo>
                      <a:pt x="167" y="3417"/>
                      <a:pt x="322" y="3286"/>
                      <a:pt x="441" y="3132"/>
                    </a:cubicBezTo>
                    <a:cubicBezTo>
                      <a:pt x="786" y="2786"/>
                      <a:pt x="1060" y="2382"/>
                      <a:pt x="1238" y="1929"/>
                    </a:cubicBezTo>
                    <a:cubicBezTo>
                      <a:pt x="1417" y="1465"/>
                      <a:pt x="1429" y="965"/>
                      <a:pt x="1262" y="500"/>
                    </a:cubicBezTo>
                    <a:cubicBezTo>
                      <a:pt x="1203" y="358"/>
                      <a:pt x="1131" y="227"/>
                      <a:pt x="1036" y="119"/>
                    </a:cubicBezTo>
                    <a:cubicBezTo>
                      <a:pt x="976" y="36"/>
                      <a:pt x="917" y="0"/>
                      <a:pt x="9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8"/>
              <p:cNvSpPr/>
              <p:nvPr/>
            </p:nvSpPr>
            <p:spPr>
              <a:xfrm>
                <a:off x="5463500" y="3341338"/>
                <a:ext cx="619650" cy="429550"/>
              </a:xfrm>
              <a:custGeom>
                <a:avLst/>
                <a:gdLst/>
                <a:ahLst/>
                <a:cxnLst/>
                <a:rect l="l" t="t" r="r" b="b"/>
                <a:pathLst>
                  <a:path w="24786" h="17182" extrusionOk="0">
                    <a:moveTo>
                      <a:pt x="18479" y="9085"/>
                    </a:moveTo>
                    <a:lnTo>
                      <a:pt x="19110" y="11169"/>
                    </a:lnTo>
                    <a:lnTo>
                      <a:pt x="19110" y="11169"/>
                    </a:lnTo>
                    <a:lnTo>
                      <a:pt x="18574" y="11133"/>
                    </a:lnTo>
                    <a:lnTo>
                      <a:pt x="18491" y="10716"/>
                    </a:lnTo>
                    <a:cubicBezTo>
                      <a:pt x="18479" y="10681"/>
                      <a:pt x="18479" y="10633"/>
                      <a:pt x="18479" y="10597"/>
                    </a:cubicBezTo>
                    <a:lnTo>
                      <a:pt x="18479" y="9085"/>
                    </a:lnTo>
                    <a:close/>
                    <a:moveTo>
                      <a:pt x="11323" y="1"/>
                    </a:moveTo>
                    <a:lnTo>
                      <a:pt x="11275" y="834"/>
                    </a:lnTo>
                    <a:lnTo>
                      <a:pt x="9739" y="1310"/>
                    </a:lnTo>
                    <a:cubicBezTo>
                      <a:pt x="9680" y="1334"/>
                      <a:pt x="9620" y="1358"/>
                      <a:pt x="9573" y="1394"/>
                    </a:cubicBezTo>
                    <a:lnTo>
                      <a:pt x="9573" y="1370"/>
                    </a:lnTo>
                    <a:cubicBezTo>
                      <a:pt x="9573" y="1370"/>
                      <a:pt x="7751" y="1656"/>
                      <a:pt x="6775" y="4894"/>
                    </a:cubicBezTo>
                    <a:cubicBezTo>
                      <a:pt x="6465" y="5930"/>
                      <a:pt x="6501" y="8645"/>
                      <a:pt x="5632" y="11193"/>
                    </a:cubicBezTo>
                    <a:lnTo>
                      <a:pt x="3524" y="10062"/>
                    </a:lnTo>
                    <a:lnTo>
                      <a:pt x="1858" y="9276"/>
                    </a:lnTo>
                    <a:lnTo>
                      <a:pt x="0" y="11466"/>
                    </a:lnTo>
                    <a:lnTo>
                      <a:pt x="4810" y="15991"/>
                    </a:lnTo>
                    <a:cubicBezTo>
                      <a:pt x="5013" y="16193"/>
                      <a:pt x="5870" y="16658"/>
                      <a:pt x="6691" y="16824"/>
                    </a:cubicBezTo>
                    <a:cubicBezTo>
                      <a:pt x="6865" y="16870"/>
                      <a:pt x="7045" y="16893"/>
                      <a:pt x="7225" y="16893"/>
                    </a:cubicBezTo>
                    <a:cubicBezTo>
                      <a:pt x="7512" y="16893"/>
                      <a:pt x="7801" y="16834"/>
                      <a:pt x="8073" y="16717"/>
                    </a:cubicBezTo>
                    <a:cubicBezTo>
                      <a:pt x="8287" y="16955"/>
                      <a:pt x="8561" y="17181"/>
                      <a:pt x="8811" y="17181"/>
                    </a:cubicBezTo>
                    <a:lnTo>
                      <a:pt x="18300" y="17122"/>
                    </a:lnTo>
                    <a:cubicBezTo>
                      <a:pt x="18514" y="17098"/>
                      <a:pt x="18717" y="17003"/>
                      <a:pt x="18860" y="16848"/>
                    </a:cubicBezTo>
                    <a:cubicBezTo>
                      <a:pt x="19253" y="16491"/>
                      <a:pt x="19467" y="15979"/>
                      <a:pt x="19467" y="15455"/>
                    </a:cubicBezTo>
                    <a:cubicBezTo>
                      <a:pt x="19836" y="15622"/>
                      <a:pt x="20217" y="15777"/>
                      <a:pt x="20610" y="15896"/>
                    </a:cubicBezTo>
                    <a:cubicBezTo>
                      <a:pt x="20807" y="15940"/>
                      <a:pt x="21007" y="15961"/>
                      <a:pt x="21207" y="15961"/>
                    </a:cubicBezTo>
                    <a:cubicBezTo>
                      <a:pt x="23009" y="15961"/>
                      <a:pt x="24786" y="14254"/>
                      <a:pt x="24217" y="12336"/>
                    </a:cubicBezTo>
                    <a:cubicBezTo>
                      <a:pt x="24039" y="11728"/>
                      <a:pt x="21705" y="5978"/>
                      <a:pt x="20634" y="3358"/>
                    </a:cubicBezTo>
                    <a:cubicBezTo>
                      <a:pt x="20610" y="3287"/>
                      <a:pt x="20574" y="3227"/>
                      <a:pt x="20538" y="3156"/>
                    </a:cubicBezTo>
                    <a:cubicBezTo>
                      <a:pt x="20074" y="2239"/>
                      <a:pt x="19193" y="1596"/>
                      <a:pt x="18169" y="1441"/>
                    </a:cubicBezTo>
                    <a:lnTo>
                      <a:pt x="16538" y="1168"/>
                    </a:lnTo>
                    <a:lnTo>
                      <a:pt x="16490" y="120"/>
                    </a:lnTo>
                    <a:lnTo>
                      <a:pt x="113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8"/>
              <p:cNvSpPr/>
              <p:nvPr/>
            </p:nvSpPr>
            <p:spPr>
              <a:xfrm>
                <a:off x="5864125" y="3514288"/>
                <a:ext cx="78925" cy="107775"/>
              </a:xfrm>
              <a:custGeom>
                <a:avLst/>
                <a:gdLst/>
                <a:ahLst/>
                <a:cxnLst/>
                <a:rect l="l" t="t" r="r" b="b"/>
                <a:pathLst>
                  <a:path w="3157" h="4311" extrusionOk="0">
                    <a:moveTo>
                      <a:pt x="1799" y="0"/>
                    </a:moveTo>
                    <a:cubicBezTo>
                      <a:pt x="1811" y="96"/>
                      <a:pt x="1846" y="191"/>
                      <a:pt x="1870" y="286"/>
                    </a:cubicBezTo>
                    <a:cubicBezTo>
                      <a:pt x="1930" y="500"/>
                      <a:pt x="2001" y="750"/>
                      <a:pt x="2096" y="1060"/>
                    </a:cubicBezTo>
                    <a:cubicBezTo>
                      <a:pt x="2275" y="1727"/>
                      <a:pt x="2513" y="2632"/>
                      <a:pt x="2811" y="3620"/>
                    </a:cubicBezTo>
                    <a:cubicBezTo>
                      <a:pt x="2873" y="3817"/>
                      <a:pt x="2935" y="4005"/>
                      <a:pt x="2998" y="4184"/>
                    </a:cubicBezTo>
                    <a:lnTo>
                      <a:pt x="2998" y="4184"/>
                    </a:lnTo>
                    <a:cubicBezTo>
                      <a:pt x="2142" y="4117"/>
                      <a:pt x="1412" y="4071"/>
                      <a:pt x="882" y="4048"/>
                    </a:cubicBezTo>
                    <a:cubicBezTo>
                      <a:pt x="608" y="4037"/>
                      <a:pt x="388" y="4031"/>
                      <a:pt x="236" y="4031"/>
                    </a:cubicBezTo>
                    <a:cubicBezTo>
                      <a:pt x="84" y="4031"/>
                      <a:pt x="1" y="4037"/>
                      <a:pt x="1" y="4048"/>
                    </a:cubicBezTo>
                    <a:lnTo>
                      <a:pt x="227" y="4072"/>
                    </a:lnTo>
                    <a:lnTo>
                      <a:pt x="870" y="4132"/>
                    </a:lnTo>
                    <a:lnTo>
                      <a:pt x="3061" y="4310"/>
                    </a:lnTo>
                    <a:lnTo>
                      <a:pt x="3156" y="4310"/>
                    </a:lnTo>
                    <a:lnTo>
                      <a:pt x="3120" y="4227"/>
                    </a:lnTo>
                    <a:cubicBezTo>
                      <a:pt x="3049" y="4025"/>
                      <a:pt x="2989" y="3810"/>
                      <a:pt x="2918" y="3584"/>
                    </a:cubicBezTo>
                    <a:cubicBezTo>
                      <a:pt x="2620" y="2596"/>
                      <a:pt x="2370" y="1691"/>
                      <a:pt x="2168" y="1036"/>
                    </a:cubicBezTo>
                    <a:cubicBezTo>
                      <a:pt x="2061" y="715"/>
                      <a:pt x="1977" y="453"/>
                      <a:pt x="1918" y="274"/>
                    </a:cubicBezTo>
                    <a:cubicBezTo>
                      <a:pt x="1894" y="179"/>
                      <a:pt x="1846" y="84"/>
                      <a:pt x="179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8"/>
              <p:cNvSpPr/>
              <p:nvPr/>
            </p:nvSpPr>
            <p:spPr>
              <a:xfrm>
                <a:off x="5837650" y="3675013"/>
                <a:ext cx="152125" cy="64925"/>
              </a:xfrm>
              <a:custGeom>
                <a:avLst/>
                <a:gdLst/>
                <a:ahLst/>
                <a:cxnLst/>
                <a:rect l="l" t="t" r="r" b="b"/>
                <a:pathLst>
                  <a:path w="6085" h="2597" extrusionOk="0">
                    <a:moveTo>
                      <a:pt x="0" y="1"/>
                    </a:moveTo>
                    <a:lnTo>
                      <a:pt x="0" y="1"/>
                    </a:lnTo>
                    <a:cubicBezTo>
                      <a:pt x="72" y="48"/>
                      <a:pt x="143" y="96"/>
                      <a:pt x="227" y="132"/>
                    </a:cubicBezTo>
                    <a:lnTo>
                      <a:pt x="858" y="453"/>
                    </a:lnTo>
                    <a:cubicBezTo>
                      <a:pt x="1393" y="727"/>
                      <a:pt x="2120" y="1120"/>
                      <a:pt x="2941" y="1537"/>
                    </a:cubicBezTo>
                    <a:cubicBezTo>
                      <a:pt x="3644" y="1906"/>
                      <a:pt x="4370" y="2191"/>
                      <a:pt x="5132" y="2394"/>
                    </a:cubicBezTo>
                    <a:cubicBezTo>
                      <a:pt x="5418" y="2465"/>
                      <a:pt x="5656" y="2525"/>
                      <a:pt x="5822" y="2561"/>
                    </a:cubicBezTo>
                    <a:cubicBezTo>
                      <a:pt x="5906" y="2584"/>
                      <a:pt x="6001" y="2596"/>
                      <a:pt x="6084" y="2596"/>
                    </a:cubicBezTo>
                    <a:cubicBezTo>
                      <a:pt x="6084" y="2572"/>
                      <a:pt x="5727" y="2489"/>
                      <a:pt x="5156" y="2310"/>
                    </a:cubicBezTo>
                    <a:cubicBezTo>
                      <a:pt x="4406" y="2084"/>
                      <a:pt x="3679" y="1787"/>
                      <a:pt x="2989" y="1429"/>
                    </a:cubicBezTo>
                    <a:cubicBezTo>
                      <a:pt x="2167" y="1025"/>
                      <a:pt x="1441" y="632"/>
                      <a:pt x="893" y="382"/>
                    </a:cubicBezTo>
                    <a:cubicBezTo>
                      <a:pt x="619" y="251"/>
                      <a:pt x="393" y="155"/>
                      <a:pt x="238" y="84"/>
                    </a:cubicBezTo>
                    <a:cubicBezTo>
                      <a:pt x="167" y="48"/>
                      <a:pt x="84" y="24"/>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8"/>
              <p:cNvSpPr/>
              <p:nvPr/>
            </p:nvSpPr>
            <p:spPr>
              <a:xfrm>
                <a:off x="5668575" y="3454163"/>
                <a:ext cx="20850" cy="145875"/>
              </a:xfrm>
              <a:custGeom>
                <a:avLst/>
                <a:gdLst/>
                <a:ahLst/>
                <a:cxnLst/>
                <a:rect l="l" t="t" r="r" b="b"/>
                <a:pathLst>
                  <a:path w="834" h="5835" extrusionOk="0">
                    <a:moveTo>
                      <a:pt x="655" y="0"/>
                    </a:moveTo>
                    <a:cubicBezTo>
                      <a:pt x="632" y="298"/>
                      <a:pt x="608" y="584"/>
                      <a:pt x="560" y="881"/>
                    </a:cubicBezTo>
                    <a:cubicBezTo>
                      <a:pt x="513" y="1143"/>
                      <a:pt x="429" y="1465"/>
                      <a:pt x="334" y="1810"/>
                    </a:cubicBezTo>
                    <a:cubicBezTo>
                      <a:pt x="227" y="2191"/>
                      <a:pt x="143" y="2572"/>
                      <a:pt x="96" y="2965"/>
                    </a:cubicBezTo>
                    <a:cubicBezTo>
                      <a:pt x="1" y="3679"/>
                      <a:pt x="96" y="4406"/>
                      <a:pt x="370" y="5072"/>
                    </a:cubicBezTo>
                    <a:cubicBezTo>
                      <a:pt x="453" y="5275"/>
                      <a:pt x="560" y="5465"/>
                      <a:pt x="667" y="5656"/>
                    </a:cubicBezTo>
                    <a:cubicBezTo>
                      <a:pt x="715" y="5715"/>
                      <a:pt x="763" y="5775"/>
                      <a:pt x="822" y="5834"/>
                    </a:cubicBezTo>
                    <a:cubicBezTo>
                      <a:pt x="834" y="5822"/>
                      <a:pt x="643" y="5549"/>
                      <a:pt x="453" y="5037"/>
                    </a:cubicBezTo>
                    <a:cubicBezTo>
                      <a:pt x="203" y="4370"/>
                      <a:pt x="120" y="3667"/>
                      <a:pt x="203" y="2965"/>
                    </a:cubicBezTo>
                    <a:cubicBezTo>
                      <a:pt x="262" y="2584"/>
                      <a:pt x="346" y="2203"/>
                      <a:pt x="441" y="1822"/>
                    </a:cubicBezTo>
                    <a:cubicBezTo>
                      <a:pt x="524" y="1477"/>
                      <a:pt x="596" y="1155"/>
                      <a:pt x="643" y="881"/>
                    </a:cubicBezTo>
                    <a:cubicBezTo>
                      <a:pt x="667" y="667"/>
                      <a:pt x="691" y="453"/>
                      <a:pt x="679" y="238"/>
                    </a:cubicBezTo>
                    <a:cubicBezTo>
                      <a:pt x="691" y="155"/>
                      <a:pt x="679" y="72"/>
                      <a:pt x="6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8"/>
              <p:cNvSpPr/>
              <p:nvPr/>
            </p:nvSpPr>
            <p:spPr>
              <a:xfrm>
                <a:off x="5657275" y="3603888"/>
                <a:ext cx="36325" cy="167000"/>
              </a:xfrm>
              <a:custGeom>
                <a:avLst/>
                <a:gdLst/>
                <a:ahLst/>
                <a:cxnLst/>
                <a:rect l="l" t="t" r="r" b="b"/>
                <a:pathLst>
                  <a:path w="1453" h="6680" extrusionOk="0">
                    <a:moveTo>
                      <a:pt x="1226" y="0"/>
                    </a:moveTo>
                    <a:lnTo>
                      <a:pt x="1226" y="0"/>
                    </a:lnTo>
                    <a:cubicBezTo>
                      <a:pt x="1334" y="333"/>
                      <a:pt x="1381" y="691"/>
                      <a:pt x="1346" y="1048"/>
                    </a:cubicBezTo>
                    <a:cubicBezTo>
                      <a:pt x="1310" y="1429"/>
                      <a:pt x="1215" y="1810"/>
                      <a:pt x="1060" y="2155"/>
                    </a:cubicBezTo>
                    <a:cubicBezTo>
                      <a:pt x="893" y="2560"/>
                      <a:pt x="655" y="2977"/>
                      <a:pt x="441" y="3441"/>
                    </a:cubicBezTo>
                    <a:cubicBezTo>
                      <a:pt x="238" y="3882"/>
                      <a:pt x="95" y="4346"/>
                      <a:pt x="36" y="4822"/>
                    </a:cubicBezTo>
                    <a:cubicBezTo>
                      <a:pt x="0" y="5227"/>
                      <a:pt x="72" y="5620"/>
                      <a:pt x="262" y="5977"/>
                    </a:cubicBezTo>
                    <a:cubicBezTo>
                      <a:pt x="381" y="6215"/>
                      <a:pt x="560" y="6418"/>
                      <a:pt x="786" y="6560"/>
                    </a:cubicBezTo>
                    <a:cubicBezTo>
                      <a:pt x="857" y="6608"/>
                      <a:pt x="917" y="6632"/>
                      <a:pt x="988" y="6656"/>
                    </a:cubicBezTo>
                    <a:cubicBezTo>
                      <a:pt x="1036" y="6679"/>
                      <a:pt x="1060" y="6679"/>
                      <a:pt x="1060" y="6679"/>
                    </a:cubicBezTo>
                    <a:cubicBezTo>
                      <a:pt x="1060" y="6679"/>
                      <a:pt x="965" y="6632"/>
                      <a:pt x="822" y="6525"/>
                    </a:cubicBezTo>
                    <a:cubicBezTo>
                      <a:pt x="607" y="6370"/>
                      <a:pt x="441" y="6167"/>
                      <a:pt x="333" y="5941"/>
                    </a:cubicBezTo>
                    <a:cubicBezTo>
                      <a:pt x="167" y="5596"/>
                      <a:pt x="107" y="5215"/>
                      <a:pt x="155" y="4834"/>
                    </a:cubicBezTo>
                    <a:cubicBezTo>
                      <a:pt x="214" y="4370"/>
                      <a:pt x="345" y="3917"/>
                      <a:pt x="560" y="3489"/>
                    </a:cubicBezTo>
                    <a:cubicBezTo>
                      <a:pt x="762" y="3036"/>
                      <a:pt x="1000" y="2608"/>
                      <a:pt x="1155" y="2203"/>
                    </a:cubicBezTo>
                    <a:cubicBezTo>
                      <a:pt x="1310" y="1834"/>
                      <a:pt x="1405" y="1453"/>
                      <a:pt x="1441" y="1060"/>
                    </a:cubicBezTo>
                    <a:cubicBezTo>
                      <a:pt x="1453" y="786"/>
                      <a:pt x="1429" y="524"/>
                      <a:pt x="1346" y="274"/>
                    </a:cubicBezTo>
                    <a:cubicBezTo>
                      <a:pt x="1322" y="202"/>
                      <a:pt x="1298" y="131"/>
                      <a:pt x="1262" y="72"/>
                    </a:cubicBezTo>
                    <a:cubicBezTo>
                      <a:pt x="1238" y="24"/>
                      <a:pt x="1226" y="0"/>
                      <a:pt x="1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8"/>
              <p:cNvSpPr/>
              <p:nvPr/>
            </p:nvSpPr>
            <p:spPr>
              <a:xfrm>
                <a:off x="5684050" y="3389863"/>
                <a:ext cx="4800" cy="41400"/>
              </a:xfrm>
              <a:custGeom>
                <a:avLst/>
                <a:gdLst/>
                <a:ahLst/>
                <a:cxnLst/>
                <a:rect l="l" t="t" r="r" b="b"/>
                <a:pathLst>
                  <a:path w="192" h="1656" extrusionOk="0">
                    <a:moveTo>
                      <a:pt x="120" y="0"/>
                    </a:moveTo>
                    <a:cubicBezTo>
                      <a:pt x="36" y="274"/>
                      <a:pt x="1" y="560"/>
                      <a:pt x="36" y="834"/>
                    </a:cubicBezTo>
                    <a:cubicBezTo>
                      <a:pt x="24" y="1120"/>
                      <a:pt x="72" y="1394"/>
                      <a:pt x="179" y="1655"/>
                    </a:cubicBezTo>
                    <a:cubicBezTo>
                      <a:pt x="191" y="1382"/>
                      <a:pt x="179" y="1108"/>
                      <a:pt x="144" y="834"/>
                    </a:cubicBezTo>
                    <a:cubicBezTo>
                      <a:pt x="155" y="560"/>
                      <a:pt x="144" y="274"/>
                      <a:pt x="1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8"/>
              <p:cNvSpPr/>
              <p:nvPr/>
            </p:nvSpPr>
            <p:spPr>
              <a:xfrm>
                <a:off x="5606375" y="3621438"/>
                <a:ext cx="18475" cy="72950"/>
              </a:xfrm>
              <a:custGeom>
                <a:avLst/>
                <a:gdLst/>
                <a:ahLst/>
                <a:cxnLst/>
                <a:rect l="l" t="t" r="r" b="b"/>
                <a:pathLst>
                  <a:path w="739" h="2918" extrusionOk="0">
                    <a:moveTo>
                      <a:pt x="0" y="1"/>
                    </a:moveTo>
                    <a:cubicBezTo>
                      <a:pt x="500" y="894"/>
                      <a:pt x="715" y="1906"/>
                      <a:pt x="619" y="2918"/>
                    </a:cubicBezTo>
                    <a:cubicBezTo>
                      <a:pt x="679" y="2775"/>
                      <a:pt x="703" y="2632"/>
                      <a:pt x="715" y="2477"/>
                    </a:cubicBezTo>
                    <a:cubicBezTo>
                      <a:pt x="738" y="2108"/>
                      <a:pt x="726" y="1739"/>
                      <a:pt x="643" y="1382"/>
                    </a:cubicBezTo>
                    <a:cubicBezTo>
                      <a:pt x="572" y="1024"/>
                      <a:pt x="441" y="691"/>
                      <a:pt x="262" y="370"/>
                    </a:cubicBezTo>
                    <a:cubicBezTo>
                      <a:pt x="203" y="227"/>
                      <a:pt x="107" y="108"/>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8"/>
              <p:cNvSpPr/>
              <p:nvPr/>
            </p:nvSpPr>
            <p:spPr>
              <a:xfrm>
                <a:off x="5904325" y="3395288"/>
                <a:ext cx="45850" cy="35975"/>
              </a:xfrm>
              <a:custGeom>
                <a:avLst/>
                <a:gdLst/>
                <a:ahLst/>
                <a:cxnLst/>
                <a:rect l="l" t="t" r="r" b="b"/>
                <a:pathLst>
                  <a:path w="1834" h="1439" extrusionOk="0">
                    <a:moveTo>
                      <a:pt x="1548" y="1"/>
                    </a:moveTo>
                    <a:cubicBezTo>
                      <a:pt x="1521" y="1"/>
                      <a:pt x="1495" y="4"/>
                      <a:pt x="1465" y="10"/>
                    </a:cubicBezTo>
                    <a:cubicBezTo>
                      <a:pt x="1167" y="45"/>
                      <a:pt x="881" y="164"/>
                      <a:pt x="631" y="355"/>
                    </a:cubicBezTo>
                    <a:cubicBezTo>
                      <a:pt x="381" y="534"/>
                      <a:pt x="191" y="784"/>
                      <a:pt x="72" y="1069"/>
                    </a:cubicBezTo>
                    <a:cubicBezTo>
                      <a:pt x="12" y="1177"/>
                      <a:pt x="0" y="1319"/>
                      <a:pt x="24" y="1438"/>
                    </a:cubicBezTo>
                    <a:cubicBezTo>
                      <a:pt x="48" y="1438"/>
                      <a:pt x="48" y="1296"/>
                      <a:pt x="143" y="1105"/>
                    </a:cubicBezTo>
                    <a:cubicBezTo>
                      <a:pt x="274" y="843"/>
                      <a:pt x="465" y="629"/>
                      <a:pt x="703" y="462"/>
                    </a:cubicBezTo>
                    <a:cubicBezTo>
                      <a:pt x="929" y="284"/>
                      <a:pt x="1191" y="153"/>
                      <a:pt x="1477" y="93"/>
                    </a:cubicBezTo>
                    <a:cubicBezTo>
                      <a:pt x="1524" y="81"/>
                      <a:pt x="1572" y="81"/>
                      <a:pt x="1620" y="81"/>
                    </a:cubicBezTo>
                    <a:lnTo>
                      <a:pt x="1739" y="81"/>
                    </a:lnTo>
                    <a:cubicBezTo>
                      <a:pt x="1758" y="81"/>
                      <a:pt x="1800" y="96"/>
                      <a:pt x="1822" y="96"/>
                    </a:cubicBezTo>
                    <a:cubicBezTo>
                      <a:pt x="1827" y="96"/>
                      <a:pt x="1831" y="95"/>
                      <a:pt x="1834" y="93"/>
                    </a:cubicBezTo>
                    <a:cubicBezTo>
                      <a:pt x="1834" y="93"/>
                      <a:pt x="1810" y="69"/>
                      <a:pt x="1751" y="34"/>
                    </a:cubicBezTo>
                    <a:cubicBezTo>
                      <a:pt x="1703" y="22"/>
                      <a:pt x="1667" y="10"/>
                      <a:pt x="1631" y="10"/>
                    </a:cubicBezTo>
                    <a:cubicBezTo>
                      <a:pt x="1602" y="4"/>
                      <a:pt x="1575" y="1"/>
                      <a:pt x="1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8"/>
              <p:cNvSpPr/>
              <p:nvPr/>
            </p:nvSpPr>
            <p:spPr>
              <a:xfrm>
                <a:off x="5882000" y="3536313"/>
                <a:ext cx="45850" cy="83375"/>
              </a:xfrm>
              <a:custGeom>
                <a:avLst/>
                <a:gdLst/>
                <a:ahLst/>
                <a:cxnLst/>
                <a:rect l="l" t="t" r="r" b="b"/>
                <a:pathLst>
                  <a:path w="1834" h="3335" extrusionOk="0">
                    <a:moveTo>
                      <a:pt x="1334" y="0"/>
                    </a:moveTo>
                    <a:lnTo>
                      <a:pt x="1334" y="0"/>
                    </a:lnTo>
                    <a:cubicBezTo>
                      <a:pt x="1370" y="917"/>
                      <a:pt x="1274" y="1834"/>
                      <a:pt x="1084" y="2727"/>
                    </a:cubicBezTo>
                    <a:cubicBezTo>
                      <a:pt x="679" y="2786"/>
                      <a:pt x="298" y="2977"/>
                      <a:pt x="0" y="3251"/>
                    </a:cubicBezTo>
                    <a:lnTo>
                      <a:pt x="1834" y="3334"/>
                    </a:lnTo>
                    <a:lnTo>
                      <a:pt x="1739" y="1274"/>
                    </a:lnTo>
                    <a:lnTo>
                      <a:pt x="1417" y="167"/>
                    </a:lnTo>
                    <a:lnTo>
                      <a:pt x="1334"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8"/>
              <p:cNvSpPr/>
              <p:nvPr/>
            </p:nvSpPr>
            <p:spPr>
              <a:xfrm>
                <a:off x="5746275" y="3366063"/>
                <a:ext cx="127400" cy="23225"/>
              </a:xfrm>
              <a:custGeom>
                <a:avLst/>
                <a:gdLst/>
                <a:ahLst/>
                <a:cxnLst/>
                <a:rect l="l" t="t" r="r" b="b"/>
                <a:pathLst>
                  <a:path w="5096" h="929" extrusionOk="0">
                    <a:moveTo>
                      <a:pt x="24" y="0"/>
                    </a:moveTo>
                    <a:cubicBezTo>
                      <a:pt x="0" y="71"/>
                      <a:pt x="0" y="155"/>
                      <a:pt x="24" y="214"/>
                    </a:cubicBezTo>
                    <a:cubicBezTo>
                      <a:pt x="95" y="417"/>
                      <a:pt x="250" y="571"/>
                      <a:pt x="441" y="631"/>
                    </a:cubicBezTo>
                    <a:cubicBezTo>
                      <a:pt x="1072" y="833"/>
                      <a:pt x="1726" y="929"/>
                      <a:pt x="2393" y="929"/>
                    </a:cubicBezTo>
                    <a:cubicBezTo>
                      <a:pt x="3048" y="917"/>
                      <a:pt x="3715" y="822"/>
                      <a:pt x="4346" y="631"/>
                    </a:cubicBezTo>
                    <a:cubicBezTo>
                      <a:pt x="4536" y="571"/>
                      <a:pt x="4715" y="500"/>
                      <a:pt x="4905" y="417"/>
                    </a:cubicBezTo>
                    <a:cubicBezTo>
                      <a:pt x="4965" y="393"/>
                      <a:pt x="5036" y="357"/>
                      <a:pt x="5096" y="321"/>
                    </a:cubicBezTo>
                    <a:cubicBezTo>
                      <a:pt x="5096" y="319"/>
                      <a:pt x="5094" y="318"/>
                      <a:pt x="5089" y="318"/>
                    </a:cubicBezTo>
                    <a:cubicBezTo>
                      <a:pt x="5043" y="318"/>
                      <a:pt x="4757" y="427"/>
                      <a:pt x="4322" y="536"/>
                    </a:cubicBezTo>
                    <a:cubicBezTo>
                      <a:pt x="3691" y="702"/>
                      <a:pt x="3036" y="798"/>
                      <a:pt x="2393" y="798"/>
                    </a:cubicBezTo>
                    <a:cubicBezTo>
                      <a:pt x="2352" y="798"/>
                      <a:pt x="2311" y="799"/>
                      <a:pt x="2271" y="799"/>
                    </a:cubicBezTo>
                    <a:cubicBezTo>
                      <a:pt x="1658" y="799"/>
                      <a:pt x="1056" y="715"/>
                      <a:pt x="464" y="548"/>
                    </a:cubicBezTo>
                    <a:cubicBezTo>
                      <a:pt x="286" y="500"/>
                      <a:pt x="131" y="369"/>
                      <a:pt x="60" y="191"/>
                    </a:cubicBezTo>
                    <a:cubicBezTo>
                      <a:pt x="36" y="131"/>
                      <a:pt x="24" y="60"/>
                      <a:pt x="2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8"/>
              <p:cNvSpPr/>
              <p:nvPr/>
            </p:nvSpPr>
            <p:spPr>
              <a:xfrm>
                <a:off x="5968625" y="3508338"/>
                <a:ext cx="13100" cy="32175"/>
              </a:xfrm>
              <a:custGeom>
                <a:avLst/>
                <a:gdLst/>
                <a:ahLst/>
                <a:cxnLst/>
                <a:rect l="l" t="t" r="r" b="b"/>
                <a:pathLst>
                  <a:path w="524" h="1287" extrusionOk="0">
                    <a:moveTo>
                      <a:pt x="524" y="0"/>
                    </a:moveTo>
                    <a:cubicBezTo>
                      <a:pt x="381" y="191"/>
                      <a:pt x="274" y="405"/>
                      <a:pt x="214" y="619"/>
                    </a:cubicBezTo>
                    <a:cubicBezTo>
                      <a:pt x="107" y="834"/>
                      <a:pt x="36" y="1060"/>
                      <a:pt x="0" y="1286"/>
                    </a:cubicBezTo>
                    <a:cubicBezTo>
                      <a:pt x="143" y="1096"/>
                      <a:pt x="250" y="893"/>
                      <a:pt x="322" y="667"/>
                    </a:cubicBezTo>
                    <a:cubicBezTo>
                      <a:pt x="417" y="465"/>
                      <a:pt x="488" y="238"/>
                      <a:pt x="5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8"/>
              <p:cNvSpPr/>
              <p:nvPr/>
            </p:nvSpPr>
            <p:spPr>
              <a:xfrm>
                <a:off x="5995100" y="3614588"/>
                <a:ext cx="37525" cy="11650"/>
              </a:xfrm>
              <a:custGeom>
                <a:avLst/>
                <a:gdLst/>
                <a:ahLst/>
                <a:cxnLst/>
                <a:rect l="l" t="t" r="r" b="b"/>
                <a:pathLst>
                  <a:path w="1501" h="466" extrusionOk="0">
                    <a:moveTo>
                      <a:pt x="1" y="1"/>
                    </a:moveTo>
                    <a:lnTo>
                      <a:pt x="1" y="1"/>
                    </a:lnTo>
                    <a:cubicBezTo>
                      <a:pt x="227" y="132"/>
                      <a:pt x="477" y="227"/>
                      <a:pt x="739" y="286"/>
                    </a:cubicBezTo>
                    <a:cubicBezTo>
                      <a:pt x="977" y="382"/>
                      <a:pt x="1239" y="441"/>
                      <a:pt x="1501" y="465"/>
                    </a:cubicBezTo>
                    <a:cubicBezTo>
                      <a:pt x="1275" y="334"/>
                      <a:pt x="1025" y="239"/>
                      <a:pt x="763" y="179"/>
                    </a:cubicBezTo>
                    <a:cubicBezTo>
                      <a:pt x="525" y="84"/>
                      <a:pt x="263" y="2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8"/>
              <p:cNvSpPr/>
              <p:nvPr/>
            </p:nvSpPr>
            <p:spPr>
              <a:xfrm>
                <a:off x="5998975" y="3657163"/>
                <a:ext cx="4200" cy="33050"/>
              </a:xfrm>
              <a:custGeom>
                <a:avLst/>
                <a:gdLst/>
                <a:ahLst/>
                <a:cxnLst/>
                <a:rect l="l" t="t" r="r" b="b"/>
                <a:pathLst>
                  <a:path w="168" h="1322" extrusionOk="0">
                    <a:moveTo>
                      <a:pt x="60" y="0"/>
                    </a:moveTo>
                    <a:cubicBezTo>
                      <a:pt x="12" y="215"/>
                      <a:pt x="0" y="441"/>
                      <a:pt x="24" y="667"/>
                    </a:cubicBezTo>
                    <a:cubicBezTo>
                      <a:pt x="12" y="893"/>
                      <a:pt x="36" y="1108"/>
                      <a:pt x="96" y="1322"/>
                    </a:cubicBezTo>
                    <a:cubicBezTo>
                      <a:pt x="155" y="1108"/>
                      <a:pt x="167" y="881"/>
                      <a:pt x="131" y="667"/>
                    </a:cubicBezTo>
                    <a:cubicBezTo>
                      <a:pt x="155" y="441"/>
                      <a:pt x="120" y="215"/>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8"/>
              <p:cNvSpPr/>
              <p:nvPr/>
            </p:nvSpPr>
            <p:spPr>
              <a:xfrm>
                <a:off x="5909675" y="3645838"/>
                <a:ext cx="25025" cy="22350"/>
              </a:xfrm>
              <a:custGeom>
                <a:avLst/>
                <a:gdLst/>
                <a:ahLst/>
                <a:cxnLst/>
                <a:rect l="l" t="t" r="r" b="b"/>
                <a:pathLst>
                  <a:path w="1001" h="894" extrusionOk="0">
                    <a:moveTo>
                      <a:pt x="1001" y="1"/>
                    </a:moveTo>
                    <a:lnTo>
                      <a:pt x="1001" y="1"/>
                    </a:lnTo>
                    <a:cubicBezTo>
                      <a:pt x="584" y="191"/>
                      <a:pt x="239" y="501"/>
                      <a:pt x="1" y="882"/>
                    </a:cubicBezTo>
                    <a:lnTo>
                      <a:pt x="1" y="894"/>
                    </a:lnTo>
                    <a:cubicBezTo>
                      <a:pt x="179" y="763"/>
                      <a:pt x="358" y="620"/>
                      <a:pt x="513" y="465"/>
                    </a:cubicBezTo>
                    <a:cubicBezTo>
                      <a:pt x="691" y="322"/>
                      <a:pt x="858" y="168"/>
                      <a:pt x="10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8"/>
              <p:cNvSpPr/>
              <p:nvPr/>
            </p:nvSpPr>
            <p:spPr>
              <a:xfrm>
                <a:off x="5844200" y="3629163"/>
                <a:ext cx="19075" cy="19100"/>
              </a:xfrm>
              <a:custGeom>
                <a:avLst/>
                <a:gdLst/>
                <a:ahLst/>
                <a:cxnLst/>
                <a:rect l="l" t="t" r="r" b="b"/>
                <a:pathLst>
                  <a:path w="763" h="764" extrusionOk="0">
                    <a:moveTo>
                      <a:pt x="28" y="0"/>
                    </a:moveTo>
                    <a:cubicBezTo>
                      <a:pt x="26" y="0"/>
                      <a:pt x="25" y="1"/>
                      <a:pt x="24" y="1"/>
                    </a:cubicBezTo>
                    <a:cubicBezTo>
                      <a:pt x="0" y="25"/>
                      <a:pt x="143" y="215"/>
                      <a:pt x="334" y="418"/>
                    </a:cubicBezTo>
                    <a:cubicBezTo>
                      <a:pt x="528" y="624"/>
                      <a:pt x="701" y="764"/>
                      <a:pt x="735" y="764"/>
                    </a:cubicBezTo>
                    <a:cubicBezTo>
                      <a:pt x="736" y="764"/>
                      <a:pt x="737" y="764"/>
                      <a:pt x="738" y="763"/>
                    </a:cubicBezTo>
                    <a:cubicBezTo>
                      <a:pt x="762" y="739"/>
                      <a:pt x="619" y="549"/>
                      <a:pt x="417" y="346"/>
                    </a:cubicBezTo>
                    <a:cubicBezTo>
                      <a:pt x="234" y="140"/>
                      <a:pt x="62"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8"/>
              <p:cNvSpPr/>
              <p:nvPr/>
            </p:nvSpPr>
            <p:spPr>
              <a:xfrm>
                <a:off x="5935275" y="3442238"/>
                <a:ext cx="28900" cy="18500"/>
              </a:xfrm>
              <a:custGeom>
                <a:avLst/>
                <a:gdLst/>
                <a:ahLst/>
                <a:cxnLst/>
                <a:rect l="l" t="t" r="r" b="b"/>
                <a:pathLst>
                  <a:path w="1156" h="740" extrusionOk="0">
                    <a:moveTo>
                      <a:pt x="1" y="1"/>
                    </a:moveTo>
                    <a:lnTo>
                      <a:pt x="1" y="1"/>
                    </a:lnTo>
                    <a:cubicBezTo>
                      <a:pt x="346" y="311"/>
                      <a:pt x="739" y="561"/>
                      <a:pt x="1155" y="739"/>
                    </a:cubicBezTo>
                    <a:cubicBezTo>
                      <a:pt x="822" y="430"/>
                      <a:pt x="429" y="180"/>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8"/>
              <p:cNvSpPr/>
              <p:nvPr/>
            </p:nvSpPr>
            <p:spPr>
              <a:xfrm>
                <a:off x="5862050" y="3392238"/>
                <a:ext cx="13725" cy="32775"/>
              </a:xfrm>
              <a:custGeom>
                <a:avLst/>
                <a:gdLst/>
                <a:ahLst/>
                <a:cxnLst/>
                <a:rect l="l" t="t" r="r" b="b"/>
                <a:pathLst>
                  <a:path w="549" h="1311" extrusionOk="0">
                    <a:moveTo>
                      <a:pt x="548" y="1"/>
                    </a:moveTo>
                    <a:cubicBezTo>
                      <a:pt x="394" y="191"/>
                      <a:pt x="263" y="394"/>
                      <a:pt x="191" y="632"/>
                    </a:cubicBezTo>
                    <a:cubicBezTo>
                      <a:pt x="84" y="846"/>
                      <a:pt x="13" y="1072"/>
                      <a:pt x="1" y="1310"/>
                    </a:cubicBezTo>
                    <a:cubicBezTo>
                      <a:pt x="120" y="1108"/>
                      <a:pt x="227" y="894"/>
                      <a:pt x="298" y="667"/>
                    </a:cubicBezTo>
                    <a:cubicBezTo>
                      <a:pt x="405" y="465"/>
                      <a:pt x="489" y="239"/>
                      <a:pt x="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8"/>
              <p:cNvSpPr/>
              <p:nvPr/>
            </p:nvSpPr>
            <p:spPr>
              <a:xfrm>
                <a:off x="5855200" y="3495838"/>
                <a:ext cx="31275" cy="21450"/>
              </a:xfrm>
              <a:custGeom>
                <a:avLst/>
                <a:gdLst/>
                <a:ahLst/>
                <a:cxnLst/>
                <a:rect l="l" t="t" r="r" b="b"/>
                <a:pathLst>
                  <a:path w="1251" h="858" extrusionOk="0">
                    <a:moveTo>
                      <a:pt x="1251" y="0"/>
                    </a:moveTo>
                    <a:cubicBezTo>
                      <a:pt x="1025" y="107"/>
                      <a:pt x="810" y="250"/>
                      <a:pt x="608" y="405"/>
                    </a:cubicBezTo>
                    <a:cubicBezTo>
                      <a:pt x="394" y="536"/>
                      <a:pt x="179" y="679"/>
                      <a:pt x="1" y="857"/>
                    </a:cubicBezTo>
                    <a:cubicBezTo>
                      <a:pt x="239" y="786"/>
                      <a:pt x="477" y="667"/>
                      <a:pt x="668" y="500"/>
                    </a:cubicBezTo>
                    <a:cubicBezTo>
                      <a:pt x="894" y="369"/>
                      <a:pt x="1096" y="203"/>
                      <a:pt x="1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8"/>
              <p:cNvSpPr/>
              <p:nvPr/>
            </p:nvSpPr>
            <p:spPr>
              <a:xfrm>
                <a:off x="5802225" y="3561913"/>
                <a:ext cx="43175" cy="22950"/>
              </a:xfrm>
              <a:custGeom>
                <a:avLst/>
                <a:gdLst/>
                <a:ahLst/>
                <a:cxnLst/>
                <a:rect l="l" t="t" r="r" b="b"/>
                <a:pathLst>
                  <a:path w="1727" h="918" extrusionOk="0">
                    <a:moveTo>
                      <a:pt x="0" y="0"/>
                    </a:moveTo>
                    <a:lnTo>
                      <a:pt x="0" y="0"/>
                    </a:lnTo>
                    <a:cubicBezTo>
                      <a:pt x="262" y="203"/>
                      <a:pt x="536" y="381"/>
                      <a:pt x="834" y="512"/>
                    </a:cubicBezTo>
                    <a:cubicBezTo>
                      <a:pt x="1120" y="679"/>
                      <a:pt x="1417" y="810"/>
                      <a:pt x="1727" y="917"/>
                    </a:cubicBezTo>
                    <a:cubicBezTo>
                      <a:pt x="1465" y="715"/>
                      <a:pt x="1179" y="548"/>
                      <a:pt x="893" y="405"/>
                    </a:cubicBezTo>
                    <a:cubicBezTo>
                      <a:pt x="608" y="238"/>
                      <a:pt x="310" y="107"/>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8"/>
              <p:cNvSpPr/>
              <p:nvPr/>
            </p:nvSpPr>
            <p:spPr>
              <a:xfrm>
                <a:off x="5777525" y="3477963"/>
                <a:ext cx="7450" cy="30400"/>
              </a:xfrm>
              <a:custGeom>
                <a:avLst/>
                <a:gdLst/>
                <a:ahLst/>
                <a:cxnLst/>
                <a:rect l="l" t="t" r="r" b="b"/>
                <a:pathLst>
                  <a:path w="298" h="1216" extrusionOk="0">
                    <a:moveTo>
                      <a:pt x="286" y="1"/>
                    </a:moveTo>
                    <a:lnTo>
                      <a:pt x="286" y="1"/>
                    </a:lnTo>
                    <a:cubicBezTo>
                      <a:pt x="191" y="179"/>
                      <a:pt x="119" y="382"/>
                      <a:pt x="95" y="596"/>
                    </a:cubicBezTo>
                    <a:cubicBezTo>
                      <a:pt x="24" y="798"/>
                      <a:pt x="0" y="1001"/>
                      <a:pt x="0" y="1215"/>
                    </a:cubicBezTo>
                    <a:cubicBezTo>
                      <a:pt x="107" y="1025"/>
                      <a:pt x="179" y="822"/>
                      <a:pt x="203" y="620"/>
                    </a:cubicBezTo>
                    <a:cubicBezTo>
                      <a:pt x="274" y="417"/>
                      <a:pt x="298" y="215"/>
                      <a:pt x="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8"/>
              <p:cNvSpPr/>
              <p:nvPr/>
            </p:nvSpPr>
            <p:spPr>
              <a:xfrm>
                <a:off x="5710850" y="3527963"/>
                <a:ext cx="15800" cy="31300"/>
              </a:xfrm>
              <a:custGeom>
                <a:avLst/>
                <a:gdLst/>
                <a:ahLst/>
                <a:cxnLst/>
                <a:rect l="l" t="t" r="r" b="b"/>
                <a:pathLst>
                  <a:path w="632" h="1252" extrusionOk="0">
                    <a:moveTo>
                      <a:pt x="631" y="1"/>
                    </a:moveTo>
                    <a:lnTo>
                      <a:pt x="631" y="1"/>
                    </a:lnTo>
                    <a:cubicBezTo>
                      <a:pt x="476" y="180"/>
                      <a:pt x="357" y="382"/>
                      <a:pt x="262" y="596"/>
                    </a:cubicBezTo>
                    <a:cubicBezTo>
                      <a:pt x="143" y="799"/>
                      <a:pt x="48" y="1025"/>
                      <a:pt x="0" y="1251"/>
                    </a:cubicBezTo>
                    <a:cubicBezTo>
                      <a:pt x="155" y="1073"/>
                      <a:pt x="274" y="870"/>
                      <a:pt x="369" y="656"/>
                    </a:cubicBezTo>
                    <a:cubicBezTo>
                      <a:pt x="488" y="453"/>
                      <a:pt x="584" y="227"/>
                      <a:pt x="6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8"/>
              <p:cNvSpPr/>
              <p:nvPr/>
            </p:nvSpPr>
            <p:spPr>
              <a:xfrm>
                <a:off x="5720075" y="3412788"/>
                <a:ext cx="28900" cy="20550"/>
              </a:xfrm>
              <a:custGeom>
                <a:avLst/>
                <a:gdLst/>
                <a:ahLst/>
                <a:cxnLst/>
                <a:rect l="l" t="t" r="r" b="b"/>
                <a:pathLst>
                  <a:path w="1156" h="822" extrusionOk="0">
                    <a:moveTo>
                      <a:pt x="0" y="0"/>
                    </a:moveTo>
                    <a:cubicBezTo>
                      <a:pt x="155" y="191"/>
                      <a:pt x="346" y="346"/>
                      <a:pt x="548" y="465"/>
                    </a:cubicBezTo>
                    <a:cubicBezTo>
                      <a:pt x="727" y="619"/>
                      <a:pt x="929" y="738"/>
                      <a:pt x="1155" y="822"/>
                    </a:cubicBezTo>
                    <a:cubicBezTo>
                      <a:pt x="822" y="488"/>
                      <a:pt x="429" y="215"/>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8"/>
              <p:cNvSpPr/>
              <p:nvPr/>
            </p:nvSpPr>
            <p:spPr>
              <a:xfrm>
                <a:off x="5781975" y="3398488"/>
                <a:ext cx="10150" cy="18800"/>
              </a:xfrm>
              <a:custGeom>
                <a:avLst/>
                <a:gdLst/>
                <a:ahLst/>
                <a:cxnLst/>
                <a:rect l="l" t="t" r="r" b="b"/>
                <a:pathLst>
                  <a:path w="406" h="752" extrusionOk="0">
                    <a:moveTo>
                      <a:pt x="378" y="0"/>
                    </a:moveTo>
                    <a:cubicBezTo>
                      <a:pt x="338" y="0"/>
                      <a:pt x="235" y="151"/>
                      <a:pt x="144" y="346"/>
                    </a:cubicBezTo>
                    <a:cubicBezTo>
                      <a:pt x="48" y="560"/>
                      <a:pt x="1" y="727"/>
                      <a:pt x="25" y="751"/>
                    </a:cubicBezTo>
                    <a:cubicBezTo>
                      <a:pt x="26" y="751"/>
                      <a:pt x="27" y="752"/>
                      <a:pt x="29" y="752"/>
                    </a:cubicBezTo>
                    <a:cubicBezTo>
                      <a:pt x="67" y="752"/>
                      <a:pt x="159" y="600"/>
                      <a:pt x="251" y="394"/>
                    </a:cubicBezTo>
                    <a:cubicBezTo>
                      <a:pt x="334" y="191"/>
                      <a:pt x="406" y="13"/>
                      <a:pt x="382" y="1"/>
                    </a:cubicBezTo>
                    <a:cubicBezTo>
                      <a:pt x="381" y="0"/>
                      <a:pt x="379" y="0"/>
                      <a:pt x="3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8"/>
              <p:cNvSpPr/>
              <p:nvPr/>
            </p:nvSpPr>
            <p:spPr>
              <a:xfrm>
                <a:off x="5820375" y="3360888"/>
                <a:ext cx="19675" cy="2925"/>
              </a:xfrm>
              <a:custGeom>
                <a:avLst/>
                <a:gdLst/>
                <a:ahLst/>
                <a:cxnLst/>
                <a:rect l="l" t="t" r="r" b="b"/>
                <a:pathLst>
                  <a:path w="787" h="117" extrusionOk="0">
                    <a:moveTo>
                      <a:pt x="237" y="0"/>
                    </a:moveTo>
                    <a:cubicBezTo>
                      <a:pt x="94" y="0"/>
                      <a:pt x="1" y="14"/>
                      <a:pt x="1" y="40"/>
                    </a:cubicBezTo>
                    <a:cubicBezTo>
                      <a:pt x="1" y="76"/>
                      <a:pt x="167" y="112"/>
                      <a:pt x="394" y="112"/>
                    </a:cubicBezTo>
                    <a:cubicBezTo>
                      <a:pt x="447" y="115"/>
                      <a:pt x="499" y="116"/>
                      <a:pt x="545" y="116"/>
                    </a:cubicBezTo>
                    <a:cubicBezTo>
                      <a:pt x="686" y="116"/>
                      <a:pt x="787" y="103"/>
                      <a:pt x="787" y="76"/>
                    </a:cubicBezTo>
                    <a:cubicBezTo>
                      <a:pt x="787" y="40"/>
                      <a:pt x="608" y="5"/>
                      <a:pt x="394" y="5"/>
                    </a:cubicBezTo>
                    <a:cubicBezTo>
                      <a:pt x="337" y="2"/>
                      <a:pt x="284" y="0"/>
                      <a:pt x="2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8"/>
              <p:cNvSpPr/>
              <p:nvPr/>
            </p:nvSpPr>
            <p:spPr>
              <a:xfrm>
                <a:off x="5765325" y="3348413"/>
                <a:ext cx="11925" cy="14475"/>
              </a:xfrm>
              <a:custGeom>
                <a:avLst/>
                <a:gdLst/>
                <a:ahLst/>
                <a:cxnLst/>
                <a:rect l="l" t="t" r="r" b="b"/>
                <a:pathLst>
                  <a:path w="477" h="579" extrusionOk="0">
                    <a:moveTo>
                      <a:pt x="32" y="0"/>
                    </a:moveTo>
                    <a:cubicBezTo>
                      <a:pt x="29" y="0"/>
                      <a:pt x="26" y="1"/>
                      <a:pt x="24" y="4"/>
                    </a:cubicBezTo>
                    <a:cubicBezTo>
                      <a:pt x="0" y="27"/>
                      <a:pt x="72" y="170"/>
                      <a:pt x="191" y="325"/>
                    </a:cubicBezTo>
                    <a:cubicBezTo>
                      <a:pt x="299" y="466"/>
                      <a:pt x="408" y="578"/>
                      <a:pt x="444" y="578"/>
                    </a:cubicBezTo>
                    <a:cubicBezTo>
                      <a:pt x="448" y="578"/>
                      <a:pt x="450" y="577"/>
                      <a:pt x="453" y="575"/>
                    </a:cubicBezTo>
                    <a:cubicBezTo>
                      <a:pt x="476" y="551"/>
                      <a:pt x="405" y="408"/>
                      <a:pt x="286" y="254"/>
                    </a:cubicBezTo>
                    <a:cubicBezTo>
                      <a:pt x="177" y="112"/>
                      <a:pt x="68" y="0"/>
                      <a:pt x="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8"/>
              <p:cNvSpPr/>
              <p:nvPr/>
            </p:nvSpPr>
            <p:spPr>
              <a:xfrm>
                <a:off x="5655175" y="3441063"/>
                <a:ext cx="5400" cy="34850"/>
              </a:xfrm>
              <a:custGeom>
                <a:avLst/>
                <a:gdLst/>
                <a:ahLst/>
                <a:cxnLst/>
                <a:rect l="l" t="t" r="r" b="b"/>
                <a:pathLst>
                  <a:path w="216" h="1394" extrusionOk="0">
                    <a:moveTo>
                      <a:pt x="179" y="0"/>
                    </a:moveTo>
                    <a:lnTo>
                      <a:pt x="179" y="0"/>
                    </a:lnTo>
                    <a:cubicBezTo>
                      <a:pt x="60" y="453"/>
                      <a:pt x="1" y="929"/>
                      <a:pt x="25" y="1393"/>
                    </a:cubicBezTo>
                    <a:cubicBezTo>
                      <a:pt x="108" y="1179"/>
                      <a:pt x="156" y="941"/>
                      <a:pt x="167" y="703"/>
                    </a:cubicBezTo>
                    <a:cubicBezTo>
                      <a:pt x="215" y="477"/>
                      <a:pt x="215" y="238"/>
                      <a:pt x="1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8"/>
              <p:cNvSpPr/>
              <p:nvPr/>
            </p:nvSpPr>
            <p:spPr>
              <a:xfrm>
                <a:off x="5641500" y="3520838"/>
                <a:ext cx="19075" cy="23875"/>
              </a:xfrm>
              <a:custGeom>
                <a:avLst/>
                <a:gdLst/>
                <a:ahLst/>
                <a:cxnLst/>
                <a:rect l="l" t="t" r="r" b="b"/>
                <a:pathLst>
                  <a:path w="763" h="955" extrusionOk="0">
                    <a:moveTo>
                      <a:pt x="762" y="0"/>
                    </a:moveTo>
                    <a:lnTo>
                      <a:pt x="762" y="0"/>
                    </a:lnTo>
                    <a:cubicBezTo>
                      <a:pt x="488" y="298"/>
                      <a:pt x="226" y="619"/>
                      <a:pt x="0" y="953"/>
                    </a:cubicBezTo>
                    <a:lnTo>
                      <a:pt x="12" y="953"/>
                    </a:lnTo>
                    <a:cubicBezTo>
                      <a:pt x="13" y="954"/>
                      <a:pt x="16" y="955"/>
                      <a:pt x="18" y="955"/>
                    </a:cubicBezTo>
                    <a:cubicBezTo>
                      <a:pt x="61" y="955"/>
                      <a:pt x="262" y="782"/>
                      <a:pt x="453" y="536"/>
                    </a:cubicBezTo>
                    <a:cubicBezTo>
                      <a:pt x="595" y="381"/>
                      <a:pt x="703" y="203"/>
                      <a:pt x="7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8"/>
              <p:cNvSpPr/>
              <p:nvPr/>
            </p:nvSpPr>
            <p:spPr>
              <a:xfrm>
                <a:off x="5645350" y="3585713"/>
                <a:ext cx="16100" cy="29500"/>
              </a:xfrm>
              <a:custGeom>
                <a:avLst/>
                <a:gdLst/>
                <a:ahLst/>
                <a:cxnLst/>
                <a:rect l="l" t="t" r="r" b="b"/>
                <a:pathLst>
                  <a:path w="644" h="1180" extrusionOk="0">
                    <a:moveTo>
                      <a:pt x="1" y="1"/>
                    </a:moveTo>
                    <a:cubicBezTo>
                      <a:pt x="60" y="227"/>
                      <a:pt x="156" y="429"/>
                      <a:pt x="275" y="620"/>
                    </a:cubicBezTo>
                    <a:cubicBezTo>
                      <a:pt x="370" y="834"/>
                      <a:pt x="489" y="1025"/>
                      <a:pt x="644" y="1180"/>
                    </a:cubicBezTo>
                    <a:cubicBezTo>
                      <a:pt x="596" y="965"/>
                      <a:pt x="501" y="751"/>
                      <a:pt x="382" y="572"/>
                    </a:cubicBezTo>
                    <a:cubicBezTo>
                      <a:pt x="287" y="358"/>
                      <a:pt x="156" y="16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8"/>
              <p:cNvSpPr/>
              <p:nvPr/>
            </p:nvSpPr>
            <p:spPr>
              <a:xfrm>
                <a:off x="5637625" y="3680363"/>
                <a:ext cx="14000" cy="37550"/>
              </a:xfrm>
              <a:custGeom>
                <a:avLst/>
                <a:gdLst/>
                <a:ahLst/>
                <a:cxnLst/>
                <a:rect l="l" t="t" r="r" b="b"/>
                <a:pathLst>
                  <a:path w="560" h="1502" extrusionOk="0">
                    <a:moveTo>
                      <a:pt x="560" y="1"/>
                    </a:moveTo>
                    <a:lnTo>
                      <a:pt x="560" y="1"/>
                    </a:lnTo>
                    <a:cubicBezTo>
                      <a:pt x="405" y="227"/>
                      <a:pt x="298" y="477"/>
                      <a:pt x="227" y="727"/>
                    </a:cubicBezTo>
                    <a:cubicBezTo>
                      <a:pt x="119" y="977"/>
                      <a:pt x="36" y="1239"/>
                      <a:pt x="0" y="1501"/>
                    </a:cubicBezTo>
                    <a:cubicBezTo>
                      <a:pt x="143" y="1275"/>
                      <a:pt x="262" y="1025"/>
                      <a:pt x="334" y="775"/>
                    </a:cubicBezTo>
                    <a:cubicBezTo>
                      <a:pt x="441" y="525"/>
                      <a:pt x="512" y="275"/>
                      <a:pt x="5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8"/>
              <p:cNvSpPr/>
              <p:nvPr/>
            </p:nvSpPr>
            <p:spPr>
              <a:xfrm>
                <a:off x="5565875" y="3668163"/>
                <a:ext cx="26825" cy="12525"/>
              </a:xfrm>
              <a:custGeom>
                <a:avLst/>
                <a:gdLst/>
                <a:ahLst/>
                <a:cxnLst/>
                <a:rect l="l" t="t" r="r" b="b"/>
                <a:pathLst>
                  <a:path w="1073" h="501" extrusionOk="0">
                    <a:moveTo>
                      <a:pt x="1072" y="1"/>
                    </a:moveTo>
                    <a:lnTo>
                      <a:pt x="1072" y="1"/>
                    </a:lnTo>
                    <a:cubicBezTo>
                      <a:pt x="691" y="96"/>
                      <a:pt x="322" y="263"/>
                      <a:pt x="1" y="501"/>
                    </a:cubicBezTo>
                    <a:cubicBezTo>
                      <a:pt x="394" y="406"/>
                      <a:pt x="751" y="227"/>
                      <a:pt x="10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8"/>
              <p:cNvSpPr/>
              <p:nvPr/>
            </p:nvSpPr>
            <p:spPr>
              <a:xfrm>
                <a:off x="5518850" y="3608038"/>
                <a:ext cx="8075" cy="33975"/>
              </a:xfrm>
              <a:custGeom>
                <a:avLst/>
                <a:gdLst/>
                <a:ahLst/>
                <a:cxnLst/>
                <a:rect l="l" t="t" r="r" b="b"/>
                <a:pathLst>
                  <a:path w="323" h="1359" extrusionOk="0">
                    <a:moveTo>
                      <a:pt x="1" y="1"/>
                    </a:moveTo>
                    <a:cubicBezTo>
                      <a:pt x="25" y="227"/>
                      <a:pt x="60" y="453"/>
                      <a:pt x="132" y="679"/>
                    </a:cubicBezTo>
                    <a:cubicBezTo>
                      <a:pt x="155" y="906"/>
                      <a:pt x="203" y="1144"/>
                      <a:pt x="275" y="1358"/>
                    </a:cubicBezTo>
                    <a:cubicBezTo>
                      <a:pt x="322" y="1132"/>
                      <a:pt x="310" y="894"/>
                      <a:pt x="239" y="668"/>
                    </a:cubicBezTo>
                    <a:cubicBezTo>
                      <a:pt x="215" y="429"/>
                      <a:pt x="132" y="19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8"/>
              <p:cNvSpPr/>
              <p:nvPr/>
            </p:nvSpPr>
            <p:spPr>
              <a:xfrm>
                <a:off x="5748950" y="3586913"/>
                <a:ext cx="14000" cy="30375"/>
              </a:xfrm>
              <a:custGeom>
                <a:avLst/>
                <a:gdLst/>
                <a:ahLst/>
                <a:cxnLst/>
                <a:rect l="l" t="t" r="r" b="b"/>
                <a:pathLst>
                  <a:path w="560" h="1215" extrusionOk="0">
                    <a:moveTo>
                      <a:pt x="0" y="0"/>
                    </a:moveTo>
                    <a:lnTo>
                      <a:pt x="0" y="0"/>
                    </a:lnTo>
                    <a:cubicBezTo>
                      <a:pt x="36" y="227"/>
                      <a:pt x="119" y="441"/>
                      <a:pt x="226" y="631"/>
                    </a:cubicBezTo>
                    <a:cubicBezTo>
                      <a:pt x="310" y="846"/>
                      <a:pt x="417" y="1036"/>
                      <a:pt x="560" y="1215"/>
                    </a:cubicBezTo>
                    <a:cubicBezTo>
                      <a:pt x="512" y="989"/>
                      <a:pt x="441" y="774"/>
                      <a:pt x="334" y="584"/>
                    </a:cubicBezTo>
                    <a:cubicBezTo>
                      <a:pt x="250" y="370"/>
                      <a:pt x="143" y="179"/>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8"/>
              <p:cNvSpPr/>
              <p:nvPr/>
            </p:nvSpPr>
            <p:spPr>
              <a:xfrm>
                <a:off x="5877525" y="3722338"/>
                <a:ext cx="18775" cy="25925"/>
              </a:xfrm>
              <a:custGeom>
                <a:avLst/>
                <a:gdLst/>
                <a:ahLst/>
                <a:cxnLst/>
                <a:rect l="l" t="t" r="r" b="b"/>
                <a:pathLst>
                  <a:path w="751" h="1037" extrusionOk="0">
                    <a:moveTo>
                      <a:pt x="751" y="1"/>
                    </a:moveTo>
                    <a:cubicBezTo>
                      <a:pt x="584" y="144"/>
                      <a:pt x="441" y="310"/>
                      <a:pt x="322" y="489"/>
                    </a:cubicBezTo>
                    <a:cubicBezTo>
                      <a:pt x="179" y="656"/>
                      <a:pt x="72" y="834"/>
                      <a:pt x="1" y="1037"/>
                    </a:cubicBezTo>
                    <a:cubicBezTo>
                      <a:pt x="167" y="906"/>
                      <a:pt x="310" y="739"/>
                      <a:pt x="417" y="560"/>
                    </a:cubicBezTo>
                    <a:cubicBezTo>
                      <a:pt x="560" y="394"/>
                      <a:pt x="667" y="203"/>
                      <a:pt x="7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8"/>
              <p:cNvSpPr/>
              <p:nvPr/>
            </p:nvSpPr>
            <p:spPr>
              <a:xfrm>
                <a:off x="5809675" y="3700013"/>
                <a:ext cx="13400" cy="33975"/>
              </a:xfrm>
              <a:custGeom>
                <a:avLst/>
                <a:gdLst/>
                <a:ahLst/>
                <a:cxnLst/>
                <a:rect l="l" t="t" r="r" b="b"/>
                <a:pathLst>
                  <a:path w="536" h="1359" extrusionOk="0">
                    <a:moveTo>
                      <a:pt x="0" y="1"/>
                    </a:moveTo>
                    <a:lnTo>
                      <a:pt x="0" y="1"/>
                    </a:lnTo>
                    <a:cubicBezTo>
                      <a:pt x="107" y="477"/>
                      <a:pt x="286" y="929"/>
                      <a:pt x="536" y="1358"/>
                    </a:cubicBezTo>
                    <a:cubicBezTo>
                      <a:pt x="500" y="1120"/>
                      <a:pt x="429" y="882"/>
                      <a:pt x="322" y="656"/>
                    </a:cubicBezTo>
                    <a:cubicBezTo>
                      <a:pt x="250" y="418"/>
                      <a:pt x="143" y="203"/>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8"/>
              <p:cNvSpPr/>
              <p:nvPr/>
            </p:nvSpPr>
            <p:spPr>
              <a:xfrm>
                <a:off x="5735550" y="3731263"/>
                <a:ext cx="32175" cy="18200"/>
              </a:xfrm>
              <a:custGeom>
                <a:avLst/>
                <a:gdLst/>
                <a:ahLst/>
                <a:cxnLst/>
                <a:rect l="l" t="t" r="r" b="b"/>
                <a:pathLst>
                  <a:path w="1287" h="728" extrusionOk="0">
                    <a:moveTo>
                      <a:pt x="1286" y="1"/>
                    </a:moveTo>
                    <a:lnTo>
                      <a:pt x="1286" y="1"/>
                    </a:lnTo>
                    <a:cubicBezTo>
                      <a:pt x="1060" y="108"/>
                      <a:pt x="846" y="227"/>
                      <a:pt x="643" y="370"/>
                    </a:cubicBezTo>
                    <a:cubicBezTo>
                      <a:pt x="417" y="465"/>
                      <a:pt x="203" y="584"/>
                      <a:pt x="0" y="727"/>
                    </a:cubicBezTo>
                    <a:cubicBezTo>
                      <a:pt x="489" y="620"/>
                      <a:pt x="941" y="370"/>
                      <a:pt x="1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8"/>
              <p:cNvSpPr/>
              <p:nvPr/>
            </p:nvSpPr>
            <p:spPr>
              <a:xfrm>
                <a:off x="5699825" y="3656563"/>
                <a:ext cx="8950" cy="36350"/>
              </a:xfrm>
              <a:custGeom>
                <a:avLst/>
                <a:gdLst/>
                <a:ahLst/>
                <a:cxnLst/>
                <a:rect l="l" t="t" r="r" b="b"/>
                <a:pathLst>
                  <a:path w="358" h="1454" extrusionOk="0">
                    <a:moveTo>
                      <a:pt x="334" y="0"/>
                    </a:moveTo>
                    <a:lnTo>
                      <a:pt x="334" y="0"/>
                    </a:lnTo>
                    <a:cubicBezTo>
                      <a:pt x="251" y="227"/>
                      <a:pt x="191" y="477"/>
                      <a:pt x="155" y="727"/>
                    </a:cubicBezTo>
                    <a:cubicBezTo>
                      <a:pt x="84" y="965"/>
                      <a:pt x="25" y="1203"/>
                      <a:pt x="1" y="1453"/>
                    </a:cubicBezTo>
                    <a:cubicBezTo>
                      <a:pt x="239" y="1013"/>
                      <a:pt x="358" y="501"/>
                      <a:pt x="3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8"/>
              <p:cNvSpPr/>
              <p:nvPr/>
            </p:nvSpPr>
            <p:spPr>
              <a:xfrm>
                <a:off x="5714725" y="3649413"/>
                <a:ext cx="235150" cy="94225"/>
              </a:xfrm>
              <a:custGeom>
                <a:avLst/>
                <a:gdLst/>
                <a:ahLst/>
                <a:cxnLst/>
                <a:rect l="l" t="t" r="r" b="b"/>
                <a:pathLst>
                  <a:path w="9406" h="3769" extrusionOk="0">
                    <a:moveTo>
                      <a:pt x="1107" y="1"/>
                    </a:moveTo>
                    <a:cubicBezTo>
                      <a:pt x="869" y="36"/>
                      <a:pt x="655" y="108"/>
                      <a:pt x="441" y="191"/>
                    </a:cubicBezTo>
                    <a:cubicBezTo>
                      <a:pt x="119" y="298"/>
                      <a:pt x="0" y="715"/>
                      <a:pt x="48" y="1048"/>
                    </a:cubicBezTo>
                    <a:cubicBezTo>
                      <a:pt x="155" y="1882"/>
                      <a:pt x="917" y="2525"/>
                      <a:pt x="1738" y="2739"/>
                    </a:cubicBezTo>
                    <a:cubicBezTo>
                      <a:pt x="2036" y="2812"/>
                      <a:pt x="2338" y="2842"/>
                      <a:pt x="2642" y="2842"/>
                    </a:cubicBezTo>
                    <a:cubicBezTo>
                      <a:pt x="3178" y="2842"/>
                      <a:pt x="3719" y="2750"/>
                      <a:pt x="4251" y="2644"/>
                    </a:cubicBezTo>
                    <a:cubicBezTo>
                      <a:pt x="4481" y="2580"/>
                      <a:pt x="4721" y="2549"/>
                      <a:pt x="4962" y="2549"/>
                    </a:cubicBezTo>
                    <a:cubicBezTo>
                      <a:pt x="5083" y="2549"/>
                      <a:pt x="5203" y="2557"/>
                      <a:pt x="5322" y="2572"/>
                    </a:cubicBezTo>
                    <a:cubicBezTo>
                      <a:pt x="5632" y="2656"/>
                      <a:pt x="5929" y="2787"/>
                      <a:pt x="6203" y="2977"/>
                    </a:cubicBezTo>
                    <a:cubicBezTo>
                      <a:pt x="6679" y="3287"/>
                      <a:pt x="7191" y="3525"/>
                      <a:pt x="7727" y="3680"/>
                    </a:cubicBezTo>
                    <a:cubicBezTo>
                      <a:pt x="7941" y="3739"/>
                      <a:pt x="8159" y="3769"/>
                      <a:pt x="8374" y="3769"/>
                    </a:cubicBezTo>
                    <a:cubicBezTo>
                      <a:pt x="8722" y="3769"/>
                      <a:pt x="9066" y="3691"/>
                      <a:pt x="9382" y="3537"/>
                    </a:cubicBezTo>
                    <a:lnTo>
                      <a:pt x="9394" y="3239"/>
                    </a:lnTo>
                    <a:cubicBezTo>
                      <a:pt x="9406" y="3144"/>
                      <a:pt x="4620" y="286"/>
                      <a:pt x="1107"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8"/>
              <p:cNvSpPr/>
              <p:nvPr/>
            </p:nvSpPr>
            <p:spPr>
              <a:xfrm>
                <a:off x="5529275" y="4734663"/>
                <a:ext cx="118775" cy="178025"/>
              </a:xfrm>
              <a:custGeom>
                <a:avLst/>
                <a:gdLst/>
                <a:ahLst/>
                <a:cxnLst/>
                <a:rect l="l" t="t" r="r" b="b"/>
                <a:pathLst>
                  <a:path w="4751" h="7121" extrusionOk="0">
                    <a:moveTo>
                      <a:pt x="893" y="1"/>
                    </a:moveTo>
                    <a:lnTo>
                      <a:pt x="0" y="6930"/>
                    </a:lnTo>
                    <a:lnTo>
                      <a:pt x="3144" y="7121"/>
                    </a:lnTo>
                    <a:lnTo>
                      <a:pt x="4751" y="477"/>
                    </a:lnTo>
                    <a:lnTo>
                      <a:pt x="893"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8"/>
              <p:cNvSpPr/>
              <p:nvPr/>
            </p:nvSpPr>
            <p:spPr>
              <a:xfrm>
                <a:off x="5473900" y="4873688"/>
                <a:ext cx="149150" cy="148775"/>
              </a:xfrm>
              <a:custGeom>
                <a:avLst/>
                <a:gdLst/>
                <a:ahLst/>
                <a:cxnLst/>
                <a:rect l="l" t="t" r="r" b="b"/>
                <a:pathLst>
                  <a:path w="5966" h="5951" extrusionOk="0">
                    <a:moveTo>
                      <a:pt x="2370" y="0"/>
                    </a:moveTo>
                    <a:lnTo>
                      <a:pt x="2013" y="607"/>
                    </a:lnTo>
                    <a:lnTo>
                      <a:pt x="132" y="5084"/>
                    </a:lnTo>
                    <a:cubicBezTo>
                      <a:pt x="1" y="5370"/>
                      <a:pt x="108" y="5715"/>
                      <a:pt x="382" y="5870"/>
                    </a:cubicBezTo>
                    <a:cubicBezTo>
                      <a:pt x="474" y="5924"/>
                      <a:pt x="578" y="5951"/>
                      <a:pt x="682" y="5951"/>
                    </a:cubicBezTo>
                    <a:cubicBezTo>
                      <a:pt x="808" y="5951"/>
                      <a:pt x="933" y="5912"/>
                      <a:pt x="1037" y="5834"/>
                    </a:cubicBezTo>
                    <a:cubicBezTo>
                      <a:pt x="2049" y="5108"/>
                      <a:pt x="5775" y="2393"/>
                      <a:pt x="5799" y="1953"/>
                    </a:cubicBezTo>
                    <a:lnTo>
                      <a:pt x="5942" y="810"/>
                    </a:lnTo>
                    <a:cubicBezTo>
                      <a:pt x="5966" y="583"/>
                      <a:pt x="5859" y="345"/>
                      <a:pt x="5644" y="238"/>
                    </a:cubicBezTo>
                    <a:lnTo>
                      <a:pt x="5644" y="226"/>
                    </a:lnTo>
                    <a:cubicBezTo>
                      <a:pt x="5644" y="226"/>
                      <a:pt x="4698" y="720"/>
                      <a:pt x="3777" y="720"/>
                    </a:cubicBezTo>
                    <a:cubicBezTo>
                      <a:pt x="3233" y="720"/>
                      <a:pt x="2697" y="548"/>
                      <a:pt x="237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8"/>
              <p:cNvSpPr/>
              <p:nvPr/>
            </p:nvSpPr>
            <p:spPr>
              <a:xfrm>
                <a:off x="5486125" y="4912363"/>
                <a:ext cx="134250" cy="109975"/>
              </a:xfrm>
              <a:custGeom>
                <a:avLst/>
                <a:gdLst/>
                <a:ahLst/>
                <a:cxnLst/>
                <a:rect l="l" t="t" r="r" b="b"/>
                <a:pathLst>
                  <a:path w="5370" h="4399" extrusionOk="0">
                    <a:moveTo>
                      <a:pt x="5370" y="1"/>
                    </a:moveTo>
                    <a:lnTo>
                      <a:pt x="0" y="4359"/>
                    </a:lnTo>
                    <a:cubicBezTo>
                      <a:pt x="71" y="4385"/>
                      <a:pt x="146" y="4399"/>
                      <a:pt x="220" y="4399"/>
                    </a:cubicBezTo>
                    <a:cubicBezTo>
                      <a:pt x="343" y="4399"/>
                      <a:pt x="463" y="4361"/>
                      <a:pt x="560" y="4287"/>
                    </a:cubicBezTo>
                    <a:cubicBezTo>
                      <a:pt x="3381" y="2227"/>
                      <a:pt x="4596" y="1227"/>
                      <a:pt x="5036" y="775"/>
                    </a:cubicBezTo>
                    <a:cubicBezTo>
                      <a:pt x="5191" y="620"/>
                      <a:pt x="5322" y="525"/>
                      <a:pt x="5334" y="251"/>
                    </a:cubicBezTo>
                    <a:lnTo>
                      <a:pt x="5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8"/>
              <p:cNvSpPr/>
              <p:nvPr/>
            </p:nvSpPr>
            <p:spPr>
              <a:xfrm>
                <a:off x="5599825" y="4890688"/>
                <a:ext cx="19375" cy="17350"/>
              </a:xfrm>
              <a:custGeom>
                <a:avLst/>
                <a:gdLst/>
                <a:ahLst/>
                <a:cxnLst/>
                <a:rect l="l" t="t" r="r" b="b"/>
                <a:pathLst>
                  <a:path w="775" h="694" extrusionOk="0">
                    <a:moveTo>
                      <a:pt x="377" y="1"/>
                    </a:moveTo>
                    <a:cubicBezTo>
                      <a:pt x="317" y="1"/>
                      <a:pt x="257" y="15"/>
                      <a:pt x="203" y="46"/>
                    </a:cubicBezTo>
                    <a:lnTo>
                      <a:pt x="226" y="34"/>
                    </a:lnTo>
                    <a:lnTo>
                      <a:pt x="226" y="34"/>
                    </a:lnTo>
                    <a:cubicBezTo>
                      <a:pt x="72" y="130"/>
                      <a:pt x="0" y="320"/>
                      <a:pt x="60" y="499"/>
                    </a:cubicBezTo>
                    <a:cubicBezTo>
                      <a:pt x="121" y="622"/>
                      <a:pt x="248" y="693"/>
                      <a:pt x="382" y="693"/>
                    </a:cubicBezTo>
                    <a:cubicBezTo>
                      <a:pt x="429" y="693"/>
                      <a:pt x="477" y="684"/>
                      <a:pt x="524" y="665"/>
                    </a:cubicBezTo>
                    <a:cubicBezTo>
                      <a:pt x="691" y="570"/>
                      <a:pt x="774" y="356"/>
                      <a:pt x="691" y="177"/>
                    </a:cubicBezTo>
                    <a:cubicBezTo>
                      <a:pt x="626" y="65"/>
                      <a:pt x="502" y="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8"/>
              <p:cNvSpPr/>
              <p:nvPr/>
            </p:nvSpPr>
            <p:spPr>
              <a:xfrm>
                <a:off x="5501000" y="4941838"/>
                <a:ext cx="28000" cy="20275"/>
              </a:xfrm>
              <a:custGeom>
                <a:avLst/>
                <a:gdLst/>
                <a:ahLst/>
                <a:cxnLst/>
                <a:rect l="l" t="t" r="r" b="b"/>
                <a:pathLst>
                  <a:path w="1120" h="811" extrusionOk="0">
                    <a:moveTo>
                      <a:pt x="215" y="1"/>
                    </a:moveTo>
                    <a:cubicBezTo>
                      <a:pt x="72" y="1"/>
                      <a:pt x="0" y="36"/>
                      <a:pt x="0" y="60"/>
                    </a:cubicBezTo>
                    <a:cubicBezTo>
                      <a:pt x="227" y="84"/>
                      <a:pt x="453" y="167"/>
                      <a:pt x="667" y="274"/>
                    </a:cubicBezTo>
                    <a:cubicBezTo>
                      <a:pt x="971" y="485"/>
                      <a:pt x="1068" y="810"/>
                      <a:pt x="1106" y="810"/>
                    </a:cubicBezTo>
                    <a:cubicBezTo>
                      <a:pt x="1106" y="810"/>
                      <a:pt x="1107" y="810"/>
                      <a:pt x="1108" y="810"/>
                    </a:cubicBezTo>
                    <a:cubicBezTo>
                      <a:pt x="1120" y="798"/>
                      <a:pt x="1120" y="715"/>
                      <a:pt x="1072" y="584"/>
                    </a:cubicBezTo>
                    <a:cubicBezTo>
                      <a:pt x="1000" y="417"/>
                      <a:pt x="881" y="274"/>
                      <a:pt x="727" y="179"/>
                    </a:cubicBezTo>
                    <a:cubicBezTo>
                      <a:pt x="584" y="72"/>
                      <a:pt x="405" y="12"/>
                      <a:pt x="21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8"/>
              <p:cNvSpPr/>
              <p:nvPr/>
            </p:nvSpPr>
            <p:spPr>
              <a:xfrm>
                <a:off x="5489100" y="4966663"/>
                <a:ext cx="27100" cy="13350"/>
              </a:xfrm>
              <a:custGeom>
                <a:avLst/>
                <a:gdLst/>
                <a:ahLst/>
                <a:cxnLst/>
                <a:rect l="l" t="t" r="r" b="b"/>
                <a:pathLst>
                  <a:path w="1084" h="534" extrusionOk="0">
                    <a:moveTo>
                      <a:pt x="274" y="1"/>
                    </a:moveTo>
                    <a:cubicBezTo>
                      <a:pt x="182" y="1"/>
                      <a:pt x="89" y="19"/>
                      <a:pt x="0" y="55"/>
                    </a:cubicBezTo>
                    <a:cubicBezTo>
                      <a:pt x="191" y="91"/>
                      <a:pt x="381" y="151"/>
                      <a:pt x="572" y="210"/>
                    </a:cubicBezTo>
                    <a:cubicBezTo>
                      <a:pt x="843" y="334"/>
                      <a:pt x="1006" y="533"/>
                      <a:pt x="1043" y="533"/>
                    </a:cubicBezTo>
                    <a:cubicBezTo>
                      <a:pt x="1045" y="533"/>
                      <a:pt x="1047" y="533"/>
                      <a:pt x="1048" y="532"/>
                    </a:cubicBezTo>
                    <a:cubicBezTo>
                      <a:pt x="1084" y="532"/>
                      <a:pt x="953" y="246"/>
                      <a:pt x="619" y="91"/>
                    </a:cubicBezTo>
                    <a:cubicBezTo>
                      <a:pt x="512" y="31"/>
                      <a:pt x="394" y="1"/>
                      <a:pt x="27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8"/>
              <p:cNvSpPr/>
              <p:nvPr/>
            </p:nvSpPr>
            <p:spPr>
              <a:xfrm>
                <a:off x="5512600" y="4917663"/>
                <a:ext cx="39025" cy="22125"/>
              </a:xfrm>
              <a:custGeom>
                <a:avLst/>
                <a:gdLst/>
                <a:ahLst/>
                <a:cxnLst/>
                <a:rect l="l" t="t" r="r" b="b"/>
                <a:pathLst>
                  <a:path w="1561" h="885" extrusionOk="0">
                    <a:moveTo>
                      <a:pt x="92" y="1"/>
                    </a:moveTo>
                    <a:cubicBezTo>
                      <a:pt x="61" y="1"/>
                      <a:pt x="31" y="1"/>
                      <a:pt x="1" y="3"/>
                    </a:cubicBezTo>
                    <a:cubicBezTo>
                      <a:pt x="1" y="39"/>
                      <a:pt x="417" y="75"/>
                      <a:pt x="846" y="325"/>
                    </a:cubicBezTo>
                    <a:cubicBezTo>
                      <a:pt x="1083" y="483"/>
                      <a:pt x="1310" y="651"/>
                      <a:pt x="1525" y="841"/>
                    </a:cubicBezTo>
                    <a:lnTo>
                      <a:pt x="1525" y="841"/>
                    </a:lnTo>
                    <a:cubicBezTo>
                      <a:pt x="1235" y="322"/>
                      <a:pt x="684" y="1"/>
                      <a:pt x="92" y="1"/>
                    </a:cubicBezTo>
                    <a:close/>
                    <a:moveTo>
                      <a:pt x="1525" y="841"/>
                    </a:moveTo>
                    <a:cubicBezTo>
                      <a:pt x="1533" y="855"/>
                      <a:pt x="1541" y="870"/>
                      <a:pt x="1548" y="884"/>
                    </a:cubicBezTo>
                    <a:lnTo>
                      <a:pt x="1560" y="872"/>
                    </a:lnTo>
                    <a:cubicBezTo>
                      <a:pt x="1549" y="862"/>
                      <a:pt x="1537" y="851"/>
                      <a:pt x="1525" y="84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8"/>
              <p:cNvSpPr/>
              <p:nvPr/>
            </p:nvSpPr>
            <p:spPr>
              <a:xfrm>
                <a:off x="5520950" y="4895163"/>
                <a:ext cx="38125" cy="9600"/>
              </a:xfrm>
              <a:custGeom>
                <a:avLst/>
                <a:gdLst/>
                <a:ahLst/>
                <a:cxnLst/>
                <a:rect l="l" t="t" r="r" b="b"/>
                <a:pathLst>
                  <a:path w="1525" h="384" extrusionOk="0">
                    <a:moveTo>
                      <a:pt x="524" y="1"/>
                    </a:moveTo>
                    <a:cubicBezTo>
                      <a:pt x="348" y="1"/>
                      <a:pt x="171" y="31"/>
                      <a:pt x="0" y="94"/>
                    </a:cubicBezTo>
                    <a:cubicBezTo>
                      <a:pt x="5" y="113"/>
                      <a:pt x="63" y="114"/>
                      <a:pt x="158" y="114"/>
                    </a:cubicBezTo>
                    <a:cubicBezTo>
                      <a:pt x="181" y="114"/>
                      <a:pt x="207" y="114"/>
                      <a:pt x="235" y="114"/>
                    </a:cubicBezTo>
                    <a:cubicBezTo>
                      <a:pt x="375" y="114"/>
                      <a:pt x="566" y="117"/>
                      <a:pt x="774" y="153"/>
                    </a:cubicBezTo>
                    <a:cubicBezTo>
                      <a:pt x="1156" y="218"/>
                      <a:pt x="1447" y="384"/>
                      <a:pt x="1512" y="384"/>
                    </a:cubicBezTo>
                    <a:cubicBezTo>
                      <a:pt x="1518" y="384"/>
                      <a:pt x="1522" y="382"/>
                      <a:pt x="1524" y="379"/>
                    </a:cubicBezTo>
                    <a:cubicBezTo>
                      <a:pt x="1243" y="131"/>
                      <a:pt x="887" y="1"/>
                      <a:pt x="5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8"/>
              <p:cNvSpPr/>
              <p:nvPr/>
            </p:nvSpPr>
            <p:spPr>
              <a:xfrm>
                <a:off x="5516775" y="4869088"/>
                <a:ext cx="44675" cy="29175"/>
              </a:xfrm>
              <a:custGeom>
                <a:avLst/>
                <a:gdLst/>
                <a:ahLst/>
                <a:cxnLst/>
                <a:rect l="l" t="t" r="r" b="b"/>
                <a:pathLst>
                  <a:path w="1787" h="1167" extrusionOk="0">
                    <a:moveTo>
                      <a:pt x="272" y="112"/>
                    </a:moveTo>
                    <a:cubicBezTo>
                      <a:pt x="292" y="112"/>
                      <a:pt x="313" y="116"/>
                      <a:pt x="334" y="125"/>
                    </a:cubicBezTo>
                    <a:cubicBezTo>
                      <a:pt x="441" y="196"/>
                      <a:pt x="536" y="279"/>
                      <a:pt x="608" y="398"/>
                    </a:cubicBezTo>
                    <a:cubicBezTo>
                      <a:pt x="690" y="528"/>
                      <a:pt x="764" y="666"/>
                      <a:pt x="825" y="807"/>
                    </a:cubicBezTo>
                    <a:lnTo>
                      <a:pt x="825" y="807"/>
                    </a:lnTo>
                    <a:cubicBezTo>
                      <a:pt x="803" y="848"/>
                      <a:pt x="781" y="890"/>
                      <a:pt x="762" y="934"/>
                    </a:cubicBezTo>
                    <a:cubicBezTo>
                      <a:pt x="751" y="956"/>
                      <a:pt x="741" y="978"/>
                      <a:pt x="733" y="1001"/>
                    </a:cubicBezTo>
                    <a:lnTo>
                      <a:pt x="733" y="1001"/>
                    </a:lnTo>
                    <a:cubicBezTo>
                      <a:pt x="431" y="909"/>
                      <a:pt x="199" y="649"/>
                      <a:pt x="143" y="327"/>
                    </a:cubicBezTo>
                    <a:cubicBezTo>
                      <a:pt x="131" y="267"/>
                      <a:pt x="143" y="196"/>
                      <a:pt x="179" y="148"/>
                    </a:cubicBezTo>
                    <a:cubicBezTo>
                      <a:pt x="202" y="125"/>
                      <a:pt x="235" y="112"/>
                      <a:pt x="272" y="112"/>
                    </a:cubicBezTo>
                    <a:close/>
                    <a:moveTo>
                      <a:pt x="853" y="871"/>
                    </a:moveTo>
                    <a:cubicBezTo>
                      <a:pt x="875" y="925"/>
                      <a:pt x="895" y="978"/>
                      <a:pt x="912" y="1032"/>
                    </a:cubicBezTo>
                    <a:lnTo>
                      <a:pt x="912" y="1032"/>
                    </a:lnTo>
                    <a:cubicBezTo>
                      <a:pt x="874" y="1030"/>
                      <a:pt x="836" y="1025"/>
                      <a:pt x="798" y="1017"/>
                    </a:cubicBezTo>
                    <a:cubicBezTo>
                      <a:pt x="789" y="1015"/>
                      <a:pt x="780" y="1013"/>
                      <a:pt x="771" y="1011"/>
                    </a:cubicBezTo>
                    <a:lnTo>
                      <a:pt x="771" y="1011"/>
                    </a:lnTo>
                    <a:cubicBezTo>
                      <a:pt x="796" y="964"/>
                      <a:pt x="824" y="917"/>
                      <a:pt x="853" y="871"/>
                    </a:cubicBezTo>
                    <a:close/>
                    <a:moveTo>
                      <a:pt x="1489" y="315"/>
                    </a:moveTo>
                    <a:cubicBezTo>
                      <a:pt x="1548" y="315"/>
                      <a:pt x="1596" y="339"/>
                      <a:pt x="1620" y="398"/>
                    </a:cubicBezTo>
                    <a:cubicBezTo>
                      <a:pt x="1643" y="458"/>
                      <a:pt x="1643" y="529"/>
                      <a:pt x="1620" y="589"/>
                    </a:cubicBezTo>
                    <a:cubicBezTo>
                      <a:pt x="1508" y="863"/>
                      <a:pt x="1241" y="1033"/>
                      <a:pt x="950" y="1033"/>
                    </a:cubicBezTo>
                    <a:cubicBezTo>
                      <a:pt x="948" y="1033"/>
                      <a:pt x="946" y="1033"/>
                      <a:pt x="944" y="1033"/>
                    </a:cubicBezTo>
                    <a:lnTo>
                      <a:pt x="944" y="1033"/>
                    </a:lnTo>
                    <a:cubicBezTo>
                      <a:pt x="941" y="992"/>
                      <a:pt x="931" y="951"/>
                      <a:pt x="917" y="910"/>
                    </a:cubicBezTo>
                    <a:cubicBezTo>
                      <a:pt x="909" y="877"/>
                      <a:pt x="901" y="845"/>
                      <a:pt x="891" y="813"/>
                    </a:cubicBezTo>
                    <a:lnTo>
                      <a:pt x="891" y="813"/>
                    </a:lnTo>
                    <a:cubicBezTo>
                      <a:pt x="969" y="699"/>
                      <a:pt x="1057" y="592"/>
                      <a:pt x="1155" y="494"/>
                    </a:cubicBezTo>
                    <a:cubicBezTo>
                      <a:pt x="1251" y="398"/>
                      <a:pt x="1370" y="339"/>
                      <a:pt x="1489" y="315"/>
                    </a:cubicBezTo>
                    <a:close/>
                    <a:moveTo>
                      <a:pt x="258" y="1"/>
                    </a:moveTo>
                    <a:cubicBezTo>
                      <a:pt x="198" y="1"/>
                      <a:pt x="138" y="22"/>
                      <a:pt x="96" y="65"/>
                    </a:cubicBezTo>
                    <a:cubicBezTo>
                      <a:pt x="36" y="148"/>
                      <a:pt x="0" y="244"/>
                      <a:pt x="24" y="351"/>
                    </a:cubicBezTo>
                    <a:cubicBezTo>
                      <a:pt x="91" y="716"/>
                      <a:pt x="352" y="1019"/>
                      <a:pt x="704" y="1127"/>
                    </a:cubicBezTo>
                    <a:lnTo>
                      <a:pt x="704" y="1127"/>
                    </a:lnTo>
                    <a:cubicBezTo>
                      <a:pt x="703" y="1134"/>
                      <a:pt x="703" y="1141"/>
                      <a:pt x="703" y="1148"/>
                    </a:cubicBezTo>
                    <a:cubicBezTo>
                      <a:pt x="706" y="1142"/>
                      <a:pt x="709" y="1136"/>
                      <a:pt x="711" y="1129"/>
                    </a:cubicBezTo>
                    <a:lnTo>
                      <a:pt x="711" y="1129"/>
                    </a:lnTo>
                    <a:cubicBezTo>
                      <a:pt x="736" y="1137"/>
                      <a:pt x="761" y="1143"/>
                      <a:pt x="786" y="1148"/>
                    </a:cubicBezTo>
                    <a:cubicBezTo>
                      <a:pt x="845" y="1160"/>
                      <a:pt x="903" y="1166"/>
                      <a:pt x="961" y="1166"/>
                    </a:cubicBezTo>
                    <a:cubicBezTo>
                      <a:pt x="1303" y="1166"/>
                      <a:pt x="1618" y="962"/>
                      <a:pt x="1751" y="636"/>
                    </a:cubicBezTo>
                    <a:cubicBezTo>
                      <a:pt x="1786" y="541"/>
                      <a:pt x="1786" y="446"/>
                      <a:pt x="1751" y="351"/>
                    </a:cubicBezTo>
                    <a:cubicBezTo>
                      <a:pt x="1707" y="264"/>
                      <a:pt x="1624" y="206"/>
                      <a:pt x="1528" y="206"/>
                    </a:cubicBezTo>
                    <a:cubicBezTo>
                      <a:pt x="1519" y="206"/>
                      <a:pt x="1510" y="207"/>
                      <a:pt x="1501" y="208"/>
                    </a:cubicBezTo>
                    <a:cubicBezTo>
                      <a:pt x="1358" y="244"/>
                      <a:pt x="1215" y="315"/>
                      <a:pt x="1120" y="434"/>
                    </a:cubicBezTo>
                    <a:cubicBezTo>
                      <a:pt x="1021" y="525"/>
                      <a:pt x="937" y="626"/>
                      <a:pt x="867" y="737"/>
                    </a:cubicBezTo>
                    <a:lnTo>
                      <a:pt x="867" y="737"/>
                    </a:lnTo>
                    <a:cubicBezTo>
                      <a:pt x="819" y="598"/>
                      <a:pt x="755" y="465"/>
                      <a:pt x="679" y="339"/>
                    </a:cubicBezTo>
                    <a:cubicBezTo>
                      <a:pt x="608" y="208"/>
                      <a:pt x="500" y="101"/>
                      <a:pt x="369" y="29"/>
                    </a:cubicBezTo>
                    <a:cubicBezTo>
                      <a:pt x="336" y="10"/>
                      <a:pt x="297" y="1"/>
                      <a:pt x="25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8"/>
              <p:cNvSpPr/>
              <p:nvPr/>
            </p:nvSpPr>
            <p:spPr>
              <a:xfrm>
                <a:off x="5790325" y="4727238"/>
                <a:ext cx="109850" cy="177125"/>
              </a:xfrm>
              <a:custGeom>
                <a:avLst/>
                <a:gdLst/>
                <a:ahLst/>
                <a:cxnLst/>
                <a:rect l="l" t="t" r="r" b="b"/>
                <a:pathLst>
                  <a:path w="4394" h="7085" extrusionOk="0">
                    <a:moveTo>
                      <a:pt x="84" y="0"/>
                    </a:moveTo>
                    <a:lnTo>
                      <a:pt x="0" y="7084"/>
                    </a:lnTo>
                    <a:lnTo>
                      <a:pt x="3822" y="6941"/>
                    </a:lnTo>
                    <a:lnTo>
                      <a:pt x="4394" y="84"/>
                    </a:lnTo>
                    <a:lnTo>
                      <a:pt x="8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8"/>
              <p:cNvSpPr/>
              <p:nvPr/>
            </p:nvSpPr>
            <p:spPr>
              <a:xfrm>
                <a:off x="5789425" y="4879338"/>
                <a:ext cx="205700" cy="59250"/>
              </a:xfrm>
              <a:custGeom>
                <a:avLst/>
                <a:gdLst/>
                <a:ahLst/>
                <a:cxnLst/>
                <a:rect l="l" t="t" r="r" b="b"/>
                <a:pathLst>
                  <a:path w="8228" h="2370" extrusionOk="0">
                    <a:moveTo>
                      <a:pt x="3930" y="0"/>
                    </a:moveTo>
                    <a:cubicBezTo>
                      <a:pt x="3210" y="289"/>
                      <a:pt x="2449" y="435"/>
                      <a:pt x="1687" y="435"/>
                    </a:cubicBezTo>
                    <a:cubicBezTo>
                      <a:pt x="1226" y="435"/>
                      <a:pt x="764" y="382"/>
                      <a:pt x="310" y="274"/>
                    </a:cubicBezTo>
                    <a:lnTo>
                      <a:pt x="0" y="203"/>
                    </a:lnTo>
                    <a:lnTo>
                      <a:pt x="0" y="2358"/>
                    </a:lnTo>
                    <a:lnTo>
                      <a:pt x="8228" y="2370"/>
                    </a:lnTo>
                    <a:cubicBezTo>
                      <a:pt x="8180" y="1596"/>
                      <a:pt x="3930" y="0"/>
                      <a:pt x="393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8"/>
              <p:cNvSpPr/>
              <p:nvPr/>
            </p:nvSpPr>
            <p:spPr>
              <a:xfrm>
                <a:off x="5806700" y="4894363"/>
                <a:ext cx="17275" cy="15825"/>
              </a:xfrm>
              <a:custGeom>
                <a:avLst/>
                <a:gdLst/>
                <a:ahLst/>
                <a:cxnLst/>
                <a:rect l="l" t="t" r="r" b="b"/>
                <a:pathLst>
                  <a:path w="691" h="633" extrusionOk="0">
                    <a:moveTo>
                      <a:pt x="342" y="1"/>
                    </a:moveTo>
                    <a:cubicBezTo>
                      <a:pt x="307" y="1"/>
                      <a:pt x="272" y="6"/>
                      <a:pt x="238" y="18"/>
                    </a:cubicBezTo>
                    <a:lnTo>
                      <a:pt x="262" y="6"/>
                    </a:lnTo>
                    <a:lnTo>
                      <a:pt x="262" y="6"/>
                    </a:lnTo>
                    <a:cubicBezTo>
                      <a:pt x="95" y="66"/>
                      <a:pt x="0" y="233"/>
                      <a:pt x="36" y="387"/>
                    </a:cubicBezTo>
                    <a:cubicBezTo>
                      <a:pt x="77" y="532"/>
                      <a:pt x="209" y="632"/>
                      <a:pt x="352" y="632"/>
                    </a:cubicBezTo>
                    <a:cubicBezTo>
                      <a:pt x="373" y="632"/>
                      <a:pt x="395" y="630"/>
                      <a:pt x="417" y="626"/>
                    </a:cubicBezTo>
                    <a:cubicBezTo>
                      <a:pt x="583" y="578"/>
                      <a:pt x="691" y="399"/>
                      <a:pt x="655" y="221"/>
                    </a:cubicBezTo>
                    <a:cubicBezTo>
                      <a:pt x="607" y="88"/>
                      <a:pt x="477" y="1"/>
                      <a:pt x="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8"/>
              <p:cNvSpPr/>
              <p:nvPr/>
            </p:nvSpPr>
            <p:spPr>
              <a:xfrm>
                <a:off x="5789725" y="4921588"/>
                <a:ext cx="206600" cy="17000"/>
              </a:xfrm>
              <a:custGeom>
                <a:avLst/>
                <a:gdLst/>
                <a:ahLst/>
                <a:cxnLst/>
                <a:rect l="l" t="t" r="r" b="b"/>
                <a:pathLst>
                  <a:path w="8264" h="680" extrusionOk="0">
                    <a:moveTo>
                      <a:pt x="0" y="1"/>
                    </a:moveTo>
                    <a:lnTo>
                      <a:pt x="0" y="668"/>
                    </a:lnTo>
                    <a:lnTo>
                      <a:pt x="8228" y="680"/>
                    </a:lnTo>
                    <a:cubicBezTo>
                      <a:pt x="8263" y="430"/>
                      <a:pt x="7894" y="263"/>
                      <a:pt x="7894" y="26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8"/>
              <p:cNvSpPr/>
              <p:nvPr/>
            </p:nvSpPr>
            <p:spPr>
              <a:xfrm>
                <a:off x="5871575" y="4877388"/>
                <a:ext cx="19525" cy="12700"/>
              </a:xfrm>
              <a:custGeom>
                <a:avLst/>
                <a:gdLst/>
                <a:ahLst/>
                <a:cxnLst/>
                <a:rect l="l" t="t" r="r" b="b"/>
                <a:pathLst>
                  <a:path w="781" h="508" extrusionOk="0">
                    <a:moveTo>
                      <a:pt x="651" y="1"/>
                    </a:moveTo>
                    <a:cubicBezTo>
                      <a:pt x="561" y="1"/>
                      <a:pt x="431" y="26"/>
                      <a:pt x="298" y="102"/>
                    </a:cubicBezTo>
                    <a:cubicBezTo>
                      <a:pt x="60" y="257"/>
                      <a:pt x="1" y="483"/>
                      <a:pt x="36" y="507"/>
                    </a:cubicBezTo>
                    <a:cubicBezTo>
                      <a:pt x="38" y="507"/>
                      <a:pt x="39" y="507"/>
                      <a:pt x="40" y="507"/>
                    </a:cubicBezTo>
                    <a:cubicBezTo>
                      <a:pt x="79" y="507"/>
                      <a:pt x="186" y="348"/>
                      <a:pt x="382" y="221"/>
                    </a:cubicBezTo>
                    <a:cubicBezTo>
                      <a:pt x="572" y="90"/>
                      <a:pt x="775" y="78"/>
                      <a:pt x="775" y="43"/>
                    </a:cubicBezTo>
                    <a:cubicBezTo>
                      <a:pt x="780" y="20"/>
                      <a:pt x="731" y="1"/>
                      <a:pt x="65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8"/>
              <p:cNvSpPr/>
              <p:nvPr/>
            </p:nvSpPr>
            <p:spPr>
              <a:xfrm>
                <a:off x="5897775" y="4886738"/>
                <a:ext cx="14900" cy="16125"/>
              </a:xfrm>
              <a:custGeom>
                <a:avLst/>
                <a:gdLst/>
                <a:ahLst/>
                <a:cxnLst/>
                <a:rect l="l" t="t" r="r" b="b"/>
                <a:pathLst>
                  <a:path w="596" h="645" extrusionOk="0">
                    <a:moveTo>
                      <a:pt x="532" y="0"/>
                    </a:moveTo>
                    <a:cubicBezTo>
                      <a:pt x="447" y="0"/>
                      <a:pt x="293" y="49"/>
                      <a:pt x="179" y="204"/>
                    </a:cubicBezTo>
                    <a:cubicBezTo>
                      <a:pt x="0" y="431"/>
                      <a:pt x="24" y="645"/>
                      <a:pt x="72" y="645"/>
                    </a:cubicBezTo>
                    <a:cubicBezTo>
                      <a:pt x="119" y="645"/>
                      <a:pt x="155" y="466"/>
                      <a:pt x="286" y="300"/>
                    </a:cubicBezTo>
                    <a:cubicBezTo>
                      <a:pt x="429" y="133"/>
                      <a:pt x="596" y="61"/>
                      <a:pt x="596" y="26"/>
                    </a:cubicBezTo>
                    <a:cubicBezTo>
                      <a:pt x="596" y="11"/>
                      <a:pt x="571" y="0"/>
                      <a:pt x="5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8"/>
              <p:cNvSpPr/>
              <p:nvPr/>
            </p:nvSpPr>
            <p:spPr>
              <a:xfrm>
                <a:off x="5922475" y="4895813"/>
                <a:ext cx="10750" cy="17175"/>
              </a:xfrm>
              <a:custGeom>
                <a:avLst/>
                <a:gdLst/>
                <a:ahLst/>
                <a:cxnLst/>
                <a:rect l="l" t="t" r="r" b="b"/>
                <a:pathLst>
                  <a:path w="430" h="687" extrusionOk="0">
                    <a:moveTo>
                      <a:pt x="391" y="1"/>
                    </a:moveTo>
                    <a:cubicBezTo>
                      <a:pt x="343" y="1"/>
                      <a:pt x="190" y="97"/>
                      <a:pt x="108" y="282"/>
                    </a:cubicBezTo>
                    <a:cubicBezTo>
                      <a:pt x="1" y="496"/>
                      <a:pt x="60" y="687"/>
                      <a:pt x="96" y="687"/>
                    </a:cubicBezTo>
                    <a:cubicBezTo>
                      <a:pt x="132" y="687"/>
                      <a:pt x="143" y="520"/>
                      <a:pt x="227" y="341"/>
                    </a:cubicBezTo>
                    <a:cubicBezTo>
                      <a:pt x="310" y="151"/>
                      <a:pt x="429" y="44"/>
                      <a:pt x="405" y="8"/>
                    </a:cubicBezTo>
                    <a:cubicBezTo>
                      <a:pt x="404" y="3"/>
                      <a:pt x="399" y="1"/>
                      <a:pt x="39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8"/>
              <p:cNvSpPr/>
              <p:nvPr/>
            </p:nvSpPr>
            <p:spPr>
              <a:xfrm>
                <a:off x="5857000" y="4860888"/>
                <a:ext cx="31875" cy="17650"/>
              </a:xfrm>
              <a:custGeom>
                <a:avLst/>
                <a:gdLst/>
                <a:ahLst/>
                <a:cxnLst/>
                <a:rect l="l" t="t" r="r" b="b"/>
                <a:pathLst>
                  <a:path w="1275" h="706" extrusionOk="0">
                    <a:moveTo>
                      <a:pt x="246" y="144"/>
                    </a:moveTo>
                    <a:cubicBezTo>
                      <a:pt x="277" y="144"/>
                      <a:pt x="315" y="150"/>
                      <a:pt x="357" y="155"/>
                    </a:cubicBezTo>
                    <a:cubicBezTo>
                      <a:pt x="429" y="179"/>
                      <a:pt x="512" y="202"/>
                      <a:pt x="584" y="238"/>
                    </a:cubicBezTo>
                    <a:cubicBezTo>
                      <a:pt x="715" y="286"/>
                      <a:pt x="846" y="357"/>
                      <a:pt x="953" y="441"/>
                    </a:cubicBezTo>
                    <a:cubicBezTo>
                      <a:pt x="1070" y="529"/>
                      <a:pt x="1156" y="608"/>
                      <a:pt x="1207" y="655"/>
                    </a:cubicBezTo>
                    <a:lnTo>
                      <a:pt x="1207" y="655"/>
                    </a:lnTo>
                    <a:cubicBezTo>
                      <a:pt x="1099" y="619"/>
                      <a:pt x="990" y="591"/>
                      <a:pt x="881" y="572"/>
                    </a:cubicBezTo>
                    <a:cubicBezTo>
                      <a:pt x="738" y="536"/>
                      <a:pt x="607" y="476"/>
                      <a:pt x="476" y="417"/>
                    </a:cubicBezTo>
                    <a:cubicBezTo>
                      <a:pt x="405" y="381"/>
                      <a:pt x="334" y="333"/>
                      <a:pt x="262" y="298"/>
                    </a:cubicBezTo>
                    <a:cubicBezTo>
                      <a:pt x="226" y="274"/>
                      <a:pt x="191" y="250"/>
                      <a:pt x="167" y="226"/>
                    </a:cubicBezTo>
                    <a:cubicBezTo>
                      <a:pt x="167" y="191"/>
                      <a:pt x="143" y="214"/>
                      <a:pt x="167" y="179"/>
                    </a:cubicBezTo>
                    <a:cubicBezTo>
                      <a:pt x="180" y="152"/>
                      <a:pt x="208" y="144"/>
                      <a:pt x="246" y="144"/>
                    </a:cubicBezTo>
                    <a:close/>
                    <a:moveTo>
                      <a:pt x="226" y="0"/>
                    </a:moveTo>
                    <a:cubicBezTo>
                      <a:pt x="155" y="0"/>
                      <a:pt x="95" y="36"/>
                      <a:pt x="48" y="95"/>
                    </a:cubicBezTo>
                    <a:cubicBezTo>
                      <a:pt x="0" y="167"/>
                      <a:pt x="12" y="262"/>
                      <a:pt x="72" y="322"/>
                    </a:cubicBezTo>
                    <a:cubicBezTo>
                      <a:pt x="107" y="357"/>
                      <a:pt x="143" y="393"/>
                      <a:pt x="191" y="417"/>
                    </a:cubicBezTo>
                    <a:cubicBezTo>
                      <a:pt x="274" y="464"/>
                      <a:pt x="345" y="500"/>
                      <a:pt x="429" y="536"/>
                    </a:cubicBezTo>
                    <a:cubicBezTo>
                      <a:pt x="572" y="607"/>
                      <a:pt x="715" y="643"/>
                      <a:pt x="857" y="679"/>
                    </a:cubicBezTo>
                    <a:cubicBezTo>
                      <a:pt x="929" y="697"/>
                      <a:pt x="1000" y="706"/>
                      <a:pt x="1070" y="706"/>
                    </a:cubicBezTo>
                    <a:cubicBezTo>
                      <a:pt x="1129" y="706"/>
                      <a:pt x="1186" y="699"/>
                      <a:pt x="1241" y="687"/>
                    </a:cubicBezTo>
                    <a:lnTo>
                      <a:pt x="1241" y="687"/>
                    </a:lnTo>
                    <a:cubicBezTo>
                      <a:pt x="1253" y="697"/>
                      <a:pt x="1260" y="703"/>
                      <a:pt x="1262" y="703"/>
                    </a:cubicBezTo>
                    <a:cubicBezTo>
                      <a:pt x="1265" y="700"/>
                      <a:pt x="1264" y="693"/>
                      <a:pt x="1260" y="682"/>
                    </a:cubicBezTo>
                    <a:lnTo>
                      <a:pt x="1260" y="682"/>
                    </a:lnTo>
                    <a:cubicBezTo>
                      <a:pt x="1265" y="681"/>
                      <a:pt x="1269" y="680"/>
                      <a:pt x="1274" y="679"/>
                    </a:cubicBezTo>
                    <a:cubicBezTo>
                      <a:pt x="1268" y="676"/>
                      <a:pt x="1262" y="674"/>
                      <a:pt x="1256" y="672"/>
                    </a:cubicBezTo>
                    <a:lnTo>
                      <a:pt x="1256" y="672"/>
                    </a:lnTo>
                    <a:cubicBezTo>
                      <a:pt x="1232" y="619"/>
                      <a:pt x="1156" y="504"/>
                      <a:pt x="1012" y="369"/>
                    </a:cubicBezTo>
                    <a:cubicBezTo>
                      <a:pt x="905" y="262"/>
                      <a:pt x="774" y="179"/>
                      <a:pt x="631" y="119"/>
                    </a:cubicBezTo>
                    <a:cubicBezTo>
                      <a:pt x="560" y="83"/>
                      <a:pt x="465" y="48"/>
                      <a:pt x="381" y="24"/>
                    </a:cubicBezTo>
                    <a:cubicBezTo>
                      <a:pt x="334" y="12"/>
                      <a:pt x="286" y="0"/>
                      <a:pt x="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8"/>
              <p:cNvSpPr/>
              <p:nvPr/>
            </p:nvSpPr>
            <p:spPr>
              <a:xfrm>
                <a:off x="5884675" y="4846588"/>
                <a:ext cx="17000" cy="32475"/>
              </a:xfrm>
              <a:custGeom>
                <a:avLst/>
                <a:gdLst/>
                <a:ahLst/>
                <a:cxnLst/>
                <a:rect l="l" t="t" r="r" b="b"/>
                <a:pathLst>
                  <a:path w="680" h="1299" extrusionOk="0">
                    <a:moveTo>
                      <a:pt x="429" y="1"/>
                    </a:moveTo>
                    <a:cubicBezTo>
                      <a:pt x="310" y="24"/>
                      <a:pt x="215" y="108"/>
                      <a:pt x="167" y="215"/>
                    </a:cubicBezTo>
                    <a:cubicBezTo>
                      <a:pt x="120" y="286"/>
                      <a:pt x="84" y="382"/>
                      <a:pt x="60" y="465"/>
                    </a:cubicBezTo>
                    <a:cubicBezTo>
                      <a:pt x="12" y="608"/>
                      <a:pt x="0" y="751"/>
                      <a:pt x="0" y="905"/>
                    </a:cubicBezTo>
                    <a:cubicBezTo>
                      <a:pt x="24" y="1167"/>
                      <a:pt x="96" y="1298"/>
                      <a:pt x="120" y="1298"/>
                    </a:cubicBezTo>
                    <a:cubicBezTo>
                      <a:pt x="131" y="1298"/>
                      <a:pt x="96" y="1144"/>
                      <a:pt x="108" y="905"/>
                    </a:cubicBezTo>
                    <a:cubicBezTo>
                      <a:pt x="120" y="774"/>
                      <a:pt x="143" y="632"/>
                      <a:pt x="191" y="501"/>
                    </a:cubicBezTo>
                    <a:cubicBezTo>
                      <a:pt x="215" y="429"/>
                      <a:pt x="251" y="346"/>
                      <a:pt x="298" y="274"/>
                    </a:cubicBezTo>
                    <a:cubicBezTo>
                      <a:pt x="322" y="203"/>
                      <a:pt x="405" y="155"/>
                      <a:pt x="441" y="143"/>
                    </a:cubicBezTo>
                    <a:cubicBezTo>
                      <a:pt x="443" y="143"/>
                      <a:pt x="445" y="142"/>
                      <a:pt x="446" y="142"/>
                    </a:cubicBezTo>
                    <a:cubicBezTo>
                      <a:pt x="470" y="142"/>
                      <a:pt x="501" y="209"/>
                      <a:pt x="512" y="286"/>
                    </a:cubicBezTo>
                    <a:cubicBezTo>
                      <a:pt x="524" y="370"/>
                      <a:pt x="524" y="453"/>
                      <a:pt x="512" y="536"/>
                    </a:cubicBezTo>
                    <a:cubicBezTo>
                      <a:pt x="501" y="667"/>
                      <a:pt x="453" y="798"/>
                      <a:pt x="381" y="917"/>
                    </a:cubicBezTo>
                    <a:cubicBezTo>
                      <a:pt x="262" y="1120"/>
                      <a:pt x="131" y="1203"/>
                      <a:pt x="131" y="1215"/>
                    </a:cubicBezTo>
                    <a:cubicBezTo>
                      <a:pt x="133" y="1216"/>
                      <a:pt x="136" y="1217"/>
                      <a:pt x="141" y="1217"/>
                    </a:cubicBezTo>
                    <a:cubicBezTo>
                      <a:pt x="179" y="1217"/>
                      <a:pt x="327" y="1168"/>
                      <a:pt x="465" y="977"/>
                    </a:cubicBezTo>
                    <a:cubicBezTo>
                      <a:pt x="620" y="774"/>
                      <a:pt x="679" y="524"/>
                      <a:pt x="643" y="274"/>
                    </a:cubicBezTo>
                    <a:cubicBezTo>
                      <a:pt x="632" y="215"/>
                      <a:pt x="620" y="167"/>
                      <a:pt x="608" y="120"/>
                    </a:cubicBezTo>
                    <a:cubicBezTo>
                      <a:pt x="572" y="48"/>
                      <a:pt x="501" y="1"/>
                      <a:pt x="429"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8"/>
              <p:cNvSpPr/>
              <p:nvPr/>
            </p:nvSpPr>
            <p:spPr>
              <a:xfrm>
                <a:off x="5544450" y="3761038"/>
                <a:ext cx="442650" cy="1009375"/>
              </a:xfrm>
              <a:custGeom>
                <a:avLst/>
                <a:gdLst/>
                <a:ahLst/>
                <a:cxnLst/>
                <a:rect l="l" t="t" r="r" b="b"/>
                <a:pathLst>
                  <a:path w="17706" h="40375" extrusionOk="0">
                    <a:moveTo>
                      <a:pt x="10109" y="1"/>
                    </a:moveTo>
                    <a:lnTo>
                      <a:pt x="10109" y="24"/>
                    </a:lnTo>
                    <a:lnTo>
                      <a:pt x="5585" y="393"/>
                    </a:lnTo>
                    <a:cubicBezTo>
                      <a:pt x="5585" y="393"/>
                      <a:pt x="2632" y="4584"/>
                      <a:pt x="2465" y="8418"/>
                    </a:cubicBezTo>
                    <a:cubicBezTo>
                      <a:pt x="2299" y="12264"/>
                      <a:pt x="1" y="40375"/>
                      <a:pt x="1" y="40375"/>
                    </a:cubicBezTo>
                    <a:lnTo>
                      <a:pt x="4787" y="40375"/>
                    </a:lnTo>
                    <a:lnTo>
                      <a:pt x="9621" y="7561"/>
                    </a:lnTo>
                    <a:lnTo>
                      <a:pt x="9716" y="39291"/>
                    </a:lnTo>
                    <a:lnTo>
                      <a:pt x="14502" y="39291"/>
                    </a:lnTo>
                    <a:cubicBezTo>
                      <a:pt x="14502" y="39291"/>
                      <a:pt x="16515" y="17360"/>
                      <a:pt x="17110" y="11395"/>
                    </a:cubicBezTo>
                    <a:cubicBezTo>
                      <a:pt x="17705" y="5430"/>
                      <a:pt x="15407" y="429"/>
                      <a:pt x="15407" y="429"/>
                    </a:cubicBezTo>
                    <a:lnTo>
                      <a:pt x="1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8"/>
              <p:cNvSpPr/>
              <p:nvPr/>
            </p:nvSpPr>
            <p:spPr>
              <a:xfrm>
                <a:off x="5775725" y="4729913"/>
                <a:ext cx="145875" cy="80975"/>
              </a:xfrm>
              <a:custGeom>
                <a:avLst/>
                <a:gdLst/>
                <a:ahLst/>
                <a:cxnLst/>
                <a:rect l="l" t="t" r="r" b="b"/>
                <a:pathLst>
                  <a:path w="5835" h="3239" extrusionOk="0">
                    <a:moveTo>
                      <a:pt x="5835" y="0"/>
                    </a:moveTo>
                    <a:lnTo>
                      <a:pt x="1" y="238"/>
                    </a:lnTo>
                    <a:lnTo>
                      <a:pt x="298" y="3215"/>
                    </a:lnTo>
                    <a:lnTo>
                      <a:pt x="5168" y="3239"/>
                    </a:lnTo>
                    <a:lnTo>
                      <a:pt x="583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8"/>
              <p:cNvSpPr/>
              <p:nvPr/>
            </p:nvSpPr>
            <p:spPr>
              <a:xfrm>
                <a:off x="5532250" y="4728713"/>
                <a:ext cx="139925" cy="118200"/>
              </a:xfrm>
              <a:custGeom>
                <a:avLst/>
                <a:gdLst/>
                <a:ahLst/>
                <a:cxnLst/>
                <a:rect l="l" t="t" r="r" b="b"/>
                <a:pathLst>
                  <a:path w="5597" h="4728" extrusionOk="0">
                    <a:moveTo>
                      <a:pt x="227" y="1"/>
                    </a:moveTo>
                    <a:lnTo>
                      <a:pt x="0" y="4096"/>
                    </a:lnTo>
                    <a:lnTo>
                      <a:pt x="4525" y="4727"/>
                    </a:lnTo>
                    <a:lnTo>
                      <a:pt x="5596" y="1084"/>
                    </a:lnTo>
                    <a:lnTo>
                      <a:pt x="227"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8"/>
              <p:cNvSpPr/>
              <p:nvPr/>
            </p:nvSpPr>
            <p:spPr>
              <a:xfrm>
                <a:off x="5780200" y="3784863"/>
                <a:ext cx="30375" cy="164325"/>
              </a:xfrm>
              <a:custGeom>
                <a:avLst/>
                <a:gdLst/>
                <a:ahLst/>
                <a:cxnLst/>
                <a:rect l="l" t="t" r="r" b="b"/>
                <a:pathLst>
                  <a:path w="1215" h="6573" extrusionOk="0">
                    <a:moveTo>
                      <a:pt x="1203" y="0"/>
                    </a:moveTo>
                    <a:cubicBezTo>
                      <a:pt x="1179" y="95"/>
                      <a:pt x="1155" y="179"/>
                      <a:pt x="1155" y="274"/>
                    </a:cubicBezTo>
                    <a:cubicBezTo>
                      <a:pt x="1131" y="464"/>
                      <a:pt x="1108" y="714"/>
                      <a:pt x="1072" y="1000"/>
                    </a:cubicBezTo>
                    <a:cubicBezTo>
                      <a:pt x="1012" y="1643"/>
                      <a:pt x="917" y="2488"/>
                      <a:pt x="822" y="3417"/>
                    </a:cubicBezTo>
                    <a:cubicBezTo>
                      <a:pt x="727" y="4346"/>
                      <a:pt x="631" y="5215"/>
                      <a:pt x="536" y="5822"/>
                    </a:cubicBezTo>
                    <a:cubicBezTo>
                      <a:pt x="512" y="6060"/>
                      <a:pt x="405" y="6287"/>
                      <a:pt x="239" y="6453"/>
                    </a:cubicBezTo>
                    <a:cubicBezTo>
                      <a:pt x="167" y="6513"/>
                      <a:pt x="84" y="6548"/>
                      <a:pt x="0" y="6572"/>
                    </a:cubicBezTo>
                    <a:lnTo>
                      <a:pt x="60" y="6572"/>
                    </a:lnTo>
                    <a:cubicBezTo>
                      <a:pt x="131" y="6560"/>
                      <a:pt x="203" y="6537"/>
                      <a:pt x="250" y="6489"/>
                    </a:cubicBezTo>
                    <a:cubicBezTo>
                      <a:pt x="441" y="6322"/>
                      <a:pt x="572" y="6096"/>
                      <a:pt x="620" y="5846"/>
                    </a:cubicBezTo>
                    <a:cubicBezTo>
                      <a:pt x="727" y="5227"/>
                      <a:pt x="834" y="4370"/>
                      <a:pt x="929" y="3429"/>
                    </a:cubicBezTo>
                    <a:cubicBezTo>
                      <a:pt x="1036" y="2488"/>
                      <a:pt x="1108" y="1631"/>
                      <a:pt x="1155" y="1012"/>
                    </a:cubicBezTo>
                    <a:cubicBezTo>
                      <a:pt x="1179" y="703"/>
                      <a:pt x="1191" y="452"/>
                      <a:pt x="1203" y="274"/>
                    </a:cubicBezTo>
                    <a:cubicBezTo>
                      <a:pt x="1215" y="179"/>
                      <a:pt x="1215" y="95"/>
                      <a:pt x="120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8"/>
              <p:cNvSpPr/>
              <p:nvPr/>
            </p:nvSpPr>
            <p:spPr>
              <a:xfrm>
                <a:off x="5771875" y="3778238"/>
                <a:ext cx="26500" cy="26250"/>
              </a:xfrm>
              <a:custGeom>
                <a:avLst/>
                <a:gdLst/>
                <a:ahLst/>
                <a:cxnLst/>
                <a:rect l="l" t="t" r="r" b="b"/>
                <a:pathLst>
                  <a:path w="1060" h="1050" extrusionOk="0">
                    <a:moveTo>
                      <a:pt x="565" y="0"/>
                    </a:moveTo>
                    <a:cubicBezTo>
                      <a:pt x="473" y="0"/>
                      <a:pt x="377" y="25"/>
                      <a:pt x="298" y="75"/>
                    </a:cubicBezTo>
                    <a:cubicBezTo>
                      <a:pt x="155" y="170"/>
                      <a:pt x="48" y="313"/>
                      <a:pt x="24" y="479"/>
                    </a:cubicBezTo>
                    <a:cubicBezTo>
                      <a:pt x="0" y="587"/>
                      <a:pt x="24" y="694"/>
                      <a:pt x="71" y="789"/>
                    </a:cubicBezTo>
                    <a:cubicBezTo>
                      <a:pt x="131" y="884"/>
                      <a:pt x="214" y="968"/>
                      <a:pt x="321" y="1003"/>
                    </a:cubicBezTo>
                    <a:cubicBezTo>
                      <a:pt x="392" y="1035"/>
                      <a:pt x="464" y="1049"/>
                      <a:pt x="534" y="1049"/>
                    </a:cubicBezTo>
                    <a:cubicBezTo>
                      <a:pt x="677" y="1049"/>
                      <a:pt x="813" y="988"/>
                      <a:pt x="917" y="884"/>
                    </a:cubicBezTo>
                    <a:cubicBezTo>
                      <a:pt x="1024" y="741"/>
                      <a:pt x="1060" y="563"/>
                      <a:pt x="1024" y="396"/>
                    </a:cubicBezTo>
                    <a:cubicBezTo>
                      <a:pt x="988" y="289"/>
                      <a:pt x="929" y="182"/>
                      <a:pt x="845" y="110"/>
                    </a:cubicBezTo>
                    <a:cubicBezTo>
                      <a:pt x="786" y="63"/>
                      <a:pt x="750" y="51"/>
                      <a:pt x="738" y="51"/>
                    </a:cubicBezTo>
                    <a:lnTo>
                      <a:pt x="738" y="51"/>
                    </a:lnTo>
                    <a:cubicBezTo>
                      <a:pt x="845" y="146"/>
                      <a:pt x="905" y="277"/>
                      <a:pt x="941" y="408"/>
                    </a:cubicBezTo>
                    <a:cubicBezTo>
                      <a:pt x="964" y="551"/>
                      <a:pt x="929" y="706"/>
                      <a:pt x="833" y="813"/>
                    </a:cubicBezTo>
                    <a:cubicBezTo>
                      <a:pt x="756" y="891"/>
                      <a:pt x="647" y="933"/>
                      <a:pt x="538" y="933"/>
                    </a:cubicBezTo>
                    <a:cubicBezTo>
                      <a:pt x="481" y="933"/>
                      <a:pt x="423" y="921"/>
                      <a:pt x="369" y="896"/>
                    </a:cubicBezTo>
                    <a:cubicBezTo>
                      <a:pt x="202" y="848"/>
                      <a:pt x="95" y="682"/>
                      <a:pt x="119" y="515"/>
                    </a:cubicBezTo>
                    <a:cubicBezTo>
                      <a:pt x="143" y="360"/>
                      <a:pt x="226" y="241"/>
                      <a:pt x="345" y="146"/>
                    </a:cubicBezTo>
                    <a:cubicBezTo>
                      <a:pt x="464" y="75"/>
                      <a:pt x="595" y="39"/>
                      <a:pt x="738" y="39"/>
                    </a:cubicBezTo>
                    <a:cubicBezTo>
                      <a:pt x="738" y="39"/>
                      <a:pt x="691" y="15"/>
                      <a:pt x="619" y="3"/>
                    </a:cubicBezTo>
                    <a:cubicBezTo>
                      <a:pt x="601" y="1"/>
                      <a:pt x="583" y="0"/>
                      <a:pt x="5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8"/>
              <p:cNvSpPr/>
              <p:nvPr/>
            </p:nvSpPr>
            <p:spPr>
              <a:xfrm>
                <a:off x="5703100" y="3546138"/>
                <a:ext cx="160475" cy="146475"/>
              </a:xfrm>
              <a:custGeom>
                <a:avLst/>
                <a:gdLst/>
                <a:ahLst/>
                <a:cxnLst/>
                <a:rect l="l" t="t" r="r" b="b"/>
                <a:pathLst>
                  <a:path w="6419" h="5859" extrusionOk="0">
                    <a:moveTo>
                      <a:pt x="6109" y="0"/>
                    </a:moveTo>
                    <a:lnTo>
                      <a:pt x="286" y="36"/>
                    </a:lnTo>
                    <a:cubicBezTo>
                      <a:pt x="120" y="36"/>
                      <a:pt x="1" y="155"/>
                      <a:pt x="1" y="322"/>
                    </a:cubicBezTo>
                    <a:cubicBezTo>
                      <a:pt x="1" y="334"/>
                      <a:pt x="1" y="346"/>
                      <a:pt x="1" y="346"/>
                    </a:cubicBezTo>
                    <a:lnTo>
                      <a:pt x="596" y="5501"/>
                    </a:lnTo>
                    <a:cubicBezTo>
                      <a:pt x="620" y="5703"/>
                      <a:pt x="798" y="5858"/>
                      <a:pt x="1001" y="5858"/>
                    </a:cubicBezTo>
                    <a:lnTo>
                      <a:pt x="4799" y="5834"/>
                    </a:lnTo>
                    <a:cubicBezTo>
                      <a:pt x="4977" y="5822"/>
                      <a:pt x="5144" y="5703"/>
                      <a:pt x="5180" y="5525"/>
                    </a:cubicBezTo>
                    <a:lnTo>
                      <a:pt x="5930" y="2596"/>
                    </a:lnTo>
                    <a:lnTo>
                      <a:pt x="6394" y="346"/>
                    </a:lnTo>
                    <a:cubicBezTo>
                      <a:pt x="6418" y="191"/>
                      <a:pt x="6323" y="36"/>
                      <a:pt x="6168" y="12"/>
                    </a:cubicBezTo>
                    <a:cubicBezTo>
                      <a:pt x="6144" y="0"/>
                      <a:pt x="6120" y="0"/>
                      <a:pt x="61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8"/>
              <p:cNvSpPr/>
              <p:nvPr/>
            </p:nvSpPr>
            <p:spPr>
              <a:xfrm>
                <a:off x="5708450" y="3581563"/>
                <a:ext cx="156000" cy="90300"/>
              </a:xfrm>
              <a:custGeom>
                <a:avLst/>
                <a:gdLst/>
                <a:ahLst/>
                <a:cxnLst/>
                <a:rect l="l" t="t" r="r" b="b"/>
                <a:pathLst>
                  <a:path w="6240" h="3612" extrusionOk="0">
                    <a:moveTo>
                      <a:pt x="6240" y="0"/>
                    </a:moveTo>
                    <a:cubicBezTo>
                      <a:pt x="5978" y="0"/>
                      <a:pt x="5752" y="155"/>
                      <a:pt x="5656" y="393"/>
                    </a:cubicBezTo>
                    <a:cubicBezTo>
                      <a:pt x="5561" y="631"/>
                      <a:pt x="5430" y="929"/>
                      <a:pt x="5275" y="1012"/>
                    </a:cubicBezTo>
                    <a:cubicBezTo>
                      <a:pt x="5072" y="1122"/>
                      <a:pt x="4760" y="1221"/>
                      <a:pt x="4502" y="1221"/>
                    </a:cubicBezTo>
                    <a:cubicBezTo>
                      <a:pt x="4398" y="1221"/>
                      <a:pt x="4303" y="1205"/>
                      <a:pt x="4228" y="1167"/>
                    </a:cubicBezTo>
                    <a:cubicBezTo>
                      <a:pt x="3978" y="1042"/>
                      <a:pt x="3029" y="196"/>
                      <a:pt x="2783" y="196"/>
                    </a:cubicBezTo>
                    <a:cubicBezTo>
                      <a:pt x="2771" y="196"/>
                      <a:pt x="2760" y="198"/>
                      <a:pt x="2751" y="203"/>
                    </a:cubicBezTo>
                    <a:cubicBezTo>
                      <a:pt x="2573" y="310"/>
                      <a:pt x="2418" y="548"/>
                      <a:pt x="2597" y="750"/>
                    </a:cubicBezTo>
                    <a:cubicBezTo>
                      <a:pt x="2775" y="953"/>
                      <a:pt x="3740" y="1584"/>
                      <a:pt x="3561" y="1786"/>
                    </a:cubicBezTo>
                    <a:cubicBezTo>
                      <a:pt x="3542" y="1809"/>
                      <a:pt x="3503" y="1819"/>
                      <a:pt x="3447" y="1819"/>
                    </a:cubicBezTo>
                    <a:cubicBezTo>
                      <a:pt x="2996" y="1819"/>
                      <a:pt x="1473" y="1162"/>
                      <a:pt x="1087" y="1162"/>
                    </a:cubicBezTo>
                    <a:cubicBezTo>
                      <a:pt x="1067" y="1162"/>
                      <a:pt x="1050" y="1163"/>
                      <a:pt x="1037" y="1167"/>
                    </a:cubicBezTo>
                    <a:cubicBezTo>
                      <a:pt x="727" y="1238"/>
                      <a:pt x="549" y="1441"/>
                      <a:pt x="727" y="1560"/>
                    </a:cubicBezTo>
                    <a:cubicBezTo>
                      <a:pt x="906" y="1691"/>
                      <a:pt x="2287" y="2203"/>
                      <a:pt x="2358" y="2381"/>
                    </a:cubicBezTo>
                    <a:cubicBezTo>
                      <a:pt x="2358" y="2381"/>
                      <a:pt x="713" y="1956"/>
                      <a:pt x="296" y="1956"/>
                    </a:cubicBezTo>
                    <a:cubicBezTo>
                      <a:pt x="245" y="1956"/>
                      <a:pt x="212" y="1962"/>
                      <a:pt x="203" y="1977"/>
                    </a:cubicBezTo>
                    <a:cubicBezTo>
                      <a:pt x="120" y="2096"/>
                      <a:pt x="1" y="2310"/>
                      <a:pt x="203" y="2381"/>
                    </a:cubicBezTo>
                    <a:cubicBezTo>
                      <a:pt x="418" y="2465"/>
                      <a:pt x="2192" y="2929"/>
                      <a:pt x="2358" y="3012"/>
                    </a:cubicBezTo>
                    <a:cubicBezTo>
                      <a:pt x="2620" y="3120"/>
                      <a:pt x="2894" y="3203"/>
                      <a:pt x="3168" y="3251"/>
                    </a:cubicBezTo>
                    <a:cubicBezTo>
                      <a:pt x="3216" y="3251"/>
                      <a:pt x="3620" y="3381"/>
                      <a:pt x="4001" y="3512"/>
                    </a:cubicBezTo>
                    <a:cubicBezTo>
                      <a:pt x="4194" y="3578"/>
                      <a:pt x="4396" y="3611"/>
                      <a:pt x="4600" y="3611"/>
                    </a:cubicBezTo>
                    <a:cubicBezTo>
                      <a:pt x="4837" y="3611"/>
                      <a:pt x="5075" y="3566"/>
                      <a:pt x="5299" y="3477"/>
                    </a:cubicBezTo>
                    <a:lnTo>
                      <a:pt x="5514" y="3393"/>
                    </a:lnTo>
                    <a:cubicBezTo>
                      <a:pt x="5847" y="3262"/>
                      <a:pt x="6049" y="2929"/>
                      <a:pt x="6026" y="2572"/>
                    </a:cubicBezTo>
                    <a:lnTo>
                      <a:pt x="5990" y="1869"/>
                    </a:lnTo>
                    <a:lnTo>
                      <a:pt x="6204" y="1286"/>
                    </a:lnTo>
                    <a:lnTo>
                      <a:pt x="624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8"/>
              <p:cNvSpPr/>
              <p:nvPr/>
            </p:nvSpPr>
            <p:spPr>
              <a:xfrm>
                <a:off x="5776925" y="3562213"/>
                <a:ext cx="11025" cy="11325"/>
              </a:xfrm>
              <a:custGeom>
                <a:avLst/>
                <a:gdLst/>
                <a:ahLst/>
                <a:cxnLst/>
                <a:rect l="l" t="t" r="r" b="b"/>
                <a:pathLst>
                  <a:path w="441" h="453" extrusionOk="0">
                    <a:moveTo>
                      <a:pt x="215" y="0"/>
                    </a:moveTo>
                    <a:cubicBezTo>
                      <a:pt x="96" y="12"/>
                      <a:pt x="0" y="107"/>
                      <a:pt x="0" y="226"/>
                    </a:cubicBezTo>
                    <a:cubicBezTo>
                      <a:pt x="0" y="345"/>
                      <a:pt x="108" y="453"/>
                      <a:pt x="227" y="453"/>
                    </a:cubicBezTo>
                    <a:cubicBezTo>
                      <a:pt x="346" y="441"/>
                      <a:pt x="441" y="345"/>
                      <a:pt x="441" y="226"/>
                    </a:cubicBezTo>
                    <a:cubicBezTo>
                      <a:pt x="441" y="107"/>
                      <a:pt x="346" y="0"/>
                      <a:pt x="2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59"/>
          <p:cNvSpPr txBox="1">
            <a:spLocks noGrp="1"/>
          </p:cNvSpPr>
          <p:nvPr>
            <p:ph type="ctrTitle"/>
          </p:nvPr>
        </p:nvSpPr>
        <p:spPr>
          <a:xfrm flipH="1">
            <a:off x="3521100" y="1516895"/>
            <a:ext cx="2101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Oswald" pitchFamily="2" charset="0"/>
              </a:rPr>
              <a:t>Luyện Ngọc Thanh</a:t>
            </a:r>
            <a:endParaRPr>
              <a:latin typeface="Oswald" pitchFamily="2" charset="0"/>
            </a:endParaRPr>
          </a:p>
        </p:txBody>
      </p:sp>
      <p:sp>
        <p:nvSpPr>
          <p:cNvPr id="1830" name="Google Shape;1830;p59"/>
          <p:cNvSpPr txBox="1">
            <a:spLocks noGrp="1"/>
          </p:cNvSpPr>
          <p:nvPr>
            <p:ph type="subTitle" idx="1"/>
          </p:nvPr>
        </p:nvSpPr>
        <p:spPr>
          <a:xfrm flipH="1">
            <a:off x="3521100" y="2109570"/>
            <a:ext cx="2101800" cy="673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b="1">
                <a:latin typeface="Oswald" pitchFamily="2" charset="0"/>
              </a:rPr>
              <a:t>17110221</a:t>
            </a:r>
            <a:endParaRPr b="1">
              <a:latin typeface="Oswald" pitchFamily="2" charset="0"/>
            </a:endParaRPr>
          </a:p>
        </p:txBody>
      </p:sp>
      <p:sp>
        <p:nvSpPr>
          <p:cNvPr id="1831" name="Google Shape;1831;p59"/>
          <p:cNvSpPr txBox="1">
            <a:spLocks noGrp="1"/>
          </p:cNvSpPr>
          <p:nvPr>
            <p:ph type="ctrTitle" idx="2"/>
          </p:nvPr>
        </p:nvSpPr>
        <p:spPr>
          <a:xfrm flipH="1">
            <a:off x="3521100" y="2886345"/>
            <a:ext cx="2101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Nguyễn Thanh Lập</a:t>
            </a:r>
            <a:endParaRPr/>
          </a:p>
        </p:txBody>
      </p:sp>
      <p:sp>
        <p:nvSpPr>
          <p:cNvPr id="1832" name="Google Shape;1832;p59"/>
          <p:cNvSpPr txBox="1">
            <a:spLocks noGrp="1"/>
          </p:cNvSpPr>
          <p:nvPr>
            <p:ph type="subTitle" idx="3"/>
          </p:nvPr>
        </p:nvSpPr>
        <p:spPr>
          <a:xfrm flipH="1">
            <a:off x="3521100" y="3479020"/>
            <a:ext cx="2101800" cy="673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b="1">
                <a:latin typeface="Oswald" pitchFamily="2" charset="0"/>
              </a:rPr>
              <a:t>17110169</a:t>
            </a:r>
            <a:endParaRPr b="1">
              <a:latin typeface="Oswald" pitchFamily="2" charset="0"/>
            </a:endParaRPr>
          </a:p>
        </p:txBody>
      </p:sp>
      <p:sp>
        <p:nvSpPr>
          <p:cNvPr id="1833" name="Google Shape;1833;p59"/>
          <p:cNvSpPr txBox="1">
            <a:spLocks noGrp="1"/>
          </p:cNvSpPr>
          <p:nvPr>
            <p:ph type="title" idx="4"/>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Thành viên nhóm</a:t>
            </a:r>
            <a:endParaRPr/>
          </a:p>
        </p:txBody>
      </p:sp>
      <p:sp>
        <p:nvSpPr>
          <p:cNvPr id="1836" name="Google Shape;1836;p59"/>
          <p:cNvSpPr/>
          <p:nvPr/>
        </p:nvSpPr>
        <p:spPr>
          <a:xfrm rot="-2112006">
            <a:off x="2331777" y="1463525"/>
            <a:ext cx="517504" cy="292544"/>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rot="-2112006">
            <a:off x="6302252" y="2536463"/>
            <a:ext cx="517504" cy="292544"/>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p41"/>
          <p:cNvGrpSpPr/>
          <p:nvPr/>
        </p:nvGrpSpPr>
        <p:grpSpPr>
          <a:xfrm>
            <a:off x="539223" y="1325525"/>
            <a:ext cx="4975488" cy="3281489"/>
            <a:chOff x="563401" y="1400184"/>
            <a:chExt cx="4243125" cy="2798473"/>
          </a:xfrm>
        </p:grpSpPr>
        <p:grpSp>
          <p:nvGrpSpPr>
            <p:cNvPr id="612" name="Google Shape;612;p41"/>
            <p:cNvGrpSpPr/>
            <p:nvPr/>
          </p:nvGrpSpPr>
          <p:grpSpPr>
            <a:xfrm flipH="1">
              <a:off x="563401" y="1400184"/>
              <a:ext cx="4243125" cy="2798473"/>
              <a:chOff x="3969750" y="1234434"/>
              <a:chExt cx="4745694" cy="3129933"/>
            </a:xfrm>
          </p:grpSpPr>
          <p:grpSp>
            <p:nvGrpSpPr>
              <p:cNvPr id="613" name="Google Shape;613;p41"/>
              <p:cNvGrpSpPr/>
              <p:nvPr/>
            </p:nvGrpSpPr>
            <p:grpSpPr>
              <a:xfrm>
                <a:off x="5442249" y="1234434"/>
                <a:ext cx="3265283" cy="3129933"/>
                <a:chOff x="5196863" y="1006162"/>
                <a:chExt cx="3297932" cy="3161229"/>
              </a:xfrm>
            </p:grpSpPr>
            <p:sp>
              <p:nvSpPr>
                <p:cNvPr id="614" name="Google Shape;614;p41"/>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1"/>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41"/>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41"/>
          <p:cNvSpPr txBox="1">
            <a:spLocks noGrp="1"/>
          </p:cNvSpPr>
          <p:nvPr>
            <p:ph type="ctrTitle"/>
          </p:nvPr>
        </p:nvSpPr>
        <p:spPr>
          <a:xfrm>
            <a:off x="4092772" y="2925700"/>
            <a:ext cx="4340678" cy="125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a:t>
            </a:r>
            <a:r>
              <a:rPr lang="vi-VN"/>
              <a:t>Ơ</a:t>
            </a:r>
            <a:r>
              <a:rPr lang="en-US"/>
              <a:t> SỞ LÝ THUYẾT</a:t>
            </a:r>
            <a:endParaRPr/>
          </a:p>
        </p:txBody>
      </p:sp>
      <p:sp>
        <p:nvSpPr>
          <p:cNvPr id="694" name="Google Shape;694;p41"/>
          <p:cNvSpPr txBox="1">
            <a:spLocks noGrp="1"/>
          </p:cNvSpPr>
          <p:nvPr>
            <p:ph type="subTitle" idx="1"/>
          </p:nvPr>
        </p:nvSpPr>
        <p:spPr>
          <a:xfrm>
            <a:off x="3833032" y="4133187"/>
            <a:ext cx="5112848"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atin typeface="Oswald" pitchFamily="2" charset="0"/>
              </a:rPr>
              <a:t>Giới thiệu về machine learning và giải thuật DBSCAN</a:t>
            </a:r>
            <a:endParaRPr>
              <a:latin typeface="Oswald" pitchFamily="2" charset="0"/>
            </a:endParaRPr>
          </a:p>
        </p:txBody>
      </p:sp>
      <p:sp>
        <p:nvSpPr>
          <p:cNvPr id="695" name="Google Shape;695;p41"/>
          <p:cNvSpPr txBox="1">
            <a:spLocks noGrp="1"/>
          </p:cNvSpPr>
          <p:nvPr>
            <p:ph type="title" idx="2"/>
          </p:nvPr>
        </p:nvSpPr>
        <p:spPr>
          <a:xfrm>
            <a:off x="6725025" y="1471085"/>
            <a:ext cx="1708500"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2"/>
          <p:cNvSpPr txBox="1">
            <a:spLocks noGrp="1"/>
          </p:cNvSpPr>
          <p:nvPr>
            <p:ph type="subTitle" idx="1"/>
          </p:nvPr>
        </p:nvSpPr>
        <p:spPr>
          <a:xfrm>
            <a:off x="920289" y="2472071"/>
            <a:ext cx="2927988" cy="1535100"/>
          </a:xfrm>
          <a:prstGeom prst="rect">
            <a:avLst/>
          </a:prstGeom>
        </p:spPr>
        <p:txBody>
          <a:bodyPr spcFirstLastPara="1" wrap="square" lIns="91425" tIns="91425" rIns="91425" bIns="91425" numCol="1" anchor="t" anchorCtr="0">
            <a:noAutofit/>
          </a:bodyPr>
          <a:lstStyle/>
          <a:p>
            <a:pPr marL="114300" indent="0"/>
            <a:r>
              <a:rPr lang="en-US">
                <a:latin typeface="Oswald" pitchFamily="2" charset="0"/>
              </a:rPr>
              <a:t>Machine learning là khoa học (và nghệ thuật) lập trình máy tính để chúng có thể</a:t>
            </a:r>
          </a:p>
          <a:p>
            <a:r>
              <a:rPr lang="en-US">
                <a:latin typeface="Oswald" pitchFamily="2" charset="0"/>
              </a:rPr>
              <a:t>học từ dữ liệu.</a:t>
            </a:r>
          </a:p>
        </p:txBody>
      </p:sp>
      <p:grpSp>
        <p:nvGrpSpPr>
          <p:cNvPr id="701" name="Google Shape;701;p42"/>
          <p:cNvGrpSpPr/>
          <p:nvPr/>
        </p:nvGrpSpPr>
        <p:grpSpPr>
          <a:xfrm>
            <a:off x="4572006" y="1642317"/>
            <a:ext cx="3868739" cy="2342579"/>
            <a:chOff x="1550175" y="1489500"/>
            <a:chExt cx="4525900" cy="2740500"/>
          </a:xfrm>
        </p:grpSpPr>
        <p:sp>
          <p:nvSpPr>
            <p:cNvPr id="702" name="Google Shape;702;p42"/>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42"/>
          <p:cNvSpPr txBox="1">
            <a:spLocks noGrp="1"/>
          </p:cNvSpPr>
          <p:nvPr>
            <p:ph type="title"/>
          </p:nvPr>
        </p:nvSpPr>
        <p:spPr>
          <a:xfrm>
            <a:off x="724800" y="951325"/>
            <a:ext cx="2184438"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 </a:t>
            </a:r>
            <a:r>
              <a:rPr lang="en-US"/>
              <a:t>Machine learning là gì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2"/>
          <p:cNvSpPr txBox="1">
            <a:spLocks noGrp="1"/>
          </p:cNvSpPr>
          <p:nvPr>
            <p:ph type="subTitle" idx="1"/>
          </p:nvPr>
        </p:nvSpPr>
        <p:spPr>
          <a:xfrm>
            <a:off x="416247" y="1937482"/>
            <a:ext cx="4413993" cy="1610322"/>
          </a:xfrm>
          <a:prstGeom prst="rect">
            <a:avLst/>
          </a:prstGeom>
        </p:spPr>
        <p:txBody>
          <a:bodyPr spcFirstLastPara="1" wrap="square" lIns="91425" tIns="91425" rIns="91425" bIns="91425" numCol="1" anchor="t" anchorCtr="0">
            <a:noAutofit/>
          </a:bodyPr>
          <a:lstStyle/>
          <a:p>
            <a:pPr marL="114300" indent="0"/>
            <a:r>
              <a:rPr lang="en-US">
                <a:latin typeface="Oswald" pitchFamily="2" charset="0"/>
              </a:rPr>
              <a:t>Có rất nhiều loại hệ thống Machine learning khác nhau có thể được phân loại dựa trên:</a:t>
            </a:r>
          </a:p>
        </p:txBody>
      </p:sp>
      <p:grpSp>
        <p:nvGrpSpPr>
          <p:cNvPr id="701" name="Google Shape;701;p42"/>
          <p:cNvGrpSpPr/>
          <p:nvPr/>
        </p:nvGrpSpPr>
        <p:grpSpPr>
          <a:xfrm>
            <a:off x="5181606" y="1636975"/>
            <a:ext cx="3868739" cy="2342579"/>
            <a:chOff x="1550175" y="1489500"/>
            <a:chExt cx="4525900" cy="2740500"/>
          </a:xfrm>
        </p:grpSpPr>
        <p:sp>
          <p:nvSpPr>
            <p:cNvPr id="702" name="Google Shape;702;p42"/>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3" name="Google Shape;703;p42"/>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4" name="Google Shape;704;p42"/>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5" name="Google Shape;705;p42"/>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6" name="Google Shape;706;p42"/>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7" name="Google Shape;707;p42"/>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8" name="Google Shape;708;p42"/>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09" name="Google Shape;709;p42"/>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0" name="Google Shape;710;p42"/>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1" name="Google Shape;711;p42"/>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2" name="Google Shape;712;p42"/>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3" name="Google Shape;713;p42"/>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4" name="Google Shape;714;p42"/>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5" name="Google Shape;715;p42"/>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6" name="Google Shape;716;p42"/>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7" name="Google Shape;717;p42"/>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8" name="Google Shape;718;p42"/>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19" name="Google Shape;719;p42"/>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0" name="Google Shape;720;p42"/>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1" name="Google Shape;721;p42"/>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2" name="Google Shape;722;p42"/>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3" name="Google Shape;723;p42"/>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4" name="Google Shape;724;p42"/>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5" name="Google Shape;725;p42"/>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6" name="Google Shape;726;p42"/>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7" name="Google Shape;727;p42"/>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8" name="Google Shape;728;p42"/>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29" name="Google Shape;729;p42"/>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0" name="Google Shape;730;p42"/>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1" name="Google Shape;731;p42"/>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2" name="Google Shape;732;p42"/>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3" name="Google Shape;733;p42"/>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4" name="Google Shape;734;p42"/>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5" name="Google Shape;735;p42"/>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6" name="Google Shape;736;p42"/>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7" name="Google Shape;737;p42"/>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8" name="Google Shape;738;p42"/>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39" name="Google Shape;739;p42"/>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0" name="Google Shape;740;p42"/>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1" name="Google Shape;741;p42"/>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2" name="Google Shape;742;p42"/>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3" name="Google Shape;743;p42"/>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4" name="Google Shape;744;p42"/>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5" name="Google Shape;745;p42"/>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6" name="Google Shape;746;p42"/>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7" name="Google Shape;747;p42"/>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8" name="Google Shape;748;p42"/>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49" name="Google Shape;749;p42"/>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0" name="Google Shape;750;p42"/>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1" name="Google Shape;751;p42"/>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2" name="Google Shape;752;p42"/>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3" name="Google Shape;753;p42"/>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4" name="Google Shape;754;p42"/>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5" name="Google Shape;755;p42"/>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6" name="Google Shape;756;p42"/>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7" name="Google Shape;757;p42"/>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8" name="Google Shape;758;p42"/>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59" name="Google Shape;759;p42"/>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0" name="Google Shape;760;p42"/>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1" name="Google Shape;761;p42"/>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2" name="Google Shape;762;p42"/>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3" name="Google Shape;763;p42"/>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4" name="Google Shape;764;p42"/>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5" name="Google Shape;765;p42"/>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6" name="Google Shape;766;p42"/>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7" name="Google Shape;767;p42"/>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8" name="Google Shape;768;p42"/>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69" name="Google Shape;769;p42"/>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0" name="Google Shape;770;p42"/>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1" name="Google Shape;771;p42"/>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2" name="Google Shape;772;p42"/>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3" name="Google Shape;773;p42"/>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4" name="Google Shape;774;p42"/>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5" name="Google Shape;775;p42"/>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6" name="Google Shape;776;p42"/>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7" name="Google Shape;777;p42"/>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8" name="Google Shape;778;p42"/>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79" name="Google Shape;779;p42"/>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0" name="Google Shape;780;p42"/>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1" name="Google Shape;781;p42"/>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2" name="Google Shape;782;p42"/>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3" name="Google Shape;783;p42"/>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4" name="Google Shape;784;p42"/>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5" name="Google Shape;785;p42"/>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6" name="Google Shape;786;p42"/>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7" name="Google Shape;787;p42"/>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8" name="Google Shape;788;p42"/>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89" name="Google Shape;789;p42"/>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0" name="Google Shape;790;p42"/>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1" name="Google Shape;791;p42"/>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2" name="Google Shape;792;p42"/>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3" name="Google Shape;793;p42"/>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4" name="Google Shape;794;p42"/>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5" name="Google Shape;795;p42"/>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6" name="Google Shape;796;p42"/>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7" name="Google Shape;797;p42"/>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8" name="Google Shape;798;p42"/>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799" name="Google Shape;799;p42"/>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0" name="Google Shape;800;p42"/>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1" name="Google Shape;801;p42"/>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2" name="Google Shape;802;p42"/>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3" name="Google Shape;803;p42"/>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4" name="Google Shape;804;p42"/>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5" name="Google Shape;805;p42"/>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6" name="Google Shape;806;p42"/>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7" name="Google Shape;807;p42"/>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8" name="Google Shape;808;p42"/>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09" name="Google Shape;809;p42"/>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0" name="Google Shape;810;p42"/>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1" name="Google Shape;811;p42"/>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2" name="Google Shape;812;p42"/>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3" name="Google Shape;813;p42"/>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4" name="Google Shape;814;p42"/>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5" name="Google Shape;815;p42"/>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6" name="Google Shape;816;p42"/>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7" name="Google Shape;817;p42"/>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8" name="Google Shape;818;p42"/>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19" name="Google Shape;819;p42"/>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0" name="Google Shape;820;p42"/>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1" name="Google Shape;821;p42"/>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2" name="Google Shape;822;p42"/>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3" name="Google Shape;823;p42"/>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4" name="Google Shape;824;p42"/>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5" name="Google Shape;825;p42"/>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6" name="Google Shape;826;p42"/>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7" name="Google Shape;827;p42"/>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8" name="Google Shape;828;p42"/>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29" name="Google Shape;829;p42"/>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0" name="Google Shape;830;p42"/>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1" name="Google Shape;831;p42"/>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2" name="Google Shape;832;p42"/>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3" name="Google Shape;833;p42"/>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4" name="Google Shape;834;p42"/>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5" name="Google Shape;835;p42"/>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6" name="Google Shape;836;p42"/>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7" name="Google Shape;837;p42"/>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8" name="Google Shape;838;p42"/>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39" name="Google Shape;839;p42"/>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0" name="Google Shape;840;p42"/>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1" name="Google Shape;841;p42"/>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2" name="Google Shape;842;p42"/>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3" name="Google Shape;843;p42"/>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4" name="Google Shape;844;p42"/>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5" name="Google Shape;845;p42"/>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6" name="Google Shape;846;p42"/>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7" name="Google Shape;847;p42"/>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8" name="Google Shape;848;p42"/>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49" name="Google Shape;849;p42"/>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0" name="Google Shape;850;p42"/>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1" name="Google Shape;851;p42"/>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2" name="Google Shape;852;p42"/>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3" name="Google Shape;853;p42"/>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4" name="Google Shape;854;p42"/>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5" name="Google Shape;855;p42"/>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6" name="Google Shape;856;p42"/>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7" name="Google Shape;857;p42"/>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8" name="Google Shape;858;p42"/>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59" name="Google Shape;859;p42"/>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0" name="Google Shape;860;p42"/>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1" name="Google Shape;861;p42"/>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2" name="Google Shape;862;p42"/>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3" name="Google Shape;863;p42"/>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4" name="Google Shape;864;p42"/>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5" name="Google Shape;865;p42"/>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6" name="Google Shape;866;p42"/>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7" name="Google Shape;867;p42"/>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8" name="Google Shape;868;p42"/>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69" name="Google Shape;869;p42"/>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0" name="Google Shape;870;p42"/>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1" name="Google Shape;871;p42"/>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2" name="Google Shape;872;p42"/>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3" name="Google Shape;873;p42"/>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4" name="Google Shape;874;p42"/>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5" name="Google Shape;875;p42"/>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6" name="Google Shape;876;p42"/>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7" name="Google Shape;877;p42"/>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8" name="Google Shape;878;p42"/>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79" name="Google Shape;879;p42"/>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0" name="Google Shape;880;p42"/>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1" name="Google Shape;881;p42"/>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2" name="Google Shape;882;p42"/>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3" name="Google Shape;883;p42"/>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4" name="Google Shape;884;p42"/>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5" name="Google Shape;885;p42"/>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6" name="Google Shape;886;p42"/>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7" name="Google Shape;887;p42"/>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8" name="Google Shape;888;p42"/>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89" name="Google Shape;889;p42"/>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0" name="Google Shape;890;p42"/>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1" name="Google Shape;891;p42"/>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2" name="Google Shape;892;p42"/>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3" name="Google Shape;893;p42"/>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4" name="Google Shape;894;p42"/>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5" name="Google Shape;895;p42"/>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6" name="Google Shape;896;p42"/>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7" name="Google Shape;897;p42"/>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8" name="Google Shape;898;p42"/>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899" name="Google Shape;899;p42"/>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0" name="Google Shape;900;p42"/>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1" name="Google Shape;901;p42"/>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2" name="Google Shape;902;p42"/>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3" name="Google Shape;903;p42"/>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4" name="Google Shape;904;p42"/>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5" name="Google Shape;905;p42"/>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6" name="Google Shape;906;p42"/>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7" name="Google Shape;907;p42"/>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8" name="Google Shape;908;p42"/>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09" name="Google Shape;909;p42"/>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0" name="Google Shape;910;p42"/>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1" name="Google Shape;911;p42"/>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2" name="Google Shape;912;p42"/>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3" name="Google Shape;913;p42"/>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4" name="Google Shape;914;p42"/>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5" name="Google Shape;915;p42"/>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6" name="Google Shape;916;p42"/>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7" name="Google Shape;917;p42"/>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8" name="Google Shape;918;p42"/>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19" name="Google Shape;919;p42"/>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0" name="Google Shape;920;p42"/>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1" name="Google Shape;921;p42"/>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2" name="Google Shape;922;p42"/>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3" name="Google Shape;923;p42"/>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4" name="Google Shape;924;p42"/>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5" name="Google Shape;925;p42"/>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6" name="Google Shape;926;p42"/>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7" name="Google Shape;927;p42"/>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8" name="Google Shape;928;p42"/>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29" name="Google Shape;929;p42"/>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0" name="Google Shape;930;p42"/>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1" name="Google Shape;931;p42"/>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2" name="Google Shape;932;p42"/>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3" name="Google Shape;933;p42"/>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4" name="Google Shape;934;p42"/>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5" name="Google Shape;935;p42"/>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6" name="Google Shape;936;p42"/>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7" name="Google Shape;937;p42"/>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8" name="Google Shape;938;p42"/>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39" name="Google Shape;939;p42"/>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0" name="Google Shape;940;p42"/>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1" name="Google Shape;941;p42"/>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2" name="Google Shape;942;p42"/>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3" name="Google Shape;943;p42"/>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4" name="Google Shape;944;p42"/>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5" name="Google Shape;945;p42"/>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6" name="Google Shape;946;p42"/>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7" name="Google Shape;947;p42"/>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8" name="Google Shape;948;p42"/>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49" name="Google Shape;949;p42"/>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0" name="Google Shape;950;p42"/>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1" name="Google Shape;951;p42"/>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2" name="Google Shape;952;p42"/>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3" name="Google Shape;953;p42"/>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4" name="Google Shape;954;p42"/>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5" name="Google Shape;955;p42"/>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6" name="Google Shape;956;p42"/>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7" name="Google Shape;957;p42"/>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8" name="Google Shape;958;p42"/>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59" name="Google Shape;959;p42"/>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0" name="Google Shape;960;p42"/>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1" name="Google Shape;961;p42"/>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2" name="Google Shape;962;p42"/>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3" name="Google Shape;963;p42"/>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4" name="Google Shape;964;p42"/>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5" name="Google Shape;965;p42"/>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6" name="Google Shape;966;p42"/>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7" name="Google Shape;967;p42"/>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8" name="Google Shape;968;p42"/>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69" name="Google Shape;969;p42"/>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0" name="Google Shape;970;p42"/>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1" name="Google Shape;971;p42"/>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2" name="Google Shape;972;p42"/>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3" name="Google Shape;973;p42"/>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4" name="Google Shape;974;p42"/>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5" name="Google Shape;975;p42"/>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6" name="Google Shape;976;p42"/>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7" name="Google Shape;977;p42"/>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8" name="Google Shape;978;p42"/>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79" name="Google Shape;979;p42"/>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0" name="Google Shape;980;p42"/>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1" name="Google Shape;981;p42"/>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2" name="Google Shape;982;p42"/>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3" name="Google Shape;983;p42"/>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4" name="Google Shape;984;p42"/>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5" name="Google Shape;985;p42"/>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6" name="Google Shape;986;p42"/>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7" name="Google Shape;987;p42"/>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8" name="Google Shape;988;p42"/>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89" name="Google Shape;989;p42"/>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0" name="Google Shape;990;p42"/>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1" name="Google Shape;991;p42"/>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2" name="Google Shape;992;p42"/>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3" name="Google Shape;993;p42"/>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4" name="Google Shape;994;p42"/>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5" name="Google Shape;995;p42"/>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6" name="Google Shape;996;p42"/>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7" name="Google Shape;997;p42"/>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8" name="Google Shape;998;p42"/>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999" name="Google Shape;999;p42"/>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0" name="Google Shape;1000;p42"/>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1" name="Google Shape;1001;p42"/>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2" name="Google Shape;1002;p42"/>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3" name="Google Shape;1003;p42"/>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4" name="Google Shape;1004;p42"/>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5" name="Google Shape;1005;p42"/>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6" name="Google Shape;1006;p42"/>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7" name="Google Shape;1007;p42"/>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8" name="Google Shape;1008;p42"/>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09" name="Google Shape;1009;p42"/>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0" name="Google Shape;1010;p42"/>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1" name="Google Shape;1011;p42"/>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2" name="Google Shape;1012;p42"/>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3" name="Google Shape;1013;p42"/>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4" name="Google Shape;1014;p42"/>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5" name="Google Shape;1015;p42"/>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6" name="Google Shape;1016;p42"/>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7" name="Google Shape;1017;p42"/>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8" name="Google Shape;1018;p42"/>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19" name="Google Shape;1019;p42"/>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0" name="Google Shape;1020;p42"/>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1" name="Google Shape;1021;p42"/>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2" name="Google Shape;1022;p42"/>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3" name="Google Shape;1023;p42"/>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4" name="Google Shape;1024;p42"/>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sp>
          <p:nvSpPr>
            <p:cNvPr id="1025" name="Google Shape;1025;p42"/>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pitchFamily="2" charset="0"/>
              </a:endParaRPr>
            </a:p>
          </p:txBody>
        </p:sp>
      </p:grpSp>
      <p:sp>
        <p:nvSpPr>
          <p:cNvPr id="1026" name="Google Shape;1026;p42"/>
          <p:cNvSpPr txBox="1">
            <a:spLocks noGrp="1"/>
          </p:cNvSpPr>
          <p:nvPr>
            <p:ph type="title"/>
          </p:nvPr>
        </p:nvSpPr>
        <p:spPr>
          <a:xfrm>
            <a:off x="795902" y="876976"/>
            <a:ext cx="2870058"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Oswald" pitchFamily="2" charset="0"/>
              </a:rPr>
              <a:t>Phân loại machine learning ?</a:t>
            </a:r>
            <a:endParaRPr>
              <a:latin typeface="Oswald" pitchFamily="2" charset="0"/>
            </a:endParaRPr>
          </a:p>
        </p:txBody>
      </p:sp>
      <p:sp>
        <p:nvSpPr>
          <p:cNvPr id="2" name="TextBox 1">
            <a:extLst>
              <a:ext uri="{FF2B5EF4-FFF2-40B4-BE49-F238E27FC236}">
                <a16:creationId xmlns:a16="http://schemas.microsoft.com/office/drawing/2014/main" id="{9BC87762-01D6-4C3F-ACD0-F24DA396E679}"/>
              </a:ext>
            </a:extLst>
          </p:cNvPr>
          <p:cNvSpPr txBox="1"/>
          <p:nvPr/>
        </p:nvSpPr>
        <p:spPr>
          <a:xfrm>
            <a:off x="441583" y="2879384"/>
            <a:ext cx="4329208" cy="307777"/>
          </a:xfrm>
          <a:prstGeom prst="rect">
            <a:avLst/>
          </a:prstGeom>
          <a:noFill/>
        </p:spPr>
        <p:txBody>
          <a:bodyPr wrap="square" rtlCol="0">
            <a:spAutoFit/>
          </a:bodyPr>
          <a:lstStyle/>
          <a:p>
            <a:pPr marL="400050" indent="-285750">
              <a:buFontTx/>
              <a:buChar char="-"/>
            </a:pPr>
            <a:r>
              <a:rPr lang="en-US">
                <a:latin typeface="Oswald" pitchFamily="2" charset="0"/>
              </a:rPr>
              <a:t>Có được đào tạo với sự giám sát của con người hay không.</a:t>
            </a:r>
          </a:p>
        </p:txBody>
      </p:sp>
      <p:sp>
        <p:nvSpPr>
          <p:cNvPr id="330" name="TextBox 329">
            <a:extLst>
              <a:ext uri="{FF2B5EF4-FFF2-40B4-BE49-F238E27FC236}">
                <a16:creationId xmlns:a16="http://schemas.microsoft.com/office/drawing/2014/main" id="{415EF3EB-4766-428C-8AF8-D54F4414B093}"/>
              </a:ext>
            </a:extLst>
          </p:cNvPr>
          <p:cNvSpPr txBox="1"/>
          <p:nvPr/>
        </p:nvSpPr>
        <p:spPr>
          <a:xfrm>
            <a:off x="440235" y="3421884"/>
            <a:ext cx="4329208" cy="307777"/>
          </a:xfrm>
          <a:prstGeom prst="rect">
            <a:avLst/>
          </a:prstGeom>
          <a:noFill/>
        </p:spPr>
        <p:txBody>
          <a:bodyPr wrap="square" rtlCol="0">
            <a:spAutoFit/>
          </a:bodyPr>
          <a:lstStyle/>
          <a:p>
            <a:pPr marL="400050" indent="-285750">
              <a:buFontTx/>
              <a:buChar char="-"/>
            </a:pPr>
            <a:r>
              <a:rPr lang="en-US">
                <a:latin typeface="Oswald" pitchFamily="2" charset="0"/>
              </a:rPr>
              <a:t>Có thể học tăng dần một cách nhanh chóng hay không.</a:t>
            </a:r>
          </a:p>
        </p:txBody>
      </p:sp>
      <p:sp>
        <p:nvSpPr>
          <p:cNvPr id="331" name="TextBox 330">
            <a:extLst>
              <a:ext uri="{FF2B5EF4-FFF2-40B4-BE49-F238E27FC236}">
                <a16:creationId xmlns:a16="http://schemas.microsoft.com/office/drawing/2014/main" id="{2DD55541-664C-44B9-B8EF-91DC4C14D603}"/>
              </a:ext>
            </a:extLst>
          </p:cNvPr>
          <p:cNvSpPr txBox="1"/>
          <p:nvPr/>
        </p:nvSpPr>
        <p:spPr>
          <a:xfrm>
            <a:off x="440235" y="4012652"/>
            <a:ext cx="4329208" cy="954107"/>
          </a:xfrm>
          <a:prstGeom prst="rect">
            <a:avLst/>
          </a:prstGeom>
          <a:noFill/>
        </p:spPr>
        <p:txBody>
          <a:bodyPr wrap="square" rtlCol="0">
            <a:spAutoFit/>
          </a:bodyPr>
          <a:lstStyle/>
          <a:p>
            <a:pPr marL="400050" indent="-285750">
              <a:buFontTx/>
              <a:buChar char="-"/>
            </a:pPr>
            <a:r>
              <a:rPr lang="en-US">
                <a:latin typeface="Oswald" pitchFamily="2" charset="0"/>
              </a:rPr>
              <a:t>Có hoạt động đơn giản bằng cách so sánh các điểm dữ liệu mới với các điểm dữ liệu đã biết hay thay vào đó là phát hiện các mẫu trong dữ liệu đào tạo và xây dựng mô hình dự đoán</a:t>
            </a:r>
          </a:p>
        </p:txBody>
      </p:sp>
    </p:spTree>
    <p:extLst>
      <p:ext uri="{BB962C8B-B14F-4D97-AF65-F5344CB8AC3E}">
        <p14:creationId xmlns:p14="http://schemas.microsoft.com/office/powerpoint/2010/main" val="68048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0">
                                            <p:txEl>
                                              <p:pRg st="0" end="0"/>
                                            </p:txEl>
                                          </p:spTgt>
                                        </p:tgtEl>
                                        <p:attrNameLst>
                                          <p:attrName>style.visibility</p:attrName>
                                        </p:attrNameLst>
                                      </p:cBhvr>
                                      <p:to>
                                        <p:strVal val="visible"/>
                                      </p:to>
                                    </p:set>
                                    <p:anim calcmode="lin" valueType="num">
                                      <p:cBhvr additive="base">
                                        <p:cTn id="7" dur="500" fill="hold"/>
                                        <p:tgtEl>
                                          <p:spTgt spid="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0"/>
                                        </p:tgtEl>
                                        <p:attrNameLst>
                                          <p:attrName>style.visibility</p:attrName>
                                        </p:attrNameLst>
                                      </p:cBhvr>
                                      <p:to>
                                        <p:strVal val="visible"/>
                                      </p:to>
                                    </p:set>
                                    <p:anim calcmode="lin" valueType="num">
                                      <p:cBhvr additive="base">
                                        <p:cTn id="19" dur="500" fill="hold"/>
                                        <p:tgtEl>
                                          <p:spTgt spid="330"/>
                                        </p:tgtEl>
                                        <p:attrNameLst>
                                          <p:attrName>ppt_x</p:attrName>
                                        </p:attrNameLst>
                                      </p:cBhvr>
                                      <p:tavLst>
                                        <p:tav tm="0">
                                          <p:val>
                                            <p:strVal val="#ppt_x"/>
                                          </p:val>
                                        </p:tav>
                                        <p:tav tm="100000">
                                          <p:val>
                                            <p:strVal val="#ppt_x"/>
                                          </p:val>
                                        </p:tav>
                                      </p:tavLst>
                                    </p:anim>
                                    <p:anim calcmode="lin" valueType="num">
                                      <p:cBhvr additive="base">
                                        <p:cTn id="20"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1"/>
                                        </p:tgtEl>
                                        <p:attrNameLst>
                                          <p:attrName>style.visibility</p:attrName>
                                        </p:attrNameLst>
                                      </p:cBhvr>
                                      <p:to>
                                        <p:strVal val="visible"/>
                                      </p:to>
                                    </p:set>
                                    <p:anim calcmode="lin" valueType="num">
                                      <p:cBhvr additive="base">
                                        <p:cTn id="25" dur="500" fill="hold"/>
                                        <p:tgtEl>
                                          <p:spTgt spid="331"/>
                                        </p:tgtEl>
                                        <p:attrNameLst>
                                          <p:attrName>ppt_x</p:attrName>
                                        </p:attrNameLst>
                                      </p:cBhvr>
                                      <p:tavLst>
                                        <p:tav tm="0">
                                          <p:val>
                                            <p:strVal val="#ppt_x"/>
                                          </p:val>
                                        </p:tav>
                                        <p:tav tm="100000">
                                          <p:val>
                                            <p:strVal val="#ppt_x"/>
                                          </p:val>
                                        </p:tav>
                                      </p:tavLst>
                                    </p:anim>
                                    <p:anim calcmode="lin" valueType="num">
                                      <p:cBhvr additive="base">
                                        <p:cTn id="26"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 grpId="0" build="p"/>
      <p:bldP spid="2" grpId="0"/>
      <p:bldP spid="330" grpId="0"/>
      <p:bldP spid="3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43"/>
          <p:cNvSpPr txBox="1">
            <a:spLocks noGrp="1"/>
          </p:cNvSpPr>
          <p:nvPr>
            <p:ph type="title"/>
          </p:nvPr>
        </p:nvSpPr>
        <p:spPr>
          <a:xfrm>
            <a:off x="3271650" y="3325725"/>
            <a:ext cx="2600700" cy="424500"/>
          </a:xfrm>
          <a:prstGeom prst="rect">
            <a:avLst/>
          </a:prstGeom>
        </p:spPr>
        <p:txBody>
          <a:bodyPr spcFirstLastPara="1" wrap="square" lIns="91425" tIns="91425" rIns="91425" bIns="91425" anchor="t" anchorCtr="0">
            <a:noAutofit/>
          </a:bodyPr>
          <a:lstStyle/>
          <a:p>
            <a:pPr lvl="0"/>
            <a:r>
              <a:rPr lang="en"/>
              <a:t>— </a:t>
            </a:r>
            <a:r>
              <a:rPr lang="en-US" b="1"/>
              <a:t>Dave Waters</a:t>
            </a:r>
            <a:endParaRPr/>
          </a:p>
        </p:txBody>
      </p:sp>
      <p:sp>
        <p:nvSpPr>
          <p:cNvPr id="1032" name="Google Shape;1032;p43"/>
          <p:cNvSpPr txBox="1">
            <a:spLocks noGrp="1"/>
          </p:cNvSpPr>
          <p:nvPr>
            <p:ph type="subTitle" idx="1"/>
          </p:nvPr>
        </p:nvSpPr>
        <p:spPr>
          <a:xfrm>
            <a:off x="2179825" y="1872925"/>
            <a:ext cx="4784100" cy="1338000"/>
          </a:xfrm>
          <a:prstGeom prst="rect">
            <a:avLst/>
          </a:prstGeom>
        </p:spPr>
        <p:txBody>
          <a:bodyPr spcFirstLastPara="1" wrap="square" lIns="91425" tIns="91425" rIns="91425" bIns="91425" anchor="ctr" anchorCtr="0">
            <a:noAutofit/>
          </a:bodyPr>
          <a:lstStyle/>
          <a:p>
            <a:pPr marL="0" lvl="0" indent="0">
              <a:spcAft>
                <a:spcPts val="1600"/>
              </a:spcAft>
            </a:pPr>
            <a:r>
              <a:rPr lang="en" sz="2600">
                <a:latin typeface="Oswald" pitchFamily="2" charset="0"/>
              </a:rPr>
              <a:t>“</a:t>
            </a:r>
            <a:r>
              <a:rPr lang="en-US" sz="2600">
                <a:latin typeface="Oswald" pitchFamily="2" charset="0"/>
              </a:rPr>
              <a:t>Computers are able to see, hear and learn. Welcome to the future</a:t>
            </a:r>
            <a:r>
              <a:rPr lang="en" sz="2600">
                <a:latin typeface="Oswald" pitchFamily="2" charset="0"/>
              </a:rPr>
              <a:t>.”</a:t>
            </a:r>
            <a:endParaRPr sz="2600">
              <a:latin typeface="Oswald" pitchFamily="2" charset="0"/>
            </a:endParaRPr>
          </a:p>
        </p:txBody>
      </p:sp>
      <p:grpSp>
        <p:nvGrpSpPr>
          <p:cNvPr id="1033" name="Google Shape;1033;p43"/>
          <p:cNvGrpSpPr/>
          <p:nvPr/>
        </p:nvGrpSpPr>
        <p:grpSpPr>
          <a:xfrm>
            <a:off x="399618" y="216124"/>
            <a:ext cx="8020108" cy="4606043"/>
            <a:chOff x="399618" y="216124"/>
            <a:chExt cx="8020108" cy="4606043"/>
          </a:xfrm>
        </p:grpSpPr>
        <p:sp>
          <p:nvSpPr>
            <p:cNvPr id="1034" name="Google Shape;1034;p43"/>
            <p:cNvSpPr/>
            <p:nvPr/>
          </p:nvSpPr>
          <p:spPr>
            <a:xfrm>
              <a:off x="6616061" y="4103525"/>
              <a:ext cx="1271264" cy="718643"/>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flipH="1">
              <a:off x="399618" y="1143952"/>
              <a:ext cx="637007" cy="728973"/>
            </a:xfrm>
            <a:custGeom>
              <a:avLst/>
              <a:gdLst/>
              <a:ahLst/>
              <a:cxnLst/>
              <a:rect l="l" t="t" r="r" b="b"/>
              <a:pathLst>
                <a:path w="6763" h="7740" extrusionOk="0">
                  <a:moveTo>
                    <a:pt x="6763" y="1"/>
                  </a:moveTo>
                  <a:lnTo>
                    <a:pt x="0" y="3918"/>
                  </a:lnTo>
                  <a:lnTo>
                    <a:pt x="6763" y="7740"/>
                  </a:lnTo>
                  <a:lnTo>
                    <a:pt x="6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flipH="1">
              <a:off x="6616040" y="216124"/>
              <a:ext cx="1803685" cy="103034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rot="-5400000">
              <a:off x="853950" y="338250"/>
              <a:ext cx="1053900" cy="9336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44"/>
          <p:cNvSpPr txBox="1">
            <a:spLocks noGrp="1"/>
          </p:cNvSpPr>
          <p:nvPr>
            <p:ph type="subTitle" idx="3"/>
          </p:nvPr>
        </p:nvSpPr>
        <p:spPr>
          <a:xfrm>
            <a:off x="3798376" y="2200758"/>
            <a:ext cx="1003552"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Sơ l</a:t>
            </a:r>
            <a:r>
              <a:rPr lang="vi-VN"/>
              <a:t>ư</a:t>
            </a:r>
            <a:r>
              <a:rPr lang="en-US"/>
              <a:t>ợc</a:t>
            </a:r>
            <a:endParaRPr/>
          </a:p>
        </p:txBody>
      </p:sp>
      <p:sp>
        <p:nvSpPr>
          <p:cNvPr id="1043" name="Google Shape;1043;p44"/>
          <p:cNvSpPr txBox="1">
            <a:spLocks noGrp="1"/>
          </p:cNvSpPr>
          <p:nvPr>
            <p:ph type="subTitle" idx="1"/>
          </p:nvPr>
        </p:nvSpPr>
        <p:spPr>
          <a:xfrm>
            <a:off x="3798376" y="1412415"/>
            <a:ext cx="785409"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Nhóm</a:t>
            </a:r>
            <a:endParaRPr/>
          </a:p>
        </p:txBody>
      </p:sp>
      <p:sp>
        <p:nvSpPr>
          <p:cNvPr id="1044" name="Google Shape;1044;p44"/>
          <p:cNvSpPr txBox="1">
            <a:spLocks noGrp="1"/>
          </p:cNvSpPr>
          <p:nvPr>
            <p:ph type="subTitle" idx="2"/>
          </p:nvPr>
        </p:nvSpPr>
        <p:spPr>
          <a:xfrm>
            <a:off x="3781808" y="1722485"/>
            <a:ext cx="38616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swald" pitchFamily="2" charset="0"/>
              </a:rPr>
              <a:t>DBSCAN thuộc nhóm supervised learning.</a:t>
            </a:r>
            <a:endParaRPr>
              <a:latin typeface="Oswald" pitchFamily="2" charset="0"/>
            </a:endParaRPr>
          </a:p>
          <a:p>
            <a:pPr marL="0" lvl="0" indent="0" algn="l" rtl="0">
              <a:spcBef>
                <a:spcPts val="0"/>
              </a:spcBef>
              <a:spcAft>
                <a:spcPts val="0"/>
              </a:spcAft>
              <a:buNone/>
            </a:pPr>
            <a:endParaRPr/>
          </a:p>
        </p:txBody>
      </p:sp>
      <p:sp>
        <p:nvSpPr>
          <p:cNvPr id="1045" name="Google Shape;1045;p44"/>
          <p:cNvSpPr txBox="1">
            <a:spLocks noGrp="1"/>
          </p:cNvSpPr>
          <p:nvPr>
            <p:ph type="subTitle" idx="4"/>
          </p:nvPr>
        </p:nvSpPr>
        <p:spPr>
          <a:xfrm>
            <a:off x="3781808" y="2496329"/>
            <a:ext cx="5345588" cy="3136352"/>
          </a:xfrm>
          <a:prstGeom prst="rect">
            <a:avLst/>
          </a:prstGeom>
        </p:spPr>
        <p:txBody>
          <a:bodyPr spcFirstLastPara="1" wrap="square" lIns="91425" tIns="91425" rIns="91425" bIns="91425" anchor="t" anchorCtr="0">
            <a:noAutofit/>
          </a:bodyPr>
          <a:lstStyle/>
          <a:p>
            <a:pPr marL="0" lvl="0" indent="0"/>
            <a:r>
              <a:rPr lang="vi-VN">
                <a:latin typeface="Oswald" pitchFamily="2" charset="0"/>
              </a:rPr>
              <a:t>Giải thuật DBSCAN (Density Based Spatial Clustering of Application with Noise) được Ester, Kriegel và Sander đề xuất năm 1996 khi nghiên cứu các thuật toán gom cụm dữ liệu không gian dựa trên định nghĩa cụm là tập tối đa các điểm liên thông về mật độ. Giải thuật DBSCAN phát hiện các cụm có hình dạng tùy ý, khả năng phát hiện nhiễu tốt. DBSCAN thực hiện tốt trên không gian nhiều chiều; thích hợp với cơ sở dữ liệu có mật độ phân bố dày đặc kể cả có phần tử nhiễu.</a:t>
            </a:r>
            <a:endParaRPr>
              <a:latin typeface="Oswald" pitchFamily="2" charset="0"/>
            </a:endParaRPr>
          </a:p>
        </p:txBody>
      </p:sp>
      <p:sp>
        <p:nvSpPr>
          <p:cNvPr id="1048" name="Google Shape;1048;p4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DBSCAN</a:t>
            </a:r>
            <a:endParaRPr/>
          </a:p>
        </p:txBody>
      </p:sp>
      <p:grpSp>
        <p:nvGrpSpPr>
          <p:cNvPr id="1049" name="Google Shape;1049;p44"/>
          <p:cNvGrpSpPr/>
          <p:nvPr/>
        </p:nvGrpSpPr>
        <p:grpSpPr>
          <a:xfrm>
            <a:off x="623705" y="1466572"/>
            <a:ext cx="2619746" cy="3159061"/>
            <a:chOff x="1565350" y="1224400"/>
            <a:chExt cx="2949500" cy="3556700"/>
          </a:xfrm>
        </p:grpSpPr>
        <p:sp>
          <p:nvSpPr>
            <p:cNvPr id="1050" name="Google Shape;1050;p44"/>
            <p:cNvSpPr/>
            <p:nvPr/>
          </p:nvSpPr>
          <p:spPr>
            <a:xfrm>
              <a:off x="2585725" y="1608375"/>
              <a:ext cx="1550200" cy="494125"/>
            </a:xfrm>
            <a:custGeom>
              <a:avLst/>
              <a:gdLst/>
              <a:ahLst/>
              <a:cxnLst/>
              <a:rect l="l" t="t" r="r" b="b"/>
              <a:pathLst>
                <a:path w="62008" h="19765" extrusionOk="0">
                  <a:moveTo>
                    <a:pt x="36545" y="0"/>
                  </a:moveTo>
                  <a:cubicBezTo>
                    <a:pt x="35991" y="0"/>
                    <a:pt x="35430" y="12"/>
                    <a:pt x="34862" y="36"/>
                  </a:cubicBezTo>
                  <a:cubicBezTo>
                    <a:pt x="24301" y="488"/>
                    <a:pt x="18467" y="5489"/>
                    <a:pt x="15443" y="9608"/>
                  </a:cubicBezTo>
                  <a:cubicBezTo>
                    <a:pt x="13502" y="12240"/>
                    <a:pt x="12121" y="15228"/>
                    <a:pt x="11371" y="18407"/>
                  </a:cubicBezTo>
                  <a:lnTo>
                    <a:pt x="334" y="18407"/>
                  </a:lnTo>
                  <a:cubicBezTo>
                    <a:pt x="334" y="17562"/>
                    <a:pt x="393" y="13597"/>
                    <a:pt x="834" y="11513"/>
                  </a:cubicBezTo>
                  <a:lnTo>
                    <a:pt x="512" y="11442"/>
                  </a:lnTo>
                  <a:cubicBezTo>
                    <a:pt x="0" y="13811"/>
                    <a:pt x="0" y="18514"/>
                    <a:pt x="0" y="18574"/>
                  </a:cubicBezTo>
                  <a:lnTo>
                    <a:pt x="0" y="18729"/>
                  </a:lnTo>
                  <a:lnTo>
                    <a:pt x="11621" y="18729"/>
                  </a:lnTo>
                  <a:lnTo>
                    <a:pt x="11645" y="18598"/>
                  </a:lnTo>
                  <a:cubicBezTo>
                    <a:pt x="12371" y="15407"/>
                    <a:pt x="13752" y="12406"/>
                    <a:pt x="15705" y="9787"/>
                  </a:cubicBezTo>
                  <a:cubicBezTo>
                    <a:pt x="18693" y="5727"/>
                    <a:pt x="24456" y="798"/>
                    <a:pt x="34874" y="357"/>
                  </a:cubicBezTo>
                  <a:cubicBezTo>
                    <a:pt x="35450" y="333"/>
                    <a:pt x="36015" y="321"/>
                    <a:pt x="36568" y="321"/>
                  </a:cubicBezTo>
                  <a:cubicBezTo>
                    <a:pt x="56117" y="321"/>
                    <a:pt x="60737" y="15121"/>
                    <a:pt x="61698" y="19764"/>
                  </a:cubicBezTo>
                  <a:lnTo>
                    <a:pt x="62008" y="19705"/>
                  </a:lnTo>
                  <a:cubicBezTo>
                    <a:pt x="61436" y="16895"/>
                    <a:pt x="59793" y="11513"/>
                    <a:pt x="55305" y="7013"/>
                  </a:cubicBezTo>
                  <a:cubicBezTo>
                    <a:pt x="50668" y="2354"/>
                    <a:pt x="44360" y="0"/>
                    <a:pt x="3654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2471425" y="1685450"/>
              <a:ext cx="1804400" cy="2279175"/>
            </a:xfrm>
            <a:custGeom>
              <a:avLst/>
              <a:gdLst/>
              <a:ahLst/>
              <a:cxnLst/>
              <a:rect l="l" t="t" r="r" b="b"/>
              <a:pathLst>
                <a:path w="72176" h="91167" extrusionOk="0">
                  <a:moveTo>
                    <a:pt x="40398" y="1"/>
                  </a:moveTo>
                  <a:cubicBezTo>
                    <a:pt x="30611" y="1"/>
                    <a:pt x="25158" y="5001"/>
                    <a:pt x="22324" y="9204"/>
                  </a:cubicBezTo>
                  <a:cubicBezTo>
                    <a:pt x="20455" y="12002"/>
                    <a:pt x="19145" y="15134"/>
                    <a:pt x="18467" y="18432"/>
                  </a:cubicBezTo>
                  <a:lnTo>
                    <a:pt x="2715" y="18455"/>
                  </a:lnTo>
                  <a:lnTo>
                    <a:pt x="2715" y="14443"/>
                  </a:lnTo>
                  <a:lnTo>
                    <a:pt x="24" y="14157"/>
                  </a:lnTo>
                  <a:lnTo>
                    <a:pt x="24" y="14336"/>
                  </a:lnTo>
                  <a:cubicBezTo>
                    <a:pt x="24" y="14407"/>
                    <a:pt x="0" y="20634"/>
                    <a:pt x="24" y="22480"/>
                  </a:cubicBezTo>
                  <a:lnTo>
                    <a:pt x="24" y="22634"/>
                  </a:lnTo>
                  <a:lnTo>
                    <a:pt x="21848" y="22634"/>
                  </a:lnTo>
                  <a:lnTo>
                    <a:pt x="21848" y="22468"/>
                  </a:lnTo>
                  <a:cubicBezTo>
                    <a:pt x="21979" y="19289"/>
                    <a:pt x="22777" y="16181"/>
                    <a:pt x="24206" y="13336"/>
                  </a:cubicBezTo>
                  <a:cubicBezTo>
                    <a:pt x="28111" y="5775"/>
                    <a:pt x="35338" y="4085"/>
                    <a:pt x="40720" y="3989"/>
                  </a:cubicBezTo>
                  <a:cubicBezTo>
                    <a:pt x="40850" y="3987"/>
                    <a:pt x="40979" y="3986"/>
                    <a:pt x="41108" y="3986"/>
                  </a:cubicBezTo>
                  <a:cubicBezTo>
                    <a:pt x="51827" y="3986"/>
                    <a:pt x="56251" y="11769"/>
                    <a:pt x="57686" y="15157"/>
                  </a:cubicBezTo>
                  <a:cubicBezTo>
                    <a:pt x="59996" y="20694"/>
                    <a:pt x="59436" y="27242"/>
                    <a:pt x="56138" y="32671"/>
                  </a:cubicBezTo>
                  <a:cubicBezTo>
                    <a:pt x="53782" y="36551"/>
                    <a:pt x="48354" y="42321"/>
                    <a:pt x="36890" y="42321"/>
                  </a:cubicBezTo>
                  <a:cubicBezTo>
                    <a:pt x="34739" y="42321"/>
                    <a:pt x="32374" y="42118"/>
                    <a:pt x="29778" y="41661"/>
                  </a:cubicBezTo>
                  <a:lnTo>
                    <a:pt x="29587" y="41625"/>
                  </a:lnTo>
                  <a:lnTo>
                    <a:pt x="29587" y="91167"/>
                  </a:lnTo>
                  <a:lnTo>
                    <a:pt x="46982" y="91167"/>
                  </a:lnTo>
                  <a:lnTo>
                    <a:pt x="46982" y="90845"/>
                  </a:lnTo>
                  <a:lnTo>
                    <a:pt x="29909" y="90845"/>
                  </a:lnTo>
                  <a:lnTo>
                    <a:pt x="29909" y="42006"/>
                  </a:lnTo>
                  <a:cubicBezTo>
                    <a:pt x="32219" y="42423"/>
                    <a:pt x="34552" y="42637"/>
                    <a:pt x="36898" y="42649"/>
                  </a:cubicBezTo>
                  <a:cubicBezTo>
                    <a:pt x="48506" y="42649"/>
                    <a:pt x="54019" y="36779"/>
                    <a:pt x="56400" y="32850"/>
                  </a:cubicBezTo>
                  <a:cubicBezTo>
                    <a:pt x="59746" y="27337"/>
                    <a:pt x="60329" y="20670"/>
                    <a:pt x="57972" y="15038"/>
                  </a:cubicBezTo>
                  <a:cubicBezTo>
                    <a:pt x="56519" y="11597"/>
                    <a:pt x="52007" y="3668"/>
                    <a:pt x="41113" y="3668"/>
                  </a:cubicBezTo>
                  <a:lnTo>
                    <a:pt x="40720" y="3668"/>
                  </a:lnTo>
                  <a:cubicBezTo>
                    <a:pt x="30814" y="3835"/>
                    <a:pt x="26111" y="8942"/>
                    <a:pt x="23908" y="13193"/>
                  </a:cubicBezTo>
                  <a:cubicBezTo>
                    <a:pt x="22491" y="16038"/>
                    <a:pt x="21670" y="19134"/>
                    <a:pt x="21515" y="22313"/>
                  </a:cubicBezTo>
                  <a:lnTo>
                    <a:pt x="322" y="22313"/>
                  </a:lnTo>
                  <a:lnTo>
                    <a:pt x="322" y="14514"/>
                  </a:lnTo>
                  <a:lnTo>
                    <a:pt x="2370" y="14729"/>
                  </a:lnTo>
                  <a:lnTo>
                    <a:pt x="2370" y="18789"/>
                  </a:lnTo>
                  <a:lnTo>
                    <a:pt x="18705" y="18765"/>
                  </a:lnTo>
                  <a:lnTo>
                    <a:pt x="18729" y="18622"/>
                  </a:lnTo>
                  <a:cubicBezTo>
                    <a:pt x="19396" y="15324"/>
                    <a:pt x="20705" y="12181"/>
                    <a:pt x="22586" y="9383"/>
                  </a:cubicBezTo>
                  <a:cubicBezTo>
                    <a:pt x="25393" y="5232"/>
                    <a:pt x="30758" y="321"/>
                    <a:pt x="40441" y="321"/>
                  </a:cubicBezTo>
                  <a:cubicBezTo>
                    <a:pt x="40533" y="321"/>
                    <a:pt x="40626" y="321"/>
                    <a:pt x="40720" y="322"/>
                  </a:cubicBezTo>
                  <a:cubicBezTo>
                    <a:pt x="47792" y="406"/>
                    <a:pt x="53626" y="2882"/>
                    <a:pt x="57591" y="7502"/>
                  </a:cubicBezTo>
                  <a:cubicBezTo>
                    <a:pt x="61853" y="12478"/>
                    <a:pt x="63151" y="19051"/>
                    <a:pt x="62532" y="23385"/>
                  </a:cubicBezTo>
                  <a:cubicBezTo>
                    <a:pt x="62532" y="23480"/>
                    <a:pt x="62127" y="33422"/>
                    <a:pt x="54650" y="40029"/>
                  </a:cubicBezTo>
                  <a:cubicBezTo>
                    <a:pt x="50199" y="43984"/>
                    <a:pt x="44176" y="45980"/>
                    <a:pt x="36719" y="45980"/>
                  </a:cubicBezTo>
                  <a:cubicBezTo>
                    <a:pt x="35399" y="45980"/>
                    <a:pt x="34033" y="45917"/>
                    <a:pt x="32623" y="45792"/>
                  </a:cubicBezTo>
                  <a:lnTo>
                    <a:pt x="32445" y="45780"/>
                  </a:lnTo>
                  <a:lnTo>
                    <a:pt x="32445" y="61854"/>
                  </a:lnTo>
                  <a:lnTo>
                    <a:pt x="36314" y="61854"/>
                  </a:lnTo>
                  <a:lnTo>
                    <a:pt x="36314" y="49566"/>
                  </a:lnTo>
                  <a:cubicBezTo>
                    <a:pt x="36847" y="49590"/>
                    <a:pt x="37380" y="49602"/>
                    <a:pt x="37913" y="49602"/>
                  </a:cubicBezTo>
                  <a:cubicBezTo>
                    <a:pt x="40287" y="49602"/>
                    <a:pt x="42660" y="49364"/>
                    <a:pt x="44994" y="48888"/>
                  </a:cubicBezTo>
                  <a:cubicBezTo>
                    <a:pt x="49471" y="47971"/>
                    <a:pt x="55650" y="45709"/>
                    <a:pt x="59662" y="40149"/>
                  </a:cubicBezTo>
                  <a:cubicBezTo>
                    <a:pt x="66806" y="30219"/>
                    <a:pt x="66878" y="24599"/>
                    <a:pt x="66937" y="20491"/>
                  </a:cubicBezTo>
                  <a:lnTo>
                    <a:pt x="66937" y="19527"/>
                  </a:lnTo>
                  <a:lnTo>
                    <a:pt x="66913" y="19039"/>
                  </a:lnTo>
                  <a:lnTo>
                    <a:pt x="71092" y="19039"/>
                  </a:lnTo>
                  <a:cubicBezTo>
                    <a:pt x="71152" y="20313"/>
                    <a:pt x="71295" y="29659"/>
                    <a:pt x="63556" y="40077"/>
                  </a:cubicBezTo>
                  <a:cubicBezTo>
                    <a:pt x="58400" y="47018"/>
                    <a:pt x="52364" y="51483"/>
                    <a:pt x="46577" y="52650"/>
                  </a:cubicBezTo>
                  <a:lnTo>
                    <a:pt x="46649" y="52972"/>
                  </a:lnTo>
                  <a:cubicBezTo>
                    <a:pt x="52507" y="51793"/>
                    <a:pt x="58615" y="47280"/>
                    <a:pt x="63818" y="40280"/>
                  </a:cubicBezTo>
                  <a:cubicBezTo>
                    <a:pt x="72176" y="29016"/>
                    <a:pt x="71402" y="18979"/>
                    <a:pt x="71402" y="18872"/>
                  </a:cubicBezTo>
                  <a:lnTo>
                    <a:pt x="71402" y="18729"/>
                  </a:lnTo>
                  <a:lnTo>
                    <a:pt x="66580" y="18729"/>
                  </a:lnTo>
                  <a:lnTo>
                    <a:pt x="66616" y="19539"/>
                  </a:lnTo>
                  <a:lnTo>
                    <a:pt x="66616" y="20503"/>
                  </a:lnTo>
                  <a:cubicBezTo>
                    <a:pt x="66568" y="24563"/>
                    <a:pt x="66485" y="30135"/>
                    <a:pt x="59401" y="39970"/>
                  </a:cubicBezTo>
                  <a:cubicBezTo>
                    <a:pt x="55448" y="45447"/>
                    <a:pt x="49352" y="47673"/>
                    <a:pt x="44934" y="48578"/>
                  </a:cubicBezTo>
                  <a:cubicBezTo>
                    <a:pt x="42640" y="49052"/>
                    <a:pt x="40308" y="49292"/>
                    <a:pt x="37969" y="49292"/>
                  </a:cubicBezTo>
                  <a:cubicBezTo>
                    <a:pt x="37370" y="49292"/>
                    <a:pt x="36771" y="49276"/>
                    <a:pt x="36171" y="49245"/>
                  </a:cubicBezTo>
                  <a:lnTo>
                    <a:pt x="36005" y="49233"/>
                  </a:lnTo>
                  <a:lnTo>
                    <a:pt x="36005" y="61532"/>
                  </a:lnTo>
                  <a:lnTo>
                    <a:pt x="32766" y="61532"/>
                  </a:lnTo>
                  <a:lnTo>
                    <a:pt x="32766" y="46125"/>
                  </a:lnTo>
                  <a:cubicBezTo>
                    <a:pt x="34122" y="46241"/>
                    <a:pt x="35438" y="46298"/>
                    <a:pt x="36712" y="46298"/>
                  </a:cubicBezTo>
                  <a:cubicBezTo>
                    <a:pt x="44254" y="46298"/>
                    <a:pt x="50352" y="44281"/>
                    <a:pt x="54864" y="40268"/>
                  </a:cubicBezTo>
                  <a:cubicBezTo>
                    <a:pt x="62437" y="33564"/>
                    <a:pt x="62853" y="23492"/>
                    <a:pt x="62853" y="23408"/>
                  </a:cubicBezTo>
                  <a:cubicBezTo>
                    <a:pt x="63472" y="19027"/>
                    <a:pt x="62163" y="12348"/>
                    <a:pt x="57829" y="7299"/>
                  </a:cubicBezTo>
                  <a:cubicBezTo>
                    <a:pt x="53805" y="2596"/>
                    <a:pt x="47887" y="84"/>
                    <a:pt x="4072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2490775" y="1224400"/>
              <a:ext cx="2024075" cy="2736075"/>
            </a:xfrm>
            <a:custGeom>
              <a:avLst/>
              <a:gdLst/>
              <a:ahLst/>
              <a:cxnLst/>
              <a:rect l="l" t="t" r="r" b="b"/>
              <a:pathLst>
                <a:path w="80963" h="109443" extrusionOk="0">
                  <a:moveTo>
                    <a:pt x="39946" y="0"/>
                  </a:moveTo>
                  <a:cubicBezTo>
                    <a:pt x="30766" y="0"/>
                    <a:pt x="8620" y="2346"/>
                    <a:pt x="1322" y="24039"/>
                  </a:cubicBezTo>
                  <a:cubicBezTo>
                    <a:pt x="750" y="26015"/>
                    <a:pt x="298" y="28027"/>
                    <a:pt x="0" y="30063"/>
                  </a:cubicBezTo>
                  <a:lnTo>
                    <a:pt x="322" y="30111"/>
                  </a:lnTo>
                  <a:cubicBezTo>
                    <a:pt x="619" y="28087"/>
                    <a:pt x="1072" y="26087"/>
                    <a:pt x="1643" y="24122"/>
                  </a:cubicBezTo>
                  <a:cubicBezTo>
                    <a:pt x="8870" y="2643"/>
                    <a:pt x="30849" y="321"/>
                    <a:pt x="39969" y="321"/>
                  </a:cubicBezTo>
                  <a:cubicBezTo>
                    <a:pt x="46137" y="321"/>
                    <a:pt x="56376" y="2369"/>
                    <a:pt x="64889" y="8156"/>
                  </a:cubicBezTo>
                  <a:cubicBezTo>
                    <a:pt x="75176" y="15169"/>
                    <a:pt x="80641" y="25991"/>
                    <a:pt x="80641" y="39469"/>
                  </a:cubicBezTo>
                  <a:cubicBezTo>
                    <a:pt x="80641" y="56626"/>
                    <a:pt x="72462" y="66853"/>
                    <a:pt x="65592" y="72426"/>
                  </a:cubicBezTo>
                  <a:cubicBezTo>
                    <a:pt x="58138" y="78462"/>
                    <a:pt x="50590" y="80462"/>
                    <a:pt x="50506" y="80486"/>
                  </a:cubicBezTo>
                  <a:lnTo>
                    <a:pt x="50387" y="80510"/>
                  </a:lnTo>
                  <a:lnTo>
                    <a:pt x="50387" y="109442"/>
                  </a:lnTo>
                  <a:lnTo>
                    <a:pt x="50709" y="109442"/>
                  </a:lnTo>
                  <a:lnTo>
                    <a:pt x="50709" y="80760"/>
                  </a:lnTo>
                  <a:cubicBezTo>
                    <a:pt x="56198" y="79045"/>
                    <a:pt x="61305" y="76307"/>
                    <a:pt x="65770" y="72676"/>
                  </a:cubicBezTo>
                  <a:cubicBezTo>
                    <a:pt x="72700" y="67068"/>
                    <a:pt x="80963" y="56757"/>
                    <a:pt x="80963" y="39469"/>
                  </a:cubicBezTo>
                  <a:cubicBezTo>
                    <a:pt x="80963" y="25896"/>
                    <a:pt x="75462" y="14966"/>
                    <a:pt x="65056" y="7894"/>
                  </a:cubicBezTo>
                  <a:cubicBezTo>
                    <a:pt x="56471" y="2072"/>
                    <a:pt x="46161" y="0"/>
                    <a:pt x="39946"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2610125" y="1305700"/>
              <a:ext cx="1849075" cy="2189825"/>
            </a:xfrm>
            <a:custGeom>
              <a:avLst/>
              <a:gdLst/>
              <a:ahLst/>
              <a:cxnLst/>
              <a:rect l="l" t="t" r="r" b="b"/>
              <a:pathLst>
                <a:path w="73963" h="87593" extrusionOk="0">
                  <a:moveTo>
                    <a:pt x="33730" y="1"/>
                  </a:moveTo>
                  <a:cubicBezTo>
                    <a:pt x="29569" y="1"/>
                    <a:pt x="23334" y="789"/>
                    <a:pt x="17515" y="3082"/>
                  </a:cubicBezTo>
                  <a:cubicBezTo>
                    <a:pt x="8633" y="6559"/>
                    <a:pt x="2739" y="12464"/>
                    <a:pt x="1" y="20620"/>
                  </a:cubicBezTo>
                  <a:lnTo>
                    <a:pt x="322" y="20727"/>
                  </a:lnTo>
                  <a:cubicBezTo>
                    <a:pt x="3037" y="12655"/>
                    <a:pt x="8859" y="6809"/>
                    <a:pt x="17646" y="3368"/>
                  </a:cubicBezTo>
                  <a:cubicBezTo>
                    <a:pt x="23456" y="1086"/>
                    <a:pt x="29667" y="313"/>
                    <a:pt x="33792" y="313"/>
                  </a:cubicBezTo>
                  <a:cubicBezTo>
                    <a:pt x="34274" y="313"/>
                    <a:pt x="34727" y="324"/>
                    <a:pt x="35148" y="344"/>
                  </a:cubicBezTo>
                  <a:cubicBezTo>
                    <a:pt x="40279" y="594"/>
                    <a:pt x="50197" y="1975"/>
                    <a:pt x="58794" y="8499"/>
                  </a:cubicBezTo>
                  <a:cubicBezTo>
                    <a:pt x="67021" y="14750"/>
                    <a:pt x="71605" y="23811"/>
                    <a:pt x="72402" y="35455"/>
                  </a:cubicBezTo>
                  <a:cubicBezTo>
                    <a:pt x="72414" y="35538"/>
                    <a:pt x="73653" y="44623"/>
                    <a:pt x="66902" y="56410"/>
                  </a:cubicBezTo>
                  <a:cubicBezTo>
                    <a:pt x="62163" y="64673"/>
                    <a:pt x="56031" y="69185"/>
                    <a:pt x="51709" y="71519"/>
                  </a:cubicBezTo>
                  <a:cubicBezTo>
                    <a:pt x="47030" y="74055"/>
                    <a:pt x="43423" y="74639"/>
                    <a:pt x="43387" y="74639"/>
                  </a:cubicBezTo>
                  <a:lnTo>
                    <a:pt x="43244" y="74662"/>
                  </a:lnTo>
                  <a:lnTo>
                    <a:pt x="43220" y="87593"/>
                  </a:lnTo>
                  <a:lnTo>
                    <a:pt x="43542" y="87593"/>
                  </a:lnTo>
                  <a:lnTo>
                    <a:pt x="43554" y="74948"/>
                  </a:lnTo>
                  <a:cubicBezTo>
                    <a:pt x="44256" y="74817"/>
                    <a:pt x="47614" y="74103"/>
                    <a:pt x="51828" y="71829"/>
                  </a:cubicBezTo>
                  <a:cubicBezTo>
                    <a:pt x="56198" y="69471"/>
                    <a:pt x="62389" y="64923"/>
                    <a:pt x="67152" y="56577"/>
                  </a:cubicBezTo>
                  <a:cubicBezTo>
                    <a:pt x="73962" y="44682"/>
                    <a:pt x="72712" y="35503"/>
                    <a:pt x="72712" y="35431"/>
                  </a:cubicBezTo>
                  <a:cubicBezTo>
                    <a:pt x="71902" y="23704"/>
                    <a:pt x="67283" y="14560"/>
                    <a:pt x="58972" y="8261"/>
                  </a:cubicBezTo>
                  <a:cubicBezTo>
                    <a:pt x="50304" y="1677"/>
                    <a:pt x="40315" y="272"/>
                    <a:pt x="35148" y="34"/>
                  </a:cubicBezTo>
                  <a:cubicBezTo>
                    <a:pt x="34709" y="12"/>
                    <a:pt x="34235" y="1"/>
                    <a:pt x="3373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3375700" y="3633625"/>
              <a:ext cx="322975" cy="257775"/>
            </a:xfrm>
            <a:custGeom>
              <a:avLst/>
              <a:gdLst/>
              <a:ahLst/>
              <a:cxnLst/>
              <a:rect l="l" t="t" r="r" b="b"/>
              <a:pathLst>
                <a:path w="12919" h="10311" extrusionOk="0">
                  <a:moveTo>
                    <a:pt x="12597" y="0"/>
                  </a:moveTo>
                  <a:lnTo>
                    <a:pt x="12573" y="9989"/>
                  </a:lnTo>
                  <a:lnTo>
                    <a:pt x="0" y="9989"/>
                  </a:lnTo>
                  <a:lnTo>
                    <a:pt x="0" y="10311"/>
                  </a:lnTo>
                  <a:lnTo>
                    <a:pt x="12895" y="10311"/>
                  </a:lnTo>
                  <a:lnTo>
                    <a:pt x="1291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3289075" y="3323450"/>
              <a:ext cx="90525" cy="567950"/>
            </a:xfrm>
            <a:custGeom>
              <a:avLst/>
              <a:gdLst/>
              <a:ahLst/>
              <a:cxnLst/>
              <a:rect l="l" t="t" r="r" b="b"/>
              <a:pathLst>
                <a:path w="3621" h="22718" extrusionOk="0">
                  <a:moveTo>
                    <a:pt x="1" y="1"/>
                  </a:moveTo>
                  <a:lnTo>
                    <a:pt x="1" y="22718"/>
                  </a:lnTo>
                  <a:lnTo>
                    <a:pt x="3465" y="22718"/>
                  </a:lnTo>
                  <a:lnTo>
                    <a:pt x="3465" y="22396"/>
                  </a:lnTo>
                  <a:lnTo>
                    <a:pt x="322" y="22396"/>
                  </a:lnTo>
                  <a:lnTo>
                    <a:pt x="322" y="322"/>
                  </a:lnTo>
                  <a:lnTo>
                    <a:pt x="3299" y="322"/>
                  </a:lnTo>
                  <a:lnTo>
                    <a:pt x="3299" y="19860"/>
                  </a:lnTo>
                  <a:lnTo>
                    <a:pt x="3620" y="19860"/>
                  </a:lnTo>
                  <a:lnTo>
                    <a:pt x="3620"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2673525" y="1512525"/>
              <a:ext cx="350375" cy="468225"/>
            </a:xfrm>
            <a:custGeom>
              <a:avLst/>
              <a:gdLst/>
              <a:ahLst/>
              <a:cxnLst/>
              <a:rect l="l" t="t" r="r" b="b"/>
              <a:pathLst>
                <a:path w="14015" h="18729" extrusionOk="0">
                  <a:moveTo>
                    <a:pt x="6168" y="0"/>
                  </a:moveTo>
                  <a:lnTo>
                    <a:pt x="5954" y="250"/>
                  </a:lnTo>
                  <a:lnTo>
                    <a:pt x="9002" y="2893"/>
                  </a:lnTo>
                  <a:cubicBezTo>
                    <a:pt x="7406" y="3763"/>
                    <a:pt x="5954" y="4918"/>
                    <a:pt x="4739" y="6275"/>
                  </a:cubicBezTo>
                  <a:cubicBezTo>
                    <a:pt x="2679" y="8537"/>
                    <a:pt x="191" y="12502"/>
                    <a:pt x="1" y="18562"/>
                  </a:cubicBezTo>
                  <a:lnTo>
                    <a:pt x="1" y="18729"/>
                  </a:lnTo>
                  <a:lnTo>
                    <a:pt x="5894" y="18729"/>
                  </a:lnTo>
                  <a:lnTo>
                    <a:pt x="5918" y="18598"/>
                  </a:lnTo>
                  <a:cubicBezTo>
                    <a:pt x="5954" y="18503"/>
                    <a:pt x="7883" y="9299"/>
                    <a:pt x="13776" y="7239"/>
                  </a:cubicBezTo>
                  <a:lnTo>
                    <a:pt x="14014" y="7156"/>
                  </a:lnTo>
                  <a:lnTo>
                    <a:pt x="11740" y="4775"/>
                  </a:lnTo>
                  <a:lnTo>
                    <a:pt x="11657" y="4798"/>
                  </a:lnTo>
                  <a:cubicBezTo>
                    <a:pt x="11442" y="4846"/>
                    <a:pt x="6406" y="6084"/>
                    <a:pt x="3644" y="15193"/>
                  </a:cubicBezTo>
                  <a:lnTo>
                    <a:pt x="3965" y="15276"/>
                  </a:lnTo>
                  <a:cubicBezTo>
                    <a:pt x="6466" y="6989"/>
                    <a:pt x="10966" y="5322"/>
                    <a:pt x="11633" y="5120"/>
                  </a:cubicBezTo>
                  <a:lnTo>
                    <a:pt x="13443" y="7013"/>
                  </a:lnTo>
                  <a:cubicBezTo>
                    <a:pt x="7918" y="9156"/>
                    <a:pt x="5882" y="17276"/>
                    <a:pt x="5632" y="18407"/>
                  </a:cubicBezTo>
                  <a:lnTo>
                    <a:pt x="346" y="18407"/>
                  </a:lnTo>
                  <a:cubicBezTo>
                    <a:pt x="763" y="7144"/>
                    <a:pt x="9287" y="3108"/>
                    <a:pt x="9371" y="3072"/>
                  </a:cubicBezTo>
                  <a:lnTo>
                    <a:pt x="9597" y="2965"/>
                  </a:lnTo>
                  <a:lnTo>
                    <a:pt x="6168"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2880400" y="1388900"/>
              <a:ext cx="1001350" cy="253125"/>
            </a:xfrm>
            <a:custGeom>
              <a:avLst/>
              <a:gdLst/>
              <a:ahLst/>
              <a:cxnLst/>
              <a:rect l="l" t="t" r="r" b="b"/>
              <a:pathLst>
                <a:path w="40054" h="10125" extrusionOk="0">
                  <a:moveTo>
                    <a:pt x="22053" y="1"/>
                  </a:moveTo>
                  <a:cubicBezTo>
                    <a:pt x="17103" y="1"/>
                    <a:pt x="11718" y="960"/>
                    <a:pt x="6727" y="3850"/>
                  </a:cubicBezTo>
                  <a:lnTo>
                    <a:pt x="6894" y="4124"/>
                  </a:lnTo>
                  <a:cubicBezTo>
                    <a:pt x="11826" y="1266"/>
                    <a:pt x="17152" y="317"/>
                    <a:pt x="22051" y="317"/>
                  </a:cubicBezTo>
                  <a:cubicBezTo>
                    <a:pt x="30932" y="317"/>
                    <a:pt x="38411" y="3435"/>
                    <a:pt x="39601" y="3957"/>
                  </a:cubicBezTo>
                  <a:lnTo>
                    <a:pt x="37207" y="7946"/>
                  </a:lnTo>
                  <a:cubicBezTo>
                    <a:pt x="34868" y="6562"/>
                    <a:pt x="30017" y="5161"/>
                    <a:pt x="23240" y="5161"/>
                  </a:cubicBezTo>
                  <a:cubicBezTo>
                    <a:pt x="22085" y="5161"/>
                    <a:pt x="20874" y="5202"/>
                    <a:pt x="19610" y="5291"/>
                  </a:cubicBezTo>
                  <a:cubicBezTo>
                    <a:pt x="16324" y="5481"/>
                    <a:pt x="13109" y="6314"/>
                    <a:pt x="10145" y="7755"/>
                  </a:cubicBezTo>
                  <a:cubicBezTo>
                    <a:pt x="9073" y="8267"/>
                    <a:pt x="8085" y="8922"/>
                    <a:pt x="7180" y="9684"/>
                  </a:cubicBezTo>
                  <a:lnTo>
                    <a:pt x="227" y="3219"/>
                  </a:lnTo>
                  <a:lnTo>
                    <a:pt x="0" y="3457"/>
                  </a:lnTo>
                  <a:lnTo>
                    <a:pt x="7180" y="10124"/>
                  </a:lnTo>
                  <a:lnTo>
                    <a:pt x="7287" y="10017"/>
                  </a:lnTo>
                  <a:cubicBezTo>
                    <a:pt x="7323" y="9970"/>
                    <a:pt x="11311" y="6207"/>
                    <a:pt x="19634" y="5636"/>
                  </a:cubicBezTo>
                  <a:cubicBezTo>
                    <a:pt x="20908" y="5546"/>
                    <a:pt x="22127" y="5504"/>
                    <a:pt x="23289" y="5504"/>
                  </a:cubicBezTo>
                  <a:cubicBezTo>
                    <a:pt x="30106" y="5504"/>
                    <a:pt x="34935" y="6931"/>
                    <a:pt x="37184" y="8315"/>
                  </a:cubicBezTo>
                  <a:lnTo>
                    <a:pt x="37327" y="8410"/>
                  </a:lnTo>
                  <a:lnTo>
                    <a:pt x="40053" y="3814"/>
                  </a:lnTo>
                  <a:lnTo>
                    <a:pt x="39898" y="3743"/>
                  </a:lnTo>
                  <a:cubicBezTo>
                    <a:pt x="39772" y="3680"/>
                    <a:pt x="31747" y="1"/>
                    <a:pt x="2205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3610850" y="1502700"/>
              <a:ext cx="798325" cy="2282150"/>
            </a:xfrm>
            <a:custGeom>
              <a:avLst/>
              <a:gdLst/>
              <a:ahLst/>
              <a:cxnLst/>
              <a:rect l="l" t="t" r="r" b="b"/>
              <a:pathLst>
                <a:path w="31933" h="91286" extrusionOk="0">
                  <a:moveTo>
                    <a:pt x="12049" y="0"/>
                  </a:moveTo>
                  <a:lnTo>
                    <a:pt x="9382" y="4822"/>
                  </a:lnTo>
                  <a:lnTo>
                    <a:pt x="9561" y="4882"/>
                  </a:lnTo>
                  <a:cubicBezTo>
                    <a:pt x="9692" y="4941"/>
                    <a:pt x="23158" y="10252"/>
                    <a:pt x="23158" y="23896"/>
                  </a:cubicBezTo>
                  <a:lnTo>
                    <a:pt x="23158" y="24051"/>
                  </a:lnTo>
                  <a:lnTo>
                    <a:pt x="28540" y="24099"/>
                  </a:lnTo>
                  <a:lnTo>
                    <a:pt x="28540" y="23777"/>
                  </a:lnTo>
                  <a:lnTo>
                    <a:pt x="23468" y="23729"/>
                  </a:lnTo>
                  <a:cubicBezTo>
                    <a:pt x="23372" y="10823"/>
                    <a:pt x="11418" y="5322"/>
                    <a:pt x="9835" y="4656"/>
                  </a:cubicBezTo>
                  <a:lnTo>
                    <a:pt x="12180" y="417"/>
                  </a:lnTo>
                  <a:cubicBezTo>
                    <a:pt x="16395" y="2786"/>
                    <a:pt x="20074" y="6001"/>
                    <a:pt x="22979" y="9871"/>
                  </a:cubicBezTo>
                  <a:cubicBezTo>
                    <a:pt x="27397" y="15812"/>
                    <a:pt x="31576" y="25908"/>
                    <a:pt x="26432" y="40327"/>
                  </a:cubicBezTo>
                  <a:cubicBezTo>
                    <a:pt x="22753" y="50649"/>
                    <a:pt x="9871" y="63830"/>
                    <a:pt x="655" y="63889"/>
                  </a:cubicBezTo>
                  <a:lnTo>
                    <a:pt x="489" y="63889"/>
                  </a:lnTo>
                  <a:lnTo>
                    <a:pt x="0" y="91285"/>
                  </a:lnTo>
                  <a:lnTo>
                    <a:pt x="322" y="91285"/>
                  </a:lnTo>
                  <a:lnTo>
                    <a:pt x="798" y="64199"/>
                  </a:lnTo>
                  <a:cubicBezTo>
                    <a:pt x="4632" y="64092"/>
                    <a:pt x="9894" y="61436"/>
                    <a:pt x="14919" y="57043"/>
                  </a:cubicBezTo>
                  <a:cubicBezTo>
                    <a:pt x="20348" y="52316"/>
                    <a:pt x="24658" y="46232"/>
                    <a:pt x="26730" y="40422"/>
                  </a:cubicBezTo>
                  <a:cubicBezTo>
                    <a:pt x="31933" y="25861"/>
                    <a:pt x="27694" y="15657"/>
                    <a:pt x="23229" y="9656"/>
                  </a:cubicBezTo>
                  <a:cubicBezTo>
                    <a:pt x="20265" y="5715"/>
                    <a:pt x="16502" y="2429"/>
                    <a:pt x="12180" y="48"/>
                  </a:cubicBezTo>
                  <a:lnTo>
                    <a:pt x="1204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3441775" y="3030275"/>
              <a:ext cx="111650" cy="758450"/>
            </a:xfrm>
            <a:custGeom>
              <a:avLst/>
              <a:gdLst/>
              <a:ahLst/>
              <a:cxnLst/>
              <a:rect l="l" t="t" r="r" b="b"/>
              <a:pathLst>
                <a:path w="4466" h="30338" extrusionOk="0">
                  <a:moveTo>
                    <a:pt x="501" y="0"/>
                  </a:moveTo>
                  <a:lnTo>
                    <a:pt x="513" y="1881"/>
                  </a:lnTo>
                  <a:lnTo>
                    <a:pt x="1" y="30170"/>
                  </a:lnTo>
                  <a:lnTo>
                    <a:pt x="1" y="30337"/>
                  </a:lnTo>
                  <a:lnTo>
                    <a:pt x="4394" y="30337"/>
                  </a:lnTo>
                  <a:lnTo>
                    <a:pt x="4394" y="30016"/>
                  </a:lnTo>
                  <a:lnTo>
                    <a:pt x="334" y="30016"/>
                  </a:lnTo>
                  <a:lnTo>
                    <a:pt x="834" y="1893"/>
                  </a:lnTo>
                  <a:lnTo>
                    <a:pt x="822" y="322"/>
                  </a:lnTo>
                  <a:lnTo>
                    <a:pt x="4144" y="322"/>
                  </a:lnTo>
                  <a:lnTo>
                    <a:pt x="4144" y="26765"/>
                  </a:lnTo>
                  <a:lnTo>
                    <a:pt x="4465" y="26765"/>
                  </a:lnTo>
                  <a:lnTo>
                    <a:pt x="446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4184725" y="2852850"/>
              <a:ext cx="72050" cy="73550"/>
            </a:xfrm>
            <a:custGeom>
              <a:avLst/>
              <a:gdLst/>
              <a:ahLst/>
              <a:cxnLst/>
              <a:rect l="l" t="t" r="r" b="b"/>
              <a:pathLst>
                <a:path w="2882" h="2942" extrusionOk="0">
                  <a:moveTo>
                    <a:pt x="143" y="1"/>
                  </a:moveTo>
                  <a:lnTo>
                    <a:pt x="24" y="120"/>
                  </a:lnTo>
                  <a:cubicBezTo>
                    <a:pt x="1" y="180"/>
                    <a:pt x="13" y="239"/>
                    <a:pt x="60" y="275"/>
                  </a:cubicBezTo>
                  <a:lnTo>
                    <a:pt x="108" y="322"/>
                  </a:lnTo>
                  <a:lnTo>
                    <a:pt x="155" y="370"/>
                  </a:lnTo>
                  <a:cubicBezTo>
                    <a:pt x="596" y="822"/>
                    <a:pt x="2358" y="2620"/>
                    <a:pt x="2632" y="2942"/>
                  </a:cubicBezTo>
                  <a:lnTo>
                    <a:pt x="2882" y="2739"/>
                  </a:lnTo>
                  <a:cubicBezTo>
                    <a:pt x="2739" y="2561"/>
                    <a:pt x="2263" y="2061"/>
                    <a:pt x="1453" y="1239"/>
                  </a:cubicBezTo>
                  <a:cubicBezTo>
                    <a:pt x="846" y="620"/>
                    <a:pt x="536" y="311"/>
                    <a:pt x="370" y="156"/>
                  </a:cubicBezTo>
                  <a:lnTo>
                    <a:pt x="274" y="61"/>
                  </a:lnTo>
                  <a:cubicBezTo>
                    <a:pt x="203" y="1"/>
                    <a:pt x="179" y="1"/>
                    <a:pt x="14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3946300" y="1360425"/>
              <a:ext cx="55700" cy="67575"/>
            </a:xfrm>
            <a:custGeom>
              <a:avLst/>
              <a:gdLst/>
              <a:ahLst/>
              <a:cxnLst/>
              <a:rect l="l" t="t" r="r" b="b"/>
              <a:pathLst>
                <a:path w="2228" h="2703" extrusionOk="0">
                  <a:moveTo>
                    <a:pt x="1977" y="0"/>
                  </a:moveTo>
                  <a:lnTo>
                    <a:pt x="1" y="2500"/>
                  </a:lnTo>
                  <a:lnTo>
                    <a:pt x="251" y="2703"/>
                  </a:lnTo>
                  <a:lnTo>
                    <a:pt x="2227" y="191"/>
                  </a:lnTo>
                  <a:lnTo>
                    <a:pt x="1977"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3951675" y="2206825"/>
              <a:ext cx="90800" cy="8475"/>
            </a:xfrm>
            <a:custGeom>
              <a:avLst/>
              <a:gdLst/>
              <a:ahLst/>
              <a:cxnLst/>
              <a:rect l="l" t="t" r="r" b="b"/>
              <a:pathLst>
                <a:path w="3632" h="339" extrusionOk="0">
                  <a:moveTo>
                    <a:pt x="3067" y="0"/>
                  </a:moveTo>
                  <a:cubicBezTo>
                    <a:pt x="2667" y="0"/>
                    <a:pt x="2230" y="5"/>
                    <a:pt x="1810" y="5"/>
                  </a:cubicBezTo>
                  <a:cubicBezTo>
                    <a:pt x="1381" y="5"/>
                    <a:pt x="942" y="16"/>
                    <a:pt x="549" y="16"/>
                  </a:cubicBezTo>
                  <a:cubicBezTo>
                    <a:pt x="352" y="16"/>
                    <a:pt x="167" y="13"/>
                    <a:pt x="0" y="5"/>
                  </a:cubicBezTo>
                  <a:lnTo>
                    <a:pt x="0" y="339"/>
                  </a:lnTo>
                  <a:lnTo>
                    <a:pt x="1822" y="339"/>
                  </a:lnTo>
                  <a:cubicBezTo>
                    <a:pt x="2242" y="339"/>
                    <a:pt x="2679" y="328"/>
                    <a:pt x="3075" y="328"/>
                  </a:cubicBezTo>
                  <a:cubicBezTo>
                    <a:pt x="3273" y="328"/>
                    <a:pt x="3461" y="331"/>
                    <a:pt x="3631" y="339"/>
                  </a:cubicBezTo>
                  <a:lnTo>
                    <a:pt x="3631" y="5"/>
                  </a:lnTo>
                  <a:cubicBezTo>
                    <a:pt x="3457" y="1"/>
                    <a:pt x="3266" y="0"/>
                    <a:pt x="3067"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2716975" y="2151575"/>
              <a:ext cx="8075" cy="92000"/>
            </a:xfrm>
            <a:custGeom>
              <a:avLst/>
              <a:gdLst/>
              <a:ahLst/>
              <a:cxnLst/>
              <a:rect l="l" t="t" r="r" b="b"/>
              <a:pathLst>
                <a:path w="323" h="3680" extrusionOk="0">
                  <a:moveTo>
                    <a:pt x="1" y="1"/>
                  </a:moveTo>
                  <a:lnTo>
                    <a:pt x="1" y="3680"/>
                  </a:lnTo>
                  <a:lnTo>
                    <a:pt x="322" y="3680"/>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3461125" y="1695575"/>
              <a:ext cx="8050" cy="79200"/>
            </a:xfrm>
            <a:custGeom>
              <a:avLst/>
              <a:gdLst/>
              <a:ahLst/>
              <a:cxnLst/>
              <a:rect l="l" t="t" r="r" b="b"/>
              <a:pathLst>
                <a:path w="322" h="3168" extrusionOk="0">
                  <a:moveTo>
                    <a:pt x="1" y="1"/>
                  </a:moveTo>
                  <a:lnTo>
                    <a:pt x="1" y="3168"/>
                  </a:lnTo>
                  <a:lnTo>
                    <a:pt x="322" y="3168"/>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4187100" y="2682000"/>
              <a:ext cx="95275" cy="47650"/>
            </a:xfrm>
            <a:custGeom>
              <a:avLst/>
              <a:gdLst/>
              <a:ahLst/>
              <a:cxnLst/>
              <a:rect l="l" t="t" r="r" b="b"/>
              <a:pathLst>
                <a:path w="3811" h="1906" extrusionOk="0">
                  <a:moveTo>
                    <a:pt x="132" y="1"/>
                  </a:moveTo>
                  <a:lnTo>
                    <a:pt x="1" y="298"/>
                  </a:lnTo>
                  <a:lnTo>
                    <a:pt x="3680" y="1906"/>
                  </a:lnTo>
                  <a:lnTo>
                    <a:pt x="3811" y="1620"/>
                  </a:lnTo>
                  <a:lnTo>
                    <a:pt x="13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3804025" y="2822200"/>
              <a:ext cx="64925" cy="81575"/>
            </a:xfrm>
            <a:custGeom>
              <a:avLst/>
              <a:gdLst/>
              <a:ahLst/>
              <a:cxnLst/>
              <a:rect l="l" t="t" r="r" b="b"/>
              <a:pathLst>
                <a:path w="2597" h="3263" extrusionOk="0">
                  <a:moveTo>
                    <a:pt x="251" y="1"/>
                  </a:moveTo>
                  <a:lnTo>
                    <a:pt x="1" y="191"/>
                  </a:lnTo>
                  <a:lnTo>
                    <a:pt x="2346" y="3263"/>
                  </a:lnTo>
                  <a:lnTo>
                    <a:pt x="2596" y="3061"/>
                  </a:lnTo>
                  <a:lnTo>
                    <a:pt x="251"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4376725" y="1908100"/>
              <a:ext cx="96450" cy="33950"/>
            </a:xfrm>
            <a:custGeom>
              <a:avLst/>
              <a:gdLst/>
              <a:ahLst/>
              <a:cxnLst/>
              <a:rect l="l" t="t" r="r" b="b"/>
              <a:pathLst>
                <a:path w="3858" h="1358" extrusionOk="0">
                  <a:moveTo>
                    <a:pt x="3774" y="1"/>
                  </a:moveTo>
                  <a:lnTo>
                    <a:pt x="0" y="1048"/>
                  </a:lnTo>
                  <a:lnTo>
                    <a:pt x="83" y="1358"/>
                  </a:lnTo>
                  <a:lnTo>
                    <a:pt x="3858" y="310"/>
                  </a:lnTo>
                  <a:lnTo>
                    <a:pt x="377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3209600" y="4072050"/>
              <a:ext cx="555450" cy="519450"/>
            </a:xfrm>
            <a:custGeom>
              <a:avLst/>
              <a:gdLst/>
              <a:ahLst/>
              <a:cxnLst/>
              <a:rect l="l" t="t" r="r" b="b"/>
              <a:pathLst>
                <a:path w="22218" h="20778" extrusionOk="0">
                  <a:moveTo>
                    <a:pt x="167" y="1"/>
                  </a:moveTo>
                  <a:lnTo>
                    <a:pt x="167" y="322"/>
                  </a:lnTo>
                  <a:lnTo>
                    <a:pt x="21896" y="322"/>
                  </a:lnTo>
                  <a:lnTo>
                    <a:pt x="21896" y="20456"/>
                  </a:lnTo>
                  <a:lnTo>
                    <a:pt x="322" y="20456"/>
                  </a:lnTo>
                  <a:lnTo>
                    <a:pt x="322" y="3870"/>
                  </a:lnTo>
                  <a:lnTo>
                    <a:pt x="1" y="3870"/>
                  </a:lnTo>
                  <a:lnTo>
                    <a:pt x="1" y="20777"/>
                  </a:lnTo>
                  <a:lnTo>
                    <a:pt x="22218" y="20777"/>
                  </a:lnTo>
                  <a:lnTo>
                    <a:pt x="2221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3213775" y="4167900"/>
              <a:ext cx="484900" cy="336075"/>
            </a:xfrm>
            <a:custGeom>
              <a:avLst/>
              <a:gdLst/>
              <a:ahLst/>
              <a:cxnLst/>
              <a:rect l="l" t="t" r="r" b="b"/>
              <a:pathLst>
                <a:path w="19396" h="13443" extrusionOk="0">
                  <a:moveTo>
                    <a:pt x="0" y="1"/>
                  </a:moveTo>
                  <a:lnTo>
                    <a:pt x="0" y="322"/>
                  </a:lnTo>
                  <a:lnTo>
                    <a:pt x="19074" y="322"/>
                  </a:lnTo>
                  <a:lnTo>
                    <a:pt x="19074" y="13121"/>
                  </a:lnTo>
                  <a:lnTo>
                    <a:pt x="3334" y="13121"/>
                  </a:lnTo>
                  <a:lnTo>
                    <a:pt x="3334" y="3799"/>
                  </a:lnTo>
                  <a:lnTo>
                    <a:pt x="15883" y="3799"/>
                  </a:lnTo>
                  <a:lnTo>
                    <a:pt x="15883" y="9097"/>
                  </a:lnTo>
                  <a:lnTo>
                    <a:pt x="6799" y="9097"/>
                  </a:lnTo>
                  <a:lnTo>
                    <a:pt x="6799" y="6882"/>
                  </a:lnTo>
                  <a:lnTo>
                    <a:pt x="12847" y="6882"/>
                  </a:lnTo>
                  <a:lnTo>
                    <a:pt x="12847" y="6561"/>
                  </a:lnTo>
                  <a:lnTo>
                    <a:pt x="6477" y="6561"/>
                  </a:lnTo>
                  <a:lnTo>
                    <a:pt x="6477" y="9418"/>
                  </a:lnTo>
                  <a:lnTo>
                    <a:pt x="16205" y="9418"/>
                  </a:lnTo>
                  <a:lnTo>
                    <a:pt x="16205" y="3477"/>
                  </a:lnTo>
                  <a:lnTo>
                    <a:pt x="3013" y="3477"/>
                  </a:lnTo>
                  <a:lnTo>
                    <a:pt x="3013" y="13443"/>
                  </a:lnTo>
                  <a:lnTo>
                    <a:pt x="19396" y="13443"/>
                  </a:lnTo>
                  <a:lnTo>
                    <a:pt x="19396"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3384325" y="4499800"/>
              <a:ext cx="8075" cy="87525"/>
            </a:xfrm>
            <a:custGeom>
              <a:avLst/>
              <a:gdLst/>
              <a:ahLst/>
              <a:cxnLst/>
              <a:rect l="l" t="t" r="r" b="b"/>
              <a:pathLst>
                <a:path w="323" h="3501" extrusionOk="0">
                  <a:moveTo>
                    <a:pt x="1" y="0"/>
                  </a:moveTo>
                  <a:lnTo>
                    <a:pt x="1" y="3501"/>
                  </a:lnTo>
                  <a:lnTo>
                    <a:pt x="322" y="3501"/>
                  </a:lnTo>
                  <a:lnTo>
                    <a:pt x="322"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3694500" y="4307200"/>
              <a:ext cx="66675" cy="8075"/>
            </a:xfrm>
            <a:custGeom>
              <a:avLst/>
              <a:gdLst/>
              <a:ahLst/>
              <a:cxnLst/>
              <a:rect l="l" t="t" r="r" b="b"/>
              <a:pathLst>
                <a:path w="2667" h="323" extrusionOk="0">
                  <a:moveTo>
                    <a:pt x="0" y="1"/>
                  </a:moveTo>
                  <a:lnTo>
                    <a:pt x="0" y="322"/>
                  </a:lnTo>
                  <a:lnTo>
                    <a:pt x="2667" y="322"/>
                  </a:lnTo>
                  <a:lnTo>
                    <a:pt x="266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3441775" y="4258975"/>
              <a:ext cx="8075" cy="72675"/>
            </a:xfrm>
            <a:custGeom>
              <a:avLst/>
              <a:gdLst/>
              <a:ahLst/>
              <a:cxnLst/>
              <a:rect l="l" t="t" r="r" b="b"/>
              <a:pathLst>
                <a:path w="323" h="2907" extrusionOk="0">
                  <a:moveTo>
                    <a:pt x="1" y="1"/>
                  </a:moveTo>
                  <a:lnTo>
                    <a:pt x="1" y="2906"/>
                  </a:lnTo>
                  <a:lnTo>
                    <a:pt x="322" y="2906"/>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3213775" y="4378050"/>
              <a:ext cx="79500" cy="8050"/>
            </a:xfrm>
            <a:custGeom>
              <a:avLst/>
              <a:gdLst/>
              <a:ahLst/>
              <a:cxnLst/>
              <a:rect l="l" t="t" r="r" b="b"/>
              <a:pathLst>
                <a:path w="3180" h="322" extrusionOk="0">
                  <a:moveTo>
                    <a:pt x="0" y="0"/>
                  </a:moveTo>
                  <a:lnTo>
                    <a:pt x="0" y="322"/>
                  </a:lnTo>
                  <a:lnTo>
                    <a:pt x="3179" y="322"/>
                  </a:lnTo>
                  <a:lnTo>
                    <a:pt x="317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2779500" y="2099200"/>
              <a:ext cx="49725" cy="21150"/>
            </a:xfrm>
            <a:custGeom>
              <a:avLst/>
              <a:gdLst/>
              <a:ahLst/>
              <a:cxnLst/>
              <a:rect l="l" t="t" r="r" b="b"/>
              <a:pathLst>
                <a:path w="1989" h="846" extrusionOk="0">
                  <a:moveTo>
                    <a:pt x="1584" y="0"/>
                  </a:moveTo>
                  <a:lnTo>
                    <a:pt x="465" y="274"/>
                  </a:lnTo>
                  <a:lnTo>
                    <a:pt x="0" y="691"/>
                  </a:lnTo>
                  <a:lnTo>
                    <a:pt x="619" y="846"/>
                  </a:lnTo>
                  <a:lnTo>
                    <a:pt x="1989" y="453"/>
                  </a:lnTo>
                  <a:lnTo>
                    <a:pt x="158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2794375" y="2060200"/>
              <a:ext cx="132775" cy="153025"/>
            </a:xfrm>
            <a:custGeom>
              <a:avLst/>
              <a:gdLst/>
              <a:ahLst/>
              <a:cxnLst/>
              <a:rect l="l" t="t" r="r" b="b"/>
              <a:pathLst>
                <a:path w="5311" h="6121" extrusionOk="0">
                  <a:moveTo>
                    <a:pt x="2310" y="1060"/>
                  </a:moveTo>
                  <a:lnTo>
                    <a:pt x="2798" y="1953"/>
                  </a:lnTo>
                  <a:lnTo>
                    <a:pt x="2453" y="3049"/>
                  </a:lnTo>
                  <a:lnTo>
                    <a:pt x="1560" y="2620"/>
                  </a:lnTo>
                  <a:cubicBezTo>
                    <a:pt x="1429" y="2251"/>
                    <a:pt x="1203" y="1906"/>
                    <a:pt x="917" y="1644"/>
                  </a:cubicBezTo>
                  <a:lnTo>
                    <a:pt x="1013" y="1644"/>
                  </a:lnTo>
                  <a:cubicBezTo>
                    <a:pt x="1120" y="1620"/>
                    <a:pt x="1239" y="1584"/>
                    <a:pt x="1346" y="1525"/>
                  </a:cubicBezTo>
                  <a:cubicBezTo>
                    <a:pt x="2108" y="1144"/>
                    <a:pt x="2310" y="1060"/>
                    <a:pt x="2310" y="1060"/>
                  </a:cubicBezTo>
                  <a:close/>
                  <a:moveTo>
                    <a:pt x="1632" y="1"/>
                  </a:moveTo>
                  <a:lnTo>
                    <a:pt x="536" y="1287"/>
                  </a:lnTo>
                  <a:cubicBezTo>
                    <a:pt x="536" y="1358"/>
                    <a:pt x="560" y="1429"/>
                    <a:pt x="608" y="1489"/>
                  </a:cubicBezTo>
                  <a:cubicBezTo>
                    <a:pt x="540" y="1473"/>
                    <a:pt x="470" y="1465"/>
                    <a:pt x="400" y="1465"/>
                  </a:cubicBezTo>
                  <a:cubicBezTo>
                    <a:pt x="260" y="1465"/>
                    <a:pt x="120" y="1497"/>
                    <a:pt x="1" y="1560"/>
                  </a:cubicBezTo>
                  <a:lnTo>
                    <a:pt x="1001" y="4215"/>
                  </a:lnTo>
                  <a:lnTo>
                    <a:pt x="2906" y="6120"/>
                  </a:lnTo>
                  <a:lnTo>
                    <a:pt x="5311" y="5442"/>
                  </a:lnTo>
                  <a:lnTo>
                    <a:pt x="5073" y="2084"/>
                  </a:lnTo>
                  <a:lnTo>
                    <a:pt x="33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2862250" y="2061350"/>
              <a:ext cx="25900" cy="34900"/>
            </a:xfrm>
            <a:custGeom>
              <a:avLst/>
              <a:gdLst/>
              <a:ahLst/>
              <a:cxnLst/>
              <a:rect l="l" t="t" r="r" b="b"/>
              <a:pathLst>
                <a:path w="1036" h="1396" extrusionOk="0">
                  <a:moveTo>
                    <a:pt x="5" y="1"/>
                  </a:moveTo>
                  <a:cubicBezTo>
                    <a:pt x="3" y="1"/>
                    <a:pt x="2" y="1"/>
                    <a:pt x="0" y="2"/>
                  </a:cubicBezTo>
                  <a:cubicBezTo>
                    <a:pt x="95" y="276"/>
                    <a:pt x="250" y="538"/>
                    <a:pt x="453" y="752"/>
                  </a:cubicBezTo>
                  <a:cubicBezTo>
                    <a:pt x="607" y="1002"/>
                    <a:pt x="798" y="1217"/>
                    <a:pt x="1036" y="1395"/>
                  </a:cubicBezTo>
                  <a:cubicBezTo>
                    <a:pt x="929" y="1122"/>
                    <a:pt x="786" y="860"/>
                    <a:pt x="584" y="645"/>
                  </a:cubicBezTo>
                  <a:cubicBezTo>
                    <a:pt x="309" y="279"/>
                    <a:pt x="56" y="1"/>
                    <a:pt x="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2795275" y="2095250"/>
              <a:ext cx="60450" cy="41175"/>
            </a:xfrm>
            <a:custGeom>
              <a:avLst/>
              <a:gdLst/>
              <a:ahLst/>
              <a:cxnLst/>
              <a:rect l="l" t="t" r="r" b="b"/>
              <a:pathLst>
                <a:path w="2418" h="1647" extrusionOk="0">
                  <a:moveTo>
                    <a:pt x="400" y="1"/>
                  </a:moveTo>
                  <a:cubicBezTo>
                    <a:pt x="294" y="1"/>
                    <a:pt x="197" y="25"/>
                    <a:pt x="107" y="75"/>
                  </a:cubicBezTo>
                  <a:cubicBezTo>
                    <a:pt x="24" y="111"/>
                    <a:pt x="0" y="158"/>
                    <a:pt x="0" y="158"/>
                  </a:cubicBezTo>
                  <a:cubicBezTo>
                    <a:pt x="107" y="132"/>
                    <a:pt x="221" y="118"/>
                    <a:pt x="332" y="118"/>
                  </a:cubicBezTo>
                  <a:cubicBezTo>
                    <a:pt x="369" y="118"/>
                    <a:pt x="405" y="120"/>
                    <a:pt x="441" y="123"/>
                  </a:cubicBezTo>
                  <a:cubicBezTo>
                    <a:pt x="774" y="242"/>
                    <a:pt x="1060" y="492"/>
                    <a:pt x="1203" y="813"/>
                  </a:cubicBezTo>
                  <a:cubicBezTo>
                    <a:pt x="1298" y="980"/>
                    <a:pt x="1358" y="1147"/>
                    <a:pt x="1417" y="1325"/>
                  </a:cubicBezTo>
                  <a:lnTo>
                    <a:pt x="1417" y="1373"/>
                  </a:lnTo>
                  <a:lnTo>
                    <a:pt x="1453" y="1373"/>
                  </a:lnTo>
                  <a:cubicBezTo>
                    <a:pt x="1762" y="1504"/>
                    <a:pt x="2084" y="1599"/>
                    <a:pt x="2417" y="1647"/>
                  </a:cubicBezTo>
                  <a:cubicBezTo>
                    <a:pt x="2147" y="1489"/>
                    <a:pt x="1866" y="1352"/>
                    <a:pt x="1564" y="1258"/>
                  </a:cubicBezTo>
                  <a:lnTo>
                    <a:pt x="1564" y="1258"/>
                  </a:lnTo>
                  <a:cubicBezTo>
                    <a:pt x="1516" y="1078"/>
                    <a:pt x="1447" y="899"/>
                    <a:pt x="1358" y="730"/>
                  </a:cubicBezTo>
                  <a:cubicBezTo>
                    <a:pt x="1179" y="373"/>
                    <a:pt x="857" y="99"/>
                    <a:pt x="465" y="4"/>
                  </a:cubicBezTo>
                  <a:cubicBezTo>
                    <a:pt x="443" y="2"/>
                    <a:pt x="421" y="1"/>
                    <a:pt x="40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2816700" y="2071125"/>
              <a:ext cx="114625" cy="40300"/>
            </a:xfrm>
            <a:custGeom>
              <a:avLst/>
              <a:gdLst/>
              <a:ahLst/>
              <a:cxnLst/>
              <a:rect l="l" t="t" r="r" b="b"/>
              <a:pathLst>
                <a:path w="4585" h="1612" extrusionOk="0">
                  <a:moveTo>
                    <a:pt x="4264" y="0"/>
                  </a:moveTo>
                  <a:cubicBezTo>
                    <a:pt x="4248" y="0"/>
                    <a:pt x="4232" y="1"/>
                    <a:pt x="4215" y="4"/>
                  </a:cubicBezTo>
                  <a:lnTo>
                    <a:pt x="0" y="1147"/>
                  </a:lnTo>
                  <a:cubicBezTo>
                    <a:pt x="143" y="1278"/>
                    <a:pt x="274" y="1433"/>
                    <a:pt x="370" y="1612"/>
                  </a:cubicBezTo>
                  <a:lnTo>
                    <a:pt x="4346" y="564"/>
                  </a:lnTo>
                  <a:cubicBezTo>
                    <a:pt x="4489" y="516"/>
                    <a:pt x="4584" y="361"/>
                    <a:pt x="4549" y="207"/>
                  </a:cubicBezTo>
                  <a:cubicBezTo>
                    <a:pt x="4537" y="207"/>
                    <a:pt x="4537" y="207"/>
                    <a:pt x="4537" y="195"/>
                  </a:cubicBezTo>
                  <a:cubicBezTo>
                    <a:pt x="4505" y="79"/>
                    <a:pt x="4390" y="0"/>
                    <a:pt x="42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2066000" y="3320175"/>
              <a:ext cx="63425" cy="136050"/>
            </a:xfrm>
            <a:custGeom>
              <a:avLst/>
              <a:gdLst/>
              <a:ahLst/>
              <a:cxnLst/>
              <a:rect l="l" t="t" r="r" b="b"/>
              <a:pathLst>
                <a:path w="2537" h="5442" extrusionOk="0">
                  <a:moveTo>
                    <a:pt x="2442" y="1"/>
                  </a:moveTo>
                  <a:lnTo>
                    <a:pt x="37" y="1299"/>
                  </a:lnTo>
                  <a:lnTo>
                    <a:pt x="49" y="1299"/>
                  </a:lnTo>
                  <a:cubicBezTo>
                    <a:pt x="13" y="1394"/>
                    <a:pt x="1" y="1489"/>
                    <a:pt x="1" y="1584"/>
                  </a:cubicBezTo>
                  <a:cubicBezTo>
                    <a:pt x="1" y="1715"/>
                    <a:pt x="394" y="3406"/>
                    <a:pt x="394" y="3406"/>
                  </a:cubicBezTo>
                  <a:cubicBezTo>
                    <a:pt x="620" y="4120"/>
                    <a:pt x="930" y="4799"/>
                    <a:pt x="1323" y="5442"/>
                  </a:cubicBezTo>
                  <a:lnTo>
                    <a:pt x="2537" y="894"/>
                  </a:lnTo>
                  <a:lnTo>
                    <a:pt x="244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2558925" y="4531925"/>
              <a:ext cx="141125" cy="245300"/>
            </a:xfrm>
            <a:custGeom>
              <a:avLst/>
              <a:gdLst/>
              <a:ahLst/>
              <a:cxnLst/>
              <a:rect l="l" t="t" r="r" b="b"/>
              <a:pathLst>
                <a:path w="5645" h="9812" extrusionOk="0">
                  <a:moveTo>
                    <a:pt x="5251" y="1"/>
                  </a:moveTo>
                  <a:lnTo>
                    <a:pt x="1" y="132"/>
                  </a:lnTo>
                  <a:lnTo>
                    <a:pt x="417" y="9812"/>
                  </a:lnTo>
                  <a:lnTo>
                    <a:pt x="5644" y="9693"/>
                  </a:lnTo>
                  <a:lnTo>
                    <a:pt x="525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2619350" y="4530450"/>
              <a:ext cx="15200" cy="236350"/>
            </a:xfrm>
            <a:custGeom>
              <a:avLst/>
              <a:gdLst/>
              <a:ahLst/>
              <a:cxnLst/>
              <a:rect l="l" t="t" r="r" b="b"/>
              <a:pathLst>
                <a:path w="608" h="9454" extrusionOk="0">
                  <a:moveTo>
                    <a:pt x="48" y="0"/>
                  </a:moveTo>
                  <a:cubicBezTo>
                    <a:pt x="1" y="0"/>
                    <a:pt x="84" y="2120"/>
                    <a:pt x="227" y="4727"/>
                  </a:cubicBezTo>
                  <a:cubicBezTo>
                    <a:pt x="370" y="7347"/>
                    <a:pt x="525" y="9454"/>
                    <a:pt x="560" y="9454"/>
                  </a:cubicBezTo>
                  <a:cubicBezTo>
                    <a:pt x="608" y="9454"/>
                    <a:pt x="525" y="7335"/>
                    <a:pt x="382" y="4727"/>
                  </a:cubicBezTo>
                  <a:cubicBezTo>
                    <a:pt x="239" y="2108"/>
                    <a:pt x="84" y="0"/>
                    <a:pt x="4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2568750" y="4757250"/>
              <a:ext cx="131300" cy="19975"/>
            </a:xfrm>
            <a:custGeom>
              <a:avLst/>
              <a:gdLst/>
              <a:ahLst/>
              <a:cxnLst/>
              <a:rect l="l" t="t" r="r" b="b"/>
              <a:pathLst>
                <a:path w="5252" h="799" extrusionOk="0">
                  <a:moveTo>
                    <a:pt x="5216" y="1"/>
                  </a:moveTo>
                  <a:lnTo>
                    <a:pt x="1" y="132"/>
                  </a:lnTo>
                  <a:lnTo>
                    <a:pt x="24" y="799"/>
                  </a:lnTo>
                  <a:lnTo>
                    <a:pt x="5251" y="680"/>
                  </a:lnTo>
                  <a:lnTo>
                    <a:pt x="521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2567850" y="4661025"/>
              <a:ext cx="128925" cy="45075"/>
            </a:xfrm>
            <a:custGeom>
              <a:avLst/>
              <a:gdLst/>
              <a:ahLst/>
              <a:cxnLst/>
              <a:rect l="l" t="t" r="r" b="b"/>
              <a:pathLst>
                <a:path w="5157" h="1803" extrusionOk="0">
                  <a:moveTo>
                    <a:pt x="2571" y="0"/>
                  </a:moveTo>
                  <a:cubicBezTo>
                    <a:pt x="2524" y="0"/>
                    <a:pt x="2477" y="2"/>
                    <a:pt x="2430" y="4"/>
                  </a:cubicBezTo>
                  <a:cubicBezTo>
                    <a:pt x="1656" y="40"/>
                    <a:pt x="930" y="385"/>
                    <a:pt x="429" y="981"/>
                  </a:cubicBezTo>
                  <a:cubicBezTo>
                    <a:pt x="287" y="1159"/>
                    <a:pt x="168" y="1350"/>
                    <a:pt x="72" y="1564"/>
                  </a:cubicBezTo>
                  <a:cubicBezTo>
                    <a:pt x="37" y="1635"/>
                    <a:pt x="13" y="1719"/>
                    <a:pt x="1" y="1802"/>
                  </a:cubicBezTo>
                  <a:cubicBezTo>
                    <a:pt x="156" y="1540"/>
                    <a:pt x="322" y="1290"/>
                    <a:pt x="513" y="1052"/>
                  </a:cubicBezTo>
                  <a:cubicBezTo>
                    <a:pt x="1013" y="516"/>
                    <a:pt x="1715" y="195"/>
                    <a:pt x="2442" y="159"/>
                  </a:cubicBezTo>
                  <a:cubicBezTo>
                    <a:pt x="2459" y="159"/>
                    <a:pt x="2477" y="159"/>
                    <a:pt x="2494" y="159"/>
                  </a:cubicBezTo>
                  <a:cubicBezTo>
                    <a:pt x="3214" y="159"/>
                    <a:pt x="3908" y="396"/>
                    <a:pt x="4466" y="838"/>
                  </a:cubicBezTo>
                  <a:cubicBezTo>
                    <a:pt x="4888" y="1169"/>
                    <a:pt x="5114" y="1434"/>
                    <a:pt x="5152" y="1434"/>
                  </a:cubicBezTo>
                  <a:cubicBezTo>
                    <a:pt x="5154" y="1434"/>
                    <a:pt x="5155" y="1434"/>
                    <a:pt x="5156" y="1433"/>
                  </a:cubicBezTo>
                  <a:cubicBezTo>
                    <a:pt x="5121" y="1362"/>
                    <a:pt x="5073" y="1290"/>
                    <a:pt x="5013" y="1231"/>
                  </a:cubicBezTo>
                  <a:cubicBezTo>
                    <a:pt x="4644" y="790"/>
                    <a:pt x="4180" y="457"/>
                    <a:pt x="3656" y="231"/>
                  </a:cubicBezTo>
                  <a:cubicBezTo>
                    <a:pt x="3318" y="83"/>
                    <a:pt x="2942" y="0"/>
                    <a:pt x="25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2562200" y="4633150"/>
              <a:ext cx="132775" cy="21450"/>
            </a:xfrm>
            <a:custGeom>
              <a:avLst/>
              <a:gdLst/>
              <a:ahLst/>
              <a:cxnLst/>
              <a:rect l="l" t="t" r="r" b="b"/>
              <a:pathLst>
                <a:path w="5311" h="858" extrusionOk="0">
                  <a:moveTo>
                    <a:pt x="1" y="0"/>
                  </a:moveTo>
                  <a:lnTo>
                    <a:pt x="72" y="857"/>
                  </a:lnTo>
                  <a:lnTo>
                    <a:pt x="5311" y="857"/>
                  </a:lnTo>
                  <a:lnTo>
                    <a:pt x="52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1967200" y="4549800"/>
              <a:ext cx="291725" cy="230100"/>
            </a:xfrm>
            <a:custGeom>
              <a:avLst/>
              <a:gdLst/>
              <a:ahLst/>
              <a:cxnLst/>
              <a:rect l="l" t="t" r="r" b="b"/>
              <a:pathLst>
                <a:path w="11669" h="9204" extrusionOk="0">
                  <a:moveTo>
                    <a:pt x="11668" y="0"/>
                  </a:moveTo>
                  <a:lnTo>
                    <a:pt x="6060" y="96"/>
                  </a:lnTo>
                  <a:lnTo>
                    <a:pt x="5870" y="5906"/>
                  </a:lnTo>
                  <a:cubicBezTo>
                    <a:pt x="5870" y="5906"/>
                    <a:pt x="36" y="8108"/>
                    <a:pt x="0" y="9204"/>
                  </a:cubicBezTo>
                  <a:lnTo>
                    <a:pt x="11406" y="9061"/>
                  </a:lnTo>
                  <a:lnTo>
                    <a:pt x="1166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2185675" y="4683250"/>
              <a:ext cx="24125" cy="22175"/>
            </a:xfrm>
            <a:custGeom>
              <a:avLst/>
              <a:gdLst/>
              <a:ahLst/>
              <a:cxnLst/>
              <a:rect l="l" t="t" r="r" b="b"/>
              <a:pathLst>
                <a:path w="965" h="887" extrusionOk="0">
                  <a:moveTo>
                    <a:pt x="598" y="12"/>
                  </a:moveTo>
                  <a:lnTo>
                    <a:pt x="631" y="20"/>
                  </a:lnTo>
                  <a:cubicBezTo>
                    <a:pt x="620" y="17"/>
                    <a:pt x="609" y="14"/>
                    <a:pt x="598" y="12"/>
                  </a:cubicBezTo>
                  <a:close/>
                  <a:moveTo>
                    <a:pt x="494" y="1"/>
                  </a:moveTo>
                  <a:cubicBezTo>
                    <a:pt x="295" y="1"/>
                    <a:pt x="116" y="124"/>
                    <a:pt x="48" y="318"/>
                  </a:cubicBezTo>
                  <a:cubicBezTo>
                    <a:pt x="0" y="568"/>
                    <a:pt x="155" y="806"/>
                    <a:pt x="405" y="877"/>
                  </a:cubicBezTo>
                  <a:cubicBezTo>
                    <a:pt x="433" y="883"/>
                    <a:pt x="461" y="886"/>
                    <a:pt x="488" y="886"/>
                  </a:cubicBezTo>
                  <a:cubicBezTo>
                    <a:pt x="687" y="886"/>
                    <a:pt x="877" y="743"/>
                    <a:pt x="929" y="544"/>
                  </a:cubicBezTo>
                  <a:cubicBezTo>
                    <a:pt x="964" y="308"/>
                    <a:pt x="824" y="84"/>
                    <a:pt x="590" y="10"/>
                  </a:cubicBezTo>
                  <a:lnTo>
                    <a:pt x="590" y="10"/>
                  </a:lnTo>
                  <a:cubicBezTo>
                    <a:pt x="592" y="11"/>
                    <a:pt x="595" y="11"/>
                    <a:pt x="598" y="12"/>
                  </a:cubicBezTo>
                  <a:lnTo>
                    <a:pt x="598" y="12"/>
                  </a:lnTo>
                  <a:lnTo>
                    <a:pt x="584" y="8"/>
                  </a:lnTo>
                  <a:lnTo>
                    <a:pt x="584" y="8"/>
                  </a:lnTo>
                  <a:cubicBezTo>
                    <a:pt x="586" y="9"/>
                    <a:pt x="588" y="10"/>
                    <a:pt x="590" y="10"/>
                  </a:cubicBezTo>
                  <a:lnTo>
                    <a:pt x="590" y="10"/>
                  </a:lnTo>
                  <a:cubicBezTo>
                    <a:pt x="558" y="4"/>
                    <a:pt x="525" y="1"/>
                    <a:pt x="4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1965700" y="4757850"/>
              <a:ext cx="286675" cy="23250"/>
            </a:xfrm>
            <a:custGeom>
              <a:avLst/>
              <a:gdLst/>
              <a:ahLst/>
              <a:cxnLst/>
              <a:rect l="l" t="t" r="r" b="b"/>
              <a:pathLst>
                <a:path w="11467" h="930" extrusionOk="0">
                  <a:moveTo>
                    <a:pt x="11466" y="1"/>
                  </a:moveTo>
                  <a:lnTo>
                    <a:pt x="382" y="358"/>
                  </a:lnTo>
                  <a:cubicBezTo>
                    <a:pt x="179" y="489"/>
                    <a:pt x="48" y="691"/>
                    <a:pt x="1" y="929"/>
                  </a:cubicBezTo>
                  <a:lnTo>
                    <a:pt x="11466" y="739"/>
                  </a:lnTo>
                  <a:lnTo>
                    <a:pt x="1146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2111400" y="4697025"/>
              <a:ext cx="27550" cy="17150"/>
            </a:xfrm>
            <a:custGeom>
              <a:avLst/>
              <a:gdLst/>
              <a:ahLst/>
              <a:cxnLst/>
              <a:rect l="l" t="t" r="r" b="b"/>
              <a:pathLst>
                <a:path w="1102" h="686" extrusionOk="0">
                  <a:moveTo>
                    <a:pt x="197" y="0"/>
                  </a:moveTo>
                  <a:cubicBezTo>
                    <a:pt x="77" y="0"/>
                    <a:pt x="1" y="29"/>
                    <a:pt x="7" y="53"/>
                  </a:cubicBezTo>
                  <a:cubicBezTo>
                    <a:pt x="7" y="112"/>
                    <a:pt x="292" y="124"/>
                    <a:pt x="566" y="303"/>
                  </a:cubicBezTo>
                  <a:cubicBezTo>
                    <a:pt x="838" y="472"/>
                    <a:pt x="991" y="685"/>
                    <a:pt x="1047" y="685"/>
                  </a:cubicBezTo>
                  <a:cubicBezTo>
                    <a:pt x="1049" y="685"/>
                    <a:pt x="1052" y="685"/>
                    <a:pt x="1054" y="684"/>
                  </a:cubicBezTo>
                  <a:cubicBezTo>
                    <a:pt x="1102" y="660"/>
                    <a:pt x="1019" y="338"/>
                    <a:pt x="673" y="136"/>
                  </a:cubicBezTo>
                  <a:cubicBezTo>
                    <a:pt x="497" y="32"/>
                    <a:pt x="323" y="0"/>
                    <a:pt x="19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2081500" y="4711025"/>
              <a:ext cx="21150" cy="21875"/>
            </a:xfrm>
            <a:custGeom>
              <a:avLst/>
              <a:gdLst/>
              <a:ahLst/>
              <a:cxnLst/>
              <a:rect l="l" t="t" r="r" b="b"/>
              <a:pathLst>
                <a:path w="846" h="875" extrusionOk="0">
                  <a:moveTo>
                    <a:pt x="63" y="0"/>
                  </a:moveTo>
                  <a:cubicBezTo>
                    <a:pt x="24" y="0"/>
                    <a:pt x="0" y="7"/>
                    <a:pt x="0" y="16"/>
                  </a:cubicBezTo>
                  <a:cubicBezTo>
                    <a:pt x="0" y="76"/>
                    <a:pt x="238" y="159"/>
                    <a:pt x="441" y="397"/>
                  </a:cubicBezTo>
                  <a:cubicBezTo>
                    <a:pt x="627" y="630"/>
                    <a:pt x="688" y="874"/>
                    <a:pt x="757" y="874"/>
                  </a:cubicBezTo>
                  <a:cubicBezTo>
                    <a:pt x="759" y="874"/>
                    <a:pt x="760" y="874"/>
                    <a:pt x="762" y="874"/>
                  </a:cubicBezTo>
                  <a:cubicBezTo>
                    <a:pt x="822" y="874"/>
                    <a:pt x="845" y="552"/>
                    <a:pt x="595" y="266"/>
                  </a:cubicBezTo>
                  <a:cubicBezTo>
                    <a:pt x="411" y="55"/>
                    <a:pt x="174" y="0"/>
                    <a:pt x="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2052925" y="4723975"/>
              <a:ext cx="15500" cy="24075"/>
            </a:xfrm>
            <a:custGeom>
              <a:avLst/>
              <a:gdLst/>
              <a:ahLst/>
              <a:cxnLst/>
              <a:rect l="l" t="t" r="r" b="b"/>
              <a:pathLst>
                <a:path w="620" h="963" extrusionOk="0">
                  <a:moveTo>
                    <a:pt x="47" y="0"/>
                  </a:moveTo>
                  <a:cubicBezTo>
                    <a:pt x="35" y="0"/>
                    <a:pt x="27" y="4"/>
                    <a:pt x="24" y="10"/>
                  </a:cubicBezTo>
                  <a:cubicBezTo>
                    <a:pt x="0" y="58"/>
                    <a:pt x="167" y="225"/>
                    <a:pt x="298" y="475"/>
                  </a:cubicBezTo>
                  <a:cubicBezTo>
                    <a:pt x="417" y="725"/>
                    <a:pt x="441" y="963"/>
                    <a:pt x="500" y="963"/>
                  </a:cubicBezTo>
                  <a:cubicBezTo>
                    <a:pt x="548" y="963"/>
                    <a:pt x="619" y="689"/>
                    <a:pt x="464" y="391"/>
                  </a:cubicBezTo>
                  <a:cubicBezTo>
                    <a:pt x="331" y="126"/>
                    <a:pt x="120" y="0"/>
                    <a:pt x="4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2112475" y="4659025"/>
              <a:ext cx="31550" cy="6625"/>
            </a:xfrm>
            <a:custGeom>
              <a:avLst/>
              <a:gdLst/>
              <a:ahLst/>
              <a:cxnLst/>
              <a:rect l="l" t="t" r="r" b="b"/>
              <a:pathLst>
                <a:path w="1262" h="265" extrusionOk="0">
                  <a:moveTo>
                    <a:pt x="606" y="0"/>
                  </a:moveTo>
                  <a:cubicBezTo>
                    <a:pt x="245" y="0"/>
                    <a:pt x="0" y="169"/>
                    <a:pt x="35" y="215"/>
                  </a:cubicBezTo>
                  <a:cubicBezTo>
                    <a:pt x="40" y="226"/>
                    <a:pt x="57" y="230"/>
                    <a:pt x="84" y="230"/>
                  </a:cubicBezTo>
                  <a:cubicBezTo>
                    <a:pt x="167" y="230"/>
                    <a:pt x="346" y="190"/>
                    <a:pt x="566" y="190"/>
                  </a:cubicBezTo>
                  <a:cubicBezTo>
                    <a:pt x="587" y="190"/>
                    <a:pt x="608" y="191"/>
                    <a:pt x="630" y="191"/>
                  </a:cubicBezTo>
                  <a:cubicBezTo>
                    <a:pt x="888" y="201"/>
                    <a:pt x="1100" y="264"/>
                    <a:pt x="1186" y="264"/>
                  </a:cubicBezTo>
                  <a:cubicBezTo>
                    <a:pt x="1207" y="264"/>
                    <a:pt x="1221" y="260"/>
                    <a:pt x="1226" y="251"/>
                  </a:cubicBezTo>
                  <a:cubicBezTo>
                    <a:pt x="1261" y="203"/>
                    <a:pt x="1011" y="13"/>
                    <a:pt x="642" y="1"/>
                  </a:cubicBezTo>
                  <a:cubicBezTo>
                    <a:pt x="630" y="1"/>
                    <a:pt x="618" y="0"/>
                    <a:pt x="60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2107075" y="4608725"/>
              <a:ext cx="43800" cy="25050"/>
            </a:xfrm>
            <a:custGeom>
              <a:avLst/>
              <a:gdLst/>
              <a:ahLst/>
              <a:cxnLst/>
              <a:rect l="l" t="t" r="r" b="b"/>
              <a:pathLst>
                <a:path w="1752" h="1002" extrusionOk="0">
                  <a:moveTo>
                    <a:pt x="1439" y="196"/>
                  </a:moveTo>
                  <a:cubicBezTo>
                    <a:pt x="1479" y="196"/>
                    <a:pt x="1508" y="205"/>
                    <a:pt x="1525" y="227"/>
                  </a:cubicBezTo>
                  <a:cubicBezTo>
                    <a:pt x="1561" y="263"/>
                    <a:pt x="1525" y="251"/>
                    <a:pt x="1525" y="287"/>
                  </a:cubicBezTo>
                  <a:cubicBezTo>
                    <a:pt x="1489" y="322"/>
                    <a:pt x="1442" y="358"/>
                    <a:pt x="1394" y="394"/>
                  </a:cubicBezTo>
                  <a:cubicBezTo>
                    <a:pt x="1299" y="453"/>
                    <a:pt x="1204" y="513"/>
                    <a:pt x="1096" y="572"/>
                  </a:cubicBezTo>
                  <a:cubicBezTo>
                    <a:pt x="918" y="668"/>
                    <a:pt x="739" y="739"/>
                    <a:pt x="549" y="799"/>
                  </a:cubicBezTo>
                  <a:cubicBezTo>
                    <a:pt x="401" y="826"/>
                    <a:pt x="261" y="868"/>
                    <a:pt x="122" y="919"/>
                  </a:cubicBezTo>
                  <a:lnTo>
                    <a:pt x="122" y="919"/>
                  </a:lnTo>
                  <a:cubicBezTo>
                    <a:pt x="189" y="852"/>
                    <a:pt x="292" y="749"/>
                    <a:pt x="442" y="632"/>
                  </a:cubicBezTo>
                  <a:cubicBezTo>
                    <a:pt x="596" y="513"/>
                    <a:pt x="763" y="406"/>
                    <a:pt x="942" y="334"/>
                  </a:cubicBezTo>
                  <a:cubicBezTo>
                    <a:pt x="1049" y="287"/>
                    <a:pt x="1156" y="251"/>
                    <a:pt x="1263" y="227"/>
                  </a:cubicBezTo>
                  <a:cubicBezTo>
                    <a:pt x="1333" y="208"/>
                    <a:pt x="1393" y="196"/>
                    <a:pt x="1439" y="196"/>
                  </a:cubicBezTo>
                  <a:close/>
                  <a:moveTo>
                    <a:pt x="1442" y="1"/>
                  </a:moveTo>
                  <a:cubicBezTo>
                    <a:pt x="1358" y="1"/>
                    <a:pt x="1287" y="13"/>
                    <a:pt x="1215" y="37"/>
                  </a:cubicBezTo>
                  <a:cubicBezTo>
                    <a:pt x="1096" y="72"/>
                    <a:pt x="977" y="108"/>
                    <a:pt x="870" y="167"/>
                  </a:cubicBezTo>
                  <a:cubicBezTo>
                    <a:pt x="668" y="263"/>
                    <a:pt x="501" y="382"/>
                    <a:pt x="346" y="525"/>
                  </a:cubicBezTo>
                  <a:cubicBezTo>
                    <a:pt x="152" y="719"/>
                    <a:pt x="49" y="881"/>
                    <a:pt x="24" y="956"/>
                  </a:cubicBezTo>
                  <a:lnTo>
                    <a:pt x="24" y="956"/>
                  </a:lnTo>
                  <a:cubicBezTo>
                    <a:pt x="16" y="959"/>
                    <a:pt x="9" y="962"/>
                    <a:pt x="1" y="965"/>
                  </a:cubicBezTo>
                  <a:cubicBezTo>
                    <a:pt x="7" y="967"/>
                    <a:pt x="14" y="968"/>
                    <a:pt x="20" y="970"/>
                  </a:cubicBezTo>
                  <a:lnTo>
                    <a:pt x="20" y="970"/>
                  </a:lnTo>
                  <a:cubicBezTo>
                    <a:pt x="16" y="988"/>
                    <a:pt x="17" y="998"/>
                    <a:pt x="25" y="1001"/>
                  </a:cubicBezTo>
                  <a:cubicBezTo>
                    <a:pt x="26" y="1001"/>
                    <a:pt x="27" y="1002"/>
                    <a:pt x="28" y="1002"/>
                  </a:cubicBezTo>
                  <a:cubicBezTo>
                    <a:pt x="34" y="1002"/>
                    <a:pt x="45" y="993"/>
                    <a:pt x="62" y="978"/>
                  </a:cubicBezTo>
                  <a:lnTo>
                    <a:pt x="62" y="978"/>
                  </a:lnTo>
                  <a:cubicBezTo>
                    <a:pt x="122" y="989"/>
                    <a:pt x="183" y="995"/>
                    <a:pt x="243" y="995"/>
                  </a:cubicBezTo>
                  <a:cubicBezTo>
                    <a:pt x="356" y="995"/>
                    <a:pt x="468" y="976"/>
                    <a:pt x="572" y="941"/>
                  </a:cubicBezTo>
                  <a:cubicBezTo>
                    <a:pt x="787" y="906"/>
                    <a:pt x="989" y="834"/>
                    <a:pt x="1180" y="751"/>
                  </a:cubicBezTo>
                  <a:cubicBezTo>
                    <a:pt x="1287" y="691"/>
                    <a:pt x="1394" y="632"/>
                    <a:pt x="1501" y="560"/>
                  </a:cubicBezTo>
                  <a:cubicBezTo>
                    <a:pt x="1561" y="525"/>
                    <a:pt x="1620" y="477"/>
                    <a:pt x="1668" y="418"/>
                  </a:cubicBezTo>
                  <a:cubicBezTo>
                    <a:pt x="1739" y="334"/>
                    <a:pt x="1751" y="215"/>
                    <a:pt x="1680" y="120"/>
                  </a:cubicBezTo>
                  <a:cubicBezTo>
                    <a:pt x="1620" y="48"/>
                    <a:pt x="1537" y="1"/>
                    <a:pt x="144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2114825" y="4634925"/>
              <a:ext cx="141700" cy="35450"/>
            </a:xfrm>
            <a:custGeom>
              <a:avLst/>
              <a:gdLst/>
              <a:ahLst/>
              <a:cxnLst/>
              <a:rect l="l" t="t" r="r" b="b"/>
              <a:pathLst>
                <a:path w="5668" h="1418" extrusionOk="0">
                  <a:moveTo>
                    <a:pt x="5668" y="1"/>
                  </a:moveTo>
                  <a:lnTo>
                    <a:pt x="60" y="203"/>
                  </a:lnTo>
                  <a:lnTo>
                    <a:pt x="1" y="1417"/>
                  </a:lnTo>
                  <a:lnTo>
                    <a:pt x="5632" y="1334"/>
                  </a:lnTo>
                  <a:lnTo>
                    <a:pt x="5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2181800" y="2053300"/>
              <a:ext cx="303925" cy="455500"/>
            </a:xfrm>
            <a:custGeom>
              <a:avLst/>
              <a:gdLst/>
              <a:ahLst/>
              <a:cxnLst/>
              <a:rect l="l" t="t" r="r" b="b"/>
              <a:pathLst>
                <a:path w="12157" h="18220" extrusionOk="0">
                  <a:moveTo>
                    <a:pt x="5801" y="0"/>
                  </a:moveTo>
                  <a:cubicBezTo>
                    <a:pt x="5467" y="0"/>
                    <a:pt x="5127" y="32"/>
                    <a:pt x="4787" y="98"/>
                  </a:cubicBezTo>
                  <a:cubicBezTo>
                    <a:pt x="4775" y="98"/>
                    <a:pt x="4751" y="98"/>
                    <a:pt x="4727" y="110"/>
                  </a:cubicBezTo>
                  <a:cubicBezTo>
                    <a:pt x="1858" y="693"/>
                    <a:pt x="0" y="3491"/>
                    <a:pt x="584" y="6361"/>
                  </a:cubicBezTo>
                  <a:cubicBezTo>
                    <a:pt x="596" y="6420"/>
                    <a:pt x="608" y="6468"/>
                    <a:pt x="620" y="6527"/>
                  </a:cubicBezTo>
                  <a:lnTo>
                    <a:pt x="3382" y="18219"/>
                  </a:lnTo>
                  <a:lnTo>
                    <a:pt x="9966" y="17350"/>
                  </a:lnTo>
                  <a:lnTo>
                    <a:pt x="9478" y="13612"/>
                  </a:lnTo>
                  <a:lnTo>
                    <a:pt x="9478" y="13612"/>
                  </a:lnTo>
                  <a:cubicBezTo>
                    <a:pt x="9478" y="13612"/>
                    <a:pt x="9482" y="13612"/>
                    <a:pt x="9489" y="13612"/>
                  </a:cubicBezTo>
                  <a:cubicBezTo>
                    <a:pt x="9669" y="13612"/>
                    <a:pt x="11891" y="13568"/>
                    <a:pt x="12085" y="11397"/>
                  </a:cubicBezTo>
                  <a:cubicBezTo>
                    <a:pt x="12157" y="10647"/>
                    <a:pt x="11573" y="7325"/>
                    <a:pt x="10990" y="4313"/>
                  </a:cubicBezTo>
                  <a:cubicBezTo>
                    <a:pt x="10507" y="1772"/>
                    <a:pt x="8293" y="0"/>
                    <a:pt x="58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2172275" y="2044650"/>
              <a:ext cx="287550" cy="344200"/>
            </a:xfrm>
            <a:custGeom>
              <a:avLst/>
              <a:gdLst/>
              <a:ahLst/>
              <a:cxnLst/>
              <a:rect l="l" t="t" r="r" b="b"/>
              <a:pathLst>
                <a:path w="11502" h="13768" extrusionOk="0">
                  <a:moveTo>
                    <a:pt x="6286" y="1"/>
                  </a:moveTo>
                  <a:cubicBezTo>
                    <a:pt x="5435" y="1"/>
                    <a:pt x="4595" y="195"/>
                    <a:pt x="3834" y="575"/>
                  </a:cubicBezTo>
                  <a:cubicBezTo>
                    <a:pt x="3429" y="777"/>
                    <a:pt x="3037" y="1016"/>
                    <a:pt x="2667" y="1278"/>
                  </a:cubicBezTo>
                  <a:cubicBezTo>
                    <a:pt x="2132" y="1659"/>
                    <a:pt x="1679" y="2123"/>
                    <a:pt x="1298" y="2659"/>
                  </a:cubicBezTo>
                  <a:cubicBezTo>
                    <a:pt x="524" y="3897"/>
                    <a:pt x="0" y="5742"/>
                    <a:pt x="155" y="7112"/>
                  </a:cubicBezTo>
                  <a:cubicBezTo>
                    <a:pt x="298" y="8493"/>
                    <a:pt x="2632" y="13767"/>
                    <a:pt x="2632" y="13767"/>
                  </a:cubicBezTo>
                  <a:lnTo>
                    <a:pt x="7775" y="13291"/>
                  </a:lnTo>
                  <a:cubicBezTo>
                    <a:pt x="7775" y="13291"/>
                    <a:pt x="8942" y="11719"/>
                    <a:pt x="9025" y="10660"/>
                  </a:cubicBezTo>
                  <a:cubicBezTo>
                    <a:pt x="9073" y="9981"/>
                    <a:pt x="9025" y="8886"/>
                    <a:pt x="9144" y="8147"/>
                  </a:cubicBezTo>
                  <a:cubicBezTo>
                    <a:pt x="9216" y="7862"/>
                    <a:pt x="9335" y="7600"/>
                    <a:pt x="9502" y="7350"/>
                  </a:cubicBezTo>
                  <a:cubicBezTo>
                    <a:pt x="9537" y="7195"/>
                    <a:pt x="9668" y="6612"/>
                    <a:pt x="10228" y="6600"/>
                  </a:cubicBezTo>
                  <a:cubicBezTo>
                    <a:pt x="10788" y="6600"/>
                    <a:pt x="11026" y="8302"/>
                    <a:pt x="11026" y="8302"/>
                  </a:cubicBezTo>
                  <a:lnTo>
                    <a:pt x="11502" y="8052"/>
                  </a:lnTo>
                  <a:cubicBezTo>
                    <a:pt x="11502" y="8052"/>
                    <a:pt x="11264" y="6492"/>
                    <a:pt x="11145" y="5969"/>
                  </a:cubicBezTo>
                  <a:cubicBezTo>
                    <a:pt x="11085" y="5683"/>
                    <a:pt x="10633" y="4111"/>
                    <a:pt x="10680" y="3790"/>
                  </a:cubicBezTo>
                  <a:cubicBezTo>
                    <a:pt x="10740" y="3480"/>
                    <a:pt x="10918" y="3409"/>
                    <a:pt x="10621" y="2849"/>
                  </a:cubicBezTo>
                  <a:cubicBezTo>
                    <a:pt x="10323" y="2290"/>
                    <a:pt x="9204" y="1397"/>
                    <a:pt x="8716" y="1206"/>
                  </a:cubicBezTo>
                  <a:cubicBezTo>
                    <a:pt x="8228" y="1004"/>
                    <a:pt x="7728" y="1028"/>
                    <a:pt x="7609" y="777"/>
                  </a:cubicBezTo>
                  <a:cubicBezTo>
                    <a:pt x="7489" y="516"/>
                    <a:pt x="7632" y="242"/>
                    <a:pt x="7073" y="39"/>
                  </a:cubicBezTo>
                  <a:lnTo>
                    <a:pt x="6692" y="15"/>
                  </a:lnTo>
                  <a:cubicBezTo>
                    <a:pt x="6557" y="6"/>
                    <a:pt x="6421" y="1"/>
                    <a:pt x="628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2399675" y="2210225"/>
              <a:ext cx="49150" cy="94675"/>
            </a:xfrm>
            <a:custGeom>
              <a:avLst/>
              <a:gdLst/>
              <a:ahLst/>
              <a:cxnLst/>
              <a:rect l="l" t="t" r="r" b="b"/>
              <a:pathLst>
                <a:path w="1966" h="3787" extrusionOk="0">
                  <a:moveTo>
                    <a:pt x="1001" y="0"/>
                  </a:moveTo>
                  <a:cubicBezTo>
                    <a:pt x="918" y="0"/>
                    <a:pt x="846" y="24"/>
                    <a:pt x="787" y="72"/>
                  </a:cubicBezTo>
                  <a:cubicBezTo>
                    <a:pt x="620" y="179"/>
                    <a:pt x="477" y="322"/>
                    <a:pt x="394" y="500"/>
                  </a:cubicBezTo>
                  <a:cubicBezTo>
                    <a:pt x="96" y="1096"/>
                    <a:pt x="1" y="1763"/>
                    <a:pt x="96" y="2405"/>
                  </a:cubicBezTo>
                  <a:cubicBezTo>
                    <a:pt x="132" y="2775"/>
                    <a:pt x="275" y="3120"/>
                    <a:pt x="501" y="3406"/>
                  </a:cubicBezTo>
                  <a:cubicBezTo>
                    <a:pt x="703" y="3644"/>
                    <a:pt x="989" y="3787"/>
                    <a:pt x="1299" y="3787"/>
                  </a:cubicBezTo>
                  <a:cubicBezTo>
                    <a:pt x="1513" y="3787"/>
                    <a:pt x="1703" y="3703"/>
                    <a:pt x="1858" y="3560"/>
                  </a:cubicBezTo>
                  <a:cubicBezTo>
                    <a:pt x="1965" y="3453"/>
                    <a:pt x="1965" y="3370"/>
                    <a:pt x="1965" y="3370"/>
                  </a:cubicBezTo>
                  <a:lnTo>
                    <a:pt x="1965" y="3370"/>
                  </a:lnTo>
                  <a:cubicBezTo>
                    <a:pt x="1953" y="3370"/>
                    <a:pt x="1918" y="3429"/>
                    <a:pt x="1811" y="3513"/>
                  </a:cubicBezTo>
                  <a:cubicBezTo>
                    <a:pt x="1680" y="3611"/>
                    <a:pt x="1519" y="3669"/>
                    <a:pt x="1347" y="3669"/>
                  </a:cubicBezTo>
                  <a:cubicBezTo>
                    <a:pt x="1331" y="3669"/>
                    <a:pt x="1315" y="3669"/>
                    <a:pt x="1299" y="3668"/>
                  </a:cubicBezTo>
                  <a:cubicBezTo>
                    <a:pt x="1037" y="3644"/>
                    <a:pt x="787" y="3513"/>
                    <a:pt x="620" y="3298"/>
                  </a:cubicBezTo>
                  <a:cubicBezTo>
                    <a:pt x="418" y="3037"/>
                    <a:pt x="298" y="2715"/>
                    <a:pt x="263" y="2382"/>
                  </a:cubicBezTo>
                  <a:cubicBezTo>
                    <a:pt x="168" y="1763"/>
                    <a:pt x="251" y="1132"/>
                    <a:pt x="489" y="560"/>
                  </a:cubicBezTo>
                  <a:cubicBezTo>
                    <a:pt x="608" y="334"/>
                    <a:pt x="787" y="131"/>
                    <a:pt x="10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2418725" y="2239650"/>
              <a:ext cx="15025" cy="36850"/>
            </a:xfrm>
            <a:custGeom>
              <a:avLst/>
              <a:gdLst/>
              <a:ahLst/>
              <a:cxnLst/>
              <a:rect l="l" t="t" r="r" b="b"/>
              <a:pathLst>
                <a:path w="601" h="1474" extrusionOk="0">
                  <a:moveTo>
                    <a:pt x="445" y="0"/>
                  </a:moveTo>
                  <a:cubicBezTo>
                    <a:pt x="416" y="0"/>
                    <a:pt x="322" y="43"/>
                    <a:pt x="227" y="169"/>
                  </a:cubicBezTo>
                  <a:cubicBezTo>
                    <a:pt x="84" y="347"/>
                    <a:pt x="1" y="574"/>
                    <a:pt x="1" y="812"/>
                  </a:cubicBezTo>
                  <a:cubicBezTo>
                    <a:pt x="1" y="1050"/>
                    <a:pt x="108" y="1288"/>
                    <a:pt x="298" y="1431"/>
                  </a:cubicBezTo>
                  <a:cubicBezTo>
                    <a:pt x="358" y="1463"/>
                    <a:pt x="412" y="1473"/>
                    <a:pt x="457" y="1473"/>
                  </a:cubicBezTo>
                  <a:cubicBezTo>
                    <a:pt x="547" y="1473"/>
                    <a:pt x="600" y="1431"/>
                    <a:pt x="584" y="1431"/>
                  </a:cubicBezTo>
                  <a:cubicBezTo>
                    <a:pt x="584" y="1395"/>
                    <a:pt x="477" y="1407"/>
                    <a:pt x="370" y="1336"/>
                  </a:cubicBezTo>
                  <a:cubicBezTo>
                    <a:pt x="239" y="1193"/>
                    <a:pt x="168" y="1002"/>
                    <a:pt x="179" y="800"/>
                  </a:cubicBezTo>
                  <a:cubicBezTo>
                    <a:pt x="191" y="514"/>
                    <a:pt x="298" y="240"/>
                    <a:pt x="453" y="2"/>
                  </a:cubicBezTo>
                  <a:cubicBezTo>
                    <a:pt x="452" y="1"/>
                    <a:pt x="449" y="0"/>
                    <a:pt x="44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2089825" y="3234450"/>
              <a:ext cx="617350" cy="1432050"/>
            </a:xfrm>
            <a:custGeom>
              <a:avLst/>
              <a:gdLst/>
              <a:ahLst/>
              <a:cxnLst/>
              <a:rect l="l" t="t" r="r" b="b"/>
              <a:pathLst>
                <a:path w="24694" h="57282" extrusionOk="0">
                  <a:moveTo>
                    <a:pt x="2417" y="1"/>
                  </a:moveTo>
                  <a:lnTo>
                    <a:pt x="0" y="10062"/>
                  </a:lnTo>
                  <a:lnTo>
                    <a:pt x="0" y="57055"/>
                  </a:lnTo>
                  <a:lnTo>
                    <a:pt x="7239" y="57282"/>
                  </a:lnTo>
                  <a:lnTo>
                    <a:pt x="7882" y="29338"/>
                  </a:lnTo>
                  <a:lnTo>
                    <a:pt x="11526" y="12038"/>
                  </a:lnTo>
                  <a:lnTo>
                    <a:pt x="14883" y="29814"/>
                  </a:lnTo>
                  <a:lnTo>
                    <a:pt x="18241" y="56567"/>
                  </a:lnTo>
                  <a:lnTo>
                    <a:pt x="24694" y="56377"/>
                  </a:lnTo>
                  <a:cubicBezTo>
                    <a:pt x="24694" y="56377"/>
                    <a:pt x="23599" y="45054"/>
                    <a:pt x="23801" y="41887"/>
                  </a:cubicBezTo>
                  <a:cubicBezTo>
                    <a:pt x="23992" y="38732"/>
                    <a:pt x="22670" y="28754"/>
                    <a:pt x="22670" y="28754"/>
                  </a:cubicBezTo>
                  <a:cubicBezTo>
                    <a:pt x="22670" y="28754"/>
                    <a:pt x="22872" y="12121"/>
                    <a:pt x="22527" y="10109"/>
                  </a:cubicBezTo>
                  <a:cubicBezTo>
                    <a:pt x="22134" y="7859"/>
                    <a:pt x="21813" y="560"/>
                    <a:pt x="21813" y="275"/>
                  </a:cubicBezTo>
                  <a:lnTo>
                    <a:pt x="2417"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2181500" y="3537950"/>
              <a:ext cx="196175" cy="57050"/>
            </a:xfrm>
            <a:custGeom>
              <a:avLst/>
              <a:gdLst/>
              <a:ahLst/>
              <a:cxnLst/>
              <a:rect l="l" t="t" r="r" b="b"/>
              <a:pathLst>
                <a:path w="7847" h="2282" extrusionOk="0">
                  <a:moveTo>
                    <a:pt x="7761" y="0"/>
                  </a:moveTo>
                  <a:cubicBezTo>
                    <a:pt x="7682" y="0"/>
                    <a:pt x="7604" y="11"/>
                    <a:pt x="7525" y="29"/>
                  </a:cubicBezTo>
                  <a:cubicBezTo>
                    <a:pt x="7323" y="53"/>
                    <a:pt x="7025" y="88"/>
                    <a:pt x="6656" y="148"/>
                  </a:cubicBezTo>
                  <a:cubicBezTo>
                    <a:pt x="5704" y="315"/>
                    <a:pt x="4763" y="529"/>
                    <a:pt x="3822" y="791"/>
                  </a:cubicBezTo>
                  <a:cubicBezTo>
                    <a:pt x="2894" y="1065"/>
                    <a:pt x="1977" y="1386"/>
                    <a:pt x="1084" y="1755"/>
                  </a:cubicBezTo>
                  <a:cubicBezTo>
                    <a:pt x="751" y="1910"/>
                    <a:pt x="465" y="2029"/>
                    <a:pt x="286" y="2124"/>
                  </a:cubicBezTo>
                  <a:cubicBezTo>
                    <a:pt x="191" y="2160"/>
                    <a:pt x="96" y="2220"/>
                    <a:pt x="1" y="2279"/>
                  </a:cubicBezTo>
                  <a:cubicBezTo>
                    <a:pt x="1" y="2281"/>
                    <a:pt x="4" y="2282"/>
                    <a:pt x="9" y="2282"/>
                  </a:cubicBezTo>
                  <a:cubicBezTo>
                    <a:pt x="71" y="2282"/>
                    <a:pt x="488" y="2130"/>
                    <a:pt x="1132" y="1874"/>
                  </a:cubicBezTo>
                  <a:cubicBezTo>
                    <a:pt x="1822" y="1589"/>
                    <a:pt x="2787" y="1267"/>
                    <a:pt x="3870" y="946"/>
                  </a:cubicBezTo>
                  <a:cubicBezTo>
                    <a:pt x="4954" y="636"/>
                    <a:pt x="5954" y="410"/>
                    <a:pt x="6680" y="255"/>
                  </a:cubicBezTo>
                  <a:cubicBezTo>
                    <a:pt x="7073" y="196"/>
                    <a:pt x="7466" y="112"/>
                    <a:pt x="7847" y="5"/>
                  </a:cubicBezTo>
                  <a:cubicBezTo>
                    <a:pt x="7818" y="2"/>
                    <a:pt x="7789" y="0"/>
                    <a:pt x="7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2378250" y="3515750"/>
              <a:ext cx="180700" cy="26350"/>
            </a:xfrm>
            <a:custGeom>
              <a:avLst/>
              <a:gdLst/>
              <a:ahLst/>
              <a:cxnLst/>
              <a:rect l="l" t="t" r="r" b="b"/>
              <a:pathLst>
                <a:path w="7228" h="1054" extrusionOk="0">
                  <a:moveTo>
                    <a:pt x="7228" y="0"/>
                  </a:moveTo>
                  <a:lnTo>
                    <a:pt x="7228" y="0"/>
                  </a:lnTo>
                  <a:cubicBezTo>
                    <a:pt x="6870" y="72"/>
                    <a:pt x="6525" y="155"/>
                    <a:pt x="6192" y="262"/>
                  </a:cubicBezTo>
                  <a:cubicBezTo>
                    <a:pt x="5358" y="488"/>
                    <a:pt x="4501" y="655"/>
                    <a:pt x="3644" y="762"/>
                  </a:cubicBezTo>
                  <a:cubicBezTo>
                    <a:pt x="2883" y="859"/>
                    <a:pt x="2113" y="907"/>
                    <a:pt x="1333" y="907"/>
                  </a:cubicBezTo>
                  <a:cubicBezTo>
                    <a:pt x="1246" y="907"/>
                    <a:pt x="1159" y="906"/>
                    <a:pt x="1072" y="905"/>
                  </a:cubicBezTo>
                  <a:cubicBezTo>
                    <a:pt x="894" y="899"/>
                    <a:pt x="715" y="896"/>
                    <a:pt x="536" y="896"/>
                  </a:cubicBezTo>
                  <a:cubicBezTo>
                    <a:pt x="358" y="896"/>
                    <a:pt x="179" y="899"/>
                    <a:pt x="1" y="905"/>
                  </a:cubicBezTo>
                  <a:cubicBezTo>
                    <a:pt x="84" y="941"/>
                    <a:pt x="191" y="965"/>
                    <a:pt x="286" y="965"/>
                  </a:cubicBezTo>
                  <a:cubicBezTo>
                    <a:pt x="465" y="988"/>
                    <a:pt x="751" y="1024"/>
                    <a:pt x="1072" y="1036"/>
                  </a:cubicBezTo>
                  <a:cubicBezTo>
                    <a:pt x="1315" y="1048"/>
                    <a:pt x="1559" y="1053"/>
                    <a:pt x="1802" y="1053"/>
                  </a:cubicBezTo>
                  <a:cubicBezTo>
                    <a:pt x="3296" y="1053"/>
                    <a:pt x="4782" y="833"/>
                    <a:pt x="6216" y="393"/>
                  </a:cubicBezTo>
                  <a:cubicBezTo>
                    <a:pt x="6537" y="286"/>
                    <a:pt x="6787" y="203"/>
                    <a:pt x="6966" y="131"/>
                  </a:cubicBezTo>
                  <a:cubicBezTo>
                    <a:pt x="7049" y="95"/>
                    <a:pt x="7144" y="60"/>
                    <a:pt x="722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2377050" y="3540450"/>
              <a:ext cx="169400" cy="167600"/>
            </a:xfrm>
            <a:custGeom>
              <a:avLst/>
              <a:gdLst/>
              <a:ahLst/>
              <a:cxnLst/>
              <a:rect l="l" t="t" r="r" b="b"/>
              <a:pathLst>
                <a:path w="6776" h="6704" extrusionOk="0">
                  <a:moveTo>
                    <a:pt x="38" y="0"/>
                  </a:moveTo>
                  <a:cubicBezTo>
                    <a:pt x="37" y="0"/>
                    <a:pt x="37" y="0"/>
                    <a:pt x="37" y="0"/>
                  </a:cubicBezTo>
                  <a:cubicBezTo>
                    <a:pt x="1" y="36"/>
                    <a:pt x="1477" y="1560"/>
                    <a:pt x="3323" y="3417"/>
                  </a:cubicBezTo>
                  <a:cubicBezTo>
                    <a:pt x="5165" y="5248"/>
                    <a:pt x="6680" y="6704"/>
                    <a:pt x="6739" y="6704"/>
                  </a:cubicBezTo>
                  <a:cubicBezTo>
                    <a:pt x="6739" y="6704"/>
                    <a:pt x="6740" y="6704"/>
                    <a:pt x="6740" y="6704"/>
                  </a:cubicBezTo>
                  <a:cubicBezTo>
                    <a:pt x="6776" y="6668"/>
                    <a:pt x="5299" y="5144"/>
                    <a:pt x="3442" y="3298"/>
                  </a:cubicBezTo>
                  <a:cubicBezTo>
                    <a:pt x="1611" y="1456"/>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2139225" y="3234450"/>
              <a:ext cx="86950" cy="44975"/>
            </a:xfrm>
            <a:custGeom>
              <a:avLst/>
              <a:gdLst/>
              <a:ahLst/>
              <a:cxnLst/>
              <a:rect l="l" t="t" r="r" b="b"/>
              <a:pathLst>
                <a:path w="3478" h="1799" extrusionOk="0">
                  <a:moveTo>
                    <a:pt x="441" y="1"/>
                  </a:moveTo>
                  <a:lnTo>
                    <a:pt x="1" y="1799"/>
                  </a:lnTo>
                  <a:lnTo>
                    <a:pt x="1" y="1799"/>
                  </a:lnTo>
                  <a:lnTo>
                    <a:pt x="3096" y="1691"/>
                  </a:lnTo>
                  <a:lnTo>
                    <a:pt x="3477" y="48"/>
                  </a:lnTo>
                  <a:lnTo>
                    <a:pt x="4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2243700" y="3235950"/>
              <a:ext cx="272400" cy="43475"/>
            </a:xfrm>
            <a:custGeom>
              <a:avLst/>
              <a:gdLst/>
              <a:ahLst/>
              <a:cxnLst/>
              <a:rect l="l" t="t" r="r" b="b"/>
              <a:pathLst>
                <a:path w="10896" h="1739" extrusionOk="0">
                  <a:moveTo>
                    <a:pt x="287" y="0"/>
                  </a:moveTo>
                  <a:lnTo>
                    <a:pt x="1" y="1739"/>
                  </a:lnTo>
                  <a:lnTo>
                    <a:pt x="10871" y="1739"/>
                  </a:lnTo>
                  <a:lnTo>
                    <a:pt x="10895" y="143"/>
                  </a:lnTo>
                  <a:lnTo>
                    <a:pt x="287"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2539575" y="3239825"/>
              <a:ext cx="97075" cy="39600"/>
            </a:xfrm>
            <a:custGeom>
              <a:avLst/>
              <a:gdLst/>
              <a:ahLst/>
              <a:cxnLst/>
              <a:rect l="l" t="t" r="r" b="b"/>
              <a:pathLst>
                <a:path w="3883" h="1584" extrusionOk="0">
                  <a:moveTo>
                    <a:pt x="1" y="0"/>
                  </a:moveTo>
                  <a:lnTo>
                    <a:pt x="1" y="1584"/>
                  </a:lnTo>
                  <a:lnTo>
                    <a:pt x="3882" y="1584"/>
                  </a:lnTo>
                  <a:lnTo>
                    <a:pt x="3811" y="60"/>
                  </a:lnTo>
                  <a:lnTo>
                    <a:pt x="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2147275" y="3952100"/>
              <a:ext cx="60750" cy="194400"/>
            </a:xfrm>
            <a:custGeom>
              <a:avLst/>
              <a:gdLst/>
              <a:ahLst/>
              <a:cxnLst/>
              <a:rect l="l" t="t" r="r" b="b"/>
              <a:pathLst>
                <a:path w="2430" h="7776" extrusionOk="0">
                  <a:moveTo>
                    <a:pt x="48" y="1"/>
                  </a:moveTo>
                  <a:cubicBezTo>
                    <a:pt x="48" y="1"/>
                    <a:pt x="48" y="1"/>
                    <a:pt x="48" y="1"/>
                  </a:cubicBezTo>
                  <a:cubicBezTo>
                    <a:pt x="0" y="13"/>
                    <a:pt x="500" y="1787"/>
                    <a:pt x="1143" y="3918"/>
                  </a:cubicBezTo>
                  <a:cubicBezTo>
                    <a:pt x="1786" y="6061"/>
                    <a:pt x="2346" y="7775"/>
                    <a:pt x="2382" y="7775"/>
                  </a:cubicBezTo>
                  <a:cubicBezTo>
                    <a:pt x="2429" y="7764"/>
                    <a:pt x="1941" y="6001"/>
                    <a:pt x="1298" y="3858"/>
                  </a:cubicBezTo>
                  <a:cubicBezTo>
                    <a:pt x="657" y="1723"/>
                    <a:pt x="99" y="1"/>
                    <a:pt x="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2508025" y="3991700"/>
              <a:ext cx="75325" cy="114900"/>
            </a:xfrm>
            <a:custGeom>
              <a:avLst/>
              <a:gdLst/>
              <a:ahLst/>
              <a:cxnLst/>
              <a:rect l="l" t="t" r="r" b="b"/>
              <a:pathLst>
                <a:path w="3013" h="4596" extrusionOk="0">
                  <a:moveTo>
                    <a:pt x="1" y="0"/>
                  </a:moveTo>
                  <a:cubicBezTo>
                    <a:pt x="429" y="810"/>
                    <a:pt x="906" y="1596"/>
                    <a:pt x="1429" y="2358"/>
                  </a:cubicBezTo>
                  <a:cubicBezTo>
                    <a:pt x="1918" y="3132"/>
                    <a:pt x="2441" y="3882"/>
                    <a:pt x="3013" y="4596"/>
                  </a:cubicBezTo>
                  <a:cubicBezTo>
                    <a:pt x="2584" y="3786"/>
                    <a:pt x="2096" y="3001"/>
                    <a:pt x="1572" y="2250"/>
                  </a:cubicBezTo>
                  <a:cubicBezTo>
                    <a:pt x="1096" y="1465"/>
                    <a:pt x="572" y="71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2000825" y="2545675"/>
              <a:ext cx="170575" cy="812925"/>
            </a:xfrm>
            <a:custGeom>
              <a:avLst/>
              <a:gdLst/>
              <a:ahLst/>
              <a:cxnLst/>
              <a:rect l="l" t="t" r="r" b="b"/>
              <a:pathLst>
                <a:path w="6823" h="32517" extrusionOk="0">
                  <a:moveTo>
                    <a:pt x="6823" y="1"/>
                  </a:moveTo>
                  <a:cubicBezTo>
                    <a:pt x="6822" y="1"/>
                    <a:pt x="2620" y="1751"/>
                    <a:pt x="2096" y="3608"/>
                  </a:cubicBezTo>
                  <a:cubicBezTo>
                    <a:pt x="1501" y="5668"/>
                    <a:pt x="893" y="10192"/>
                    <a:pt x="893" y="10192"/>
                  </a:cubicBezTo>
                  <a:lnTo>
                    <a:pt x="893" y="22111"/>
                  </a:lnTo>
                  <a:cubicBezTo>
                    <a:pt x="893" y="22111"/>
                    <a:pt x="0" y="26135"/>
                    <a:pt x="167" y="27826"/>
                  </a:cubicBezTo>
                  <a:cubicBezTo>
                    <a:pt x="334" y="29516"/>
                    <a:pt x="2167" y="32517"/>
                    <a:pt x="2167" y="32517"/>
                  </a:cubicBezTo>
                  <a:lnTo>
                    <a:pt x="5120" y="31076"/>
                  </a:lnTo>
                  <a:lnTo>
                    <a:pt x="6049" y="26885"/>
                  </a:lnTo>
                  <a:lnTo>
                    <a:pt x="6227" y="14086"/>
                  </a:lnTo>
                  <a:lnTo>
                    <a:pt x="5906" y="7740"/>
                  </a:lnTo>
                  <a:lnTo>
                    <a:pt x="68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2131500" y="2412025"/>
              <a:ext cx="527775" cy="829000"/>
            </a:xfrm>
            <a:custGeom>
              <a:avLst/>
              <a:gdLst/>
              <a:ahLst/>
              <a:cxnLst/>
              <a:rect l="l" t="t" r="r" b="b"/>
              <a:pathLst>
                <a:path w="21111" h="33160" extrusionOk="0">
                  <a:moveTo>
                    <a:pt x="11704" y="1"/>
                  </a:moveTo>
                  <a:lnTo>
                    <a:pt x="4525" y="1215"/>
                  </a:lnTo>
                  <a:lnTo>
                    <a:pt x="4382" y="3120"/>
                  </a:lnTo>
                  <a:lnTo>
                    <a:pt x="1596" y="5347"/>
                  </a:lnTo>
                  <a:lnTo>
                    <a:pt x="0" y="13645"/>
                  </a:lnTo>
                  <a:lnTo>
                    <a:pt x="262" y="29885"/>
                  </a:lnTo>
                  <a:cubicBezTo>
                    <a:pt x="167" y="31183"/>
                    <a:pt x="238" y="32279"/>
                    <a:pt x="738" y="32898"/>
                  </a:cubicBezTo>
                  <a:lnTo>
                    <a:pt x="20134" y="33160"/>
                  </a:lnTo>
                  <a:cubicBezTo>
                    <a:pt x="20289" y="29826"/>
                    <a:pt x="19086" y="23397"/>
                    <a:pt x="19086" y="23397"/>
                  </a:cubicBezTo>
                  <a:lnTo>
                    <a:pt x="21110" y="11312"/>
                  </a:lnTo>
                  <a:lnTo>
                    <a:pt x="18431" y="3073"/>
                  </a:lnTo>
                  <a:lnTo>
                    <a:pt x="17895" y="1834"/>
                  </a:lnTo>
                  <a:lnTo>
                    <a:pt x="15740" y="2477"/>
                  </a:lnTo>
                  <a:lnTo>
                    <a:pt x="12526" y="1608"/>
                  </a:lnTo>
                  <a:lnTo>
                    <a:pt x="1170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4"/>
            <p:cNvSpPr/>
            <p:nvPr/>
          </p:nvSpPr>
          <p:spPr>
            <a:xfrm>
              <a:off x="2163350" y="2525450"/>
              <a:ext cx="409000" cy="96150"/>
            </a:xfrm>
            <a:custGeom>
              <a:avLst/>
              <a:gdLst/>
              <a:ahLst/>
              <a:cxnLst/>
              <a:rect l="l" t="t" r="r" b="b"/>
              <a:pathLst>
                <a:path w="16360" h="3846" extrusionOk="0">
                  <a:moveTo>
                    <a:pt x="16359" y="0"/>
                  </a:moveTo>
                  <a:cubicBezTo>
                    <a:pt x="16312" y="0"/>
                    <a:pt x="16252" y="0"/>
                    <a:pt x="16205" y="12"/>
                  </a:cubicBezTo>
                  <a:lnTo>
                    <a:pt x="15717" y="83"/>
                  </a:lnTo>
                  <a:cubicBezTo>
                    <a:pt x="15300" y="143"/>
                    <a:pt x="14693" y="238"/>
                    <a:pt x="13942" y="381"/>
                  </a:cubicBezTo>
                  <a:cubicBezTo>
                    <a:pt x="12442" y="643"/>
                    <a:pt x="10383" y="1048"/>
                    <a:pt x="8108" y="1596"/>
                  </a:cubicBezTo>
                  <a:cubicBezTo>
                    <a:pt x="5846" y="2143"/>
                    <a:pt x="3810" y="2679"/>
                    <a:pt x="2346" y="3096"/>
                  </a:cubicBezTo>
                  <a:cubicBezTo>
                    <a:pt x="1620" y="3310"/>
                    <a:pt x="1024" y="3489"/>
                    <a:pt x="619" y="3632"/>
                  </a:cubicBezTo>
                  <a:lnTo>
                    <a:pt x="155" y="3774"/>
                  </a:lnTo>
                  <a:cubicBezTo>
                    <a:pt x="107" y="3798"/>
                    <a:pt x="48" y="3822"/>
                    <a:pt x="0" y="3846"/>
                  </a:cubicBezTo>
                  <a:cubicBezTo>
                    <a:pt x="60" y="3846"/>
                    <a:pt x="119" y="3834"/>
                    <a:pt x="167" y="3810"/>
                  </a:cubicBezTo>
                  <a:lnTo>
                    <a:pt x="643" y="3691"/>
                  </a:lnTo>
                  <a:lnTo>
                    <a:pt x="2370" y="3215"/>
                  </a:lnTo>
                  <a:cubicBezTo>
                    <a:pt x="3834" y="2822"/>
                    <a:pt x="5858" y="2286"/>
                    <a:pt x="8132" y="1750"/>
                  </a:cubicBezTo>
                  <a:cubicBezTo>
                    <a:pt x="10406" y="1226"/>
                    <a:pt x="12454" y="798"/>
                    <a:pt x="13942" y="500"/>
                  </a:cubicBezTo>
                  <a:lnTo>
                    <a:pt x="15717" y="143"/>
                  </a:lnTo>
                  <a:lnTo>
                    <a:pt x="16193" y="36"/>
                  </a:lnTo>
                  <a:cubicBezTo>
                    <a:pt x="16252" y="36"/>
                    <a:pt x="16312" y="24"/>
                    <a:pt x="1635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4"/>
            <p:cNvSpPr/>
            <p:nvPr/>
          </p:nvSpPr>
          <p:spPr>
            <a:xfrm>
              <a:off x="2256225" y="2737375"/>
              <a:ext cx="255700" cy="251850"/>
            </a:xfrm>
            <a:custGeom>
              <a:avLst/>
              <a:gdLst/>
              <a:ahLst/>
              <a:cxnLst/>
              <a:rect l="l" t="t" r="r" b="b"/>
              <a:pathLst>
                <a:path w="10228" h="10074" extrusionOk="0">
                  <a:moveTo>
                    <a:pt x="10227" y="0"/>
                  </a:moveTo>
                  <a:lnTo>
                    <a:pt x="10227" y="0"/>
                  </a:lnTo>
                  <a:cubicBezTo>
                    <a:pt x="10085" y="131"/>
                    <a:pt x="9954" y="262"/>
                    <a:pt x="9835" y="417"/>
                  </a:cubicBezTo>
                  <a:lnTo>
                    <a:pt x="8811" y="1560"/>
                  </a:lnTo>
                  <a:cubicBezTo>
                    <a:pt x="7953" y="2536"/>
                    <a:pt x="6727" y="3846"/>
                    <a:pt x="5310" y="5239"/>
                  </a:cubicBezTo>
                  <a:cubicBezTo>
                    <a:pt x="3905" y="6632"/>
                    <a:pt x="2572" y="7835"/>
                    <a:pt x="1584" y="8692"/>
                  </a:cubicBezTo>
                  <a:lnTo>
                    <a:pt x="417" y="9692"/>
                  </a:lnTo>
                  <a:cubicBezTo>
                    <a:pt x="274" y="9811"/>
                    <a:pt x="131" y="9942"/>
                    <a:pt x="0" y="10073"/>
                  </a:cubicBezTo>
                  <a:cubicBezTo>
                    <a:pt x="155" y="9978"/>
                    <a:pt x="310" y="9871"/>
                    <a:pt x="452" y="9740"/>
                  </a:cubicBezTo>
                  <a:cubicBezTo>
                    <a:pt x="750" y="9525"/>
                    <a:pt x="1167" y="9192"/>
                    <a:pt x="1655" y="8775"/>
                  </a:cubicBezTo>
                  <a:cubicBezTo>
                    <a:pt x="2667" y="7954"/>
                    <a:pt x="4012" y="6763"/>
                    <a:pt x="5429" y="5358"/>
                  </a:cubicBezTo>
                  <a:cubicBezTo>
                    <a:pt x="6846" y="3965"/>
                    <a:pt x="8061" y="2632"/>
                    <a:pt x="8906" y="1643"/>
                  </a:cubicBezTo>
                  <a:cubicBezTo>
                    <a:pt x="9323" y="1143"/>
                    <a:pt x="9656" y="739"/>
                    <a:pt x="9882" y="453"/>
                  </a:cubicBezTo>
                  <a:cubicBezTo>
                    <a:pt x="10013" y="310"/>
                    <a:pt x="10120" y="155"/>
                    <a:pt x="10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4"/>
            <p:cNvSpPr/>
            <p:nvPr/>
          </p:nvSpPr>
          <p:spPr>
            <a:xfrm>
              <a:off x="2272275" y="2879350"/>
              <a:ext cx="307525" cy="254525"/>
            </a:xfrm>
            <a:custGeom>
              <a:avLst/>
              <a:gdLst/>
              <a:ahLst/>
              <a:cxnLst/>
              <a:rect l="l" t="t" r="r" b="b"/>
              <a:pathLst>
                <a:path w="12301" h="10181" extrusionOk="0">
                  <a:moveTo>
                    <a:pt x="12300" y="1"/>
                  </a:moveTo>
                  <a:cubicBezTo>
                    <a:pt x="12300" y="1"/>
                    <a:pt x="12252" y="36"/>
                    <a:pt x="12169" y="120"/>
                  </a:cubicBezTo>
                  <a:lnTo>
                    <a:pt x="11848" y="441"/>
                  </a:lnTo>
                  <a:cubicBezTo>
                    <a:pt x="11574" y="739"/>
                    <a:pt x="11157" y="1156"/>
                    <a:pt x="10645" y="1667"/>
                  </a:cubicBezTo>
                  <a:cubicBezTo>
                    <a:pt x="9621" y="2691"/>
                    <a:pt x="8169" y="4073"/>
                    <a:pt x="6466" y="5477"/>
                  </a:cubicBezTo>
                  <a:cubicBezTo>
                    <a:pt x="4763" y="6882"/>
                    <a:pt x="3144" y="8061"/>
                    <a:pt x="1942" y="8871"/>
                  </a:cubicBezTo>
                  <a:cubicBezTo>
                    <a:pt x="1346" y="9276"/>
                    <a:pt x="858" y="9609"/>
                    <a:pt x="513" y="9823"/>
                  </a:cubicBezTo>
                  <a:lnTo>
                    <a:pt x="132" y="10085"/>
                  </a:lnTo>
                  <a:cubicBezTo>
                    <a:pt x="37" y="10145"/>
                    <a:pt x="1" y="10180"/>
                    <a:pt x="1" y="10180"/>
                  </a:cubicBezTo>
                  <a:cubicBezTo>
                    <a:pt x="49" y="10169"/>
                    <a:pt x="96" y="10145"/>
                    <a:pt x="144" y="10109"/>
                  </a:cubicBezTo>
                  <a:cubicBezTo>
                    <a:pt x="251" y="10049"/>
                    <a:pt x="394" y="9966"/>
                    <a:pt x="549" y="9883"/>
                  </a:cubicBezTo>
                  <a:cubicBezTo>
                    <a:pt x="906" y="9668"/>
                    <a:pt x="1406" y="9371"/>
                    <a:pt x="2013" y="8966"/>
                  </a:cubicBezTo>
                  <a:cubicBezTo>
                    <a:pt x="5180" y="6894"/>
                    <a:pt x="8109" y="4477"/>
                    <a:pt x="10740" y="1751"/>
                  </a:cubicBezTo>
                  <a:cubicBezTo>
                    <a:pt x="11240" y="1227"/>
                    <a:pt x="11633" y="810"/>
                    <a:pt x="11907" y="489"/>
                  </a:cubicBezTo>
                  <a:lnTo>
                    <a:pt x="12205" y="132"/>
                  </a:lnTo>
                  <a:cubicBezTo>
                    <a:pt x="12241" y="96"/>
                    <a:pt x="12276" y="48"/>
                    <a:pt x="1230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2484225" y="3083550"/>
              <a:ext cx="55375" cy="115200"/>
            </a:xfrm>
            <a:custGeom>
              <a:avLst/>
              <a:gdLst/>
              <a:ahLst/>
              <a:cxnLst/>
              <a:rect l="l" t="t" r="r" b="b"/>
              <a:pathLst>
                <a:path w="2215" h="4608" extrusionOk="0">
                  <a:moveTo>
                    <a:pt x="2215" y="0"/>
                  </a:moveTo>
                  <a:cubicBezTo>
                    <a:pt x="1977" y="822"/>
                    <a:pt x="1679" y="1631"/>
                    <a:pt x="1334" y="2417"/>
                  </a:cubicBezTo>
                  <a:cubicBezTo>
                    <a:pt x="929" y="3179"/>
                    <a:pt x="488" y="3906"/>
                    <a:pt x="0" y="4608"/>
                  </a:cubicBezTo>
                  <a:cubicBezTo>
                    <a:pt x="191" y="4453"/>
                    <a:pt x="369" y="4263"/>
                    <a:pt x="524" y="4048"/>
                  </a:cubicBezTo>
                  <a:cubicBezTo>
                    <a:pt x="893" y="3572"/>
                    <a:pt x="1215" y="3036"/>
                    <a:pt x="1488" y="2489"/>
                  </a:cubicBezTo>
                  <a:cubicBezTo>
                    <a:pt x="1750" y="1929"/>
                    <a:pt x="1953" y="1346"/>
                    <a:pt x="2096" y="750"/>
                  </a:cubicBezTo>
                  <a:cubicBezTo>
                    <a:pt x="2179" y="500"/>
                    <a:pt x="2215" y="250"/>
                    <a:pt x="221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4"/>
            <p:cNvSpPr/>
            <p:nvPr/>
          </p:nvSpPr>
          <p:spPr>
            <a:xfrm>
              <a:off x="2581250" y="2187600"/>
              <a:ext cx="411400" cy="507225"/>
            </a:xfrm>
            <a:custGeom>
              <a:avLst/>
              <a:gdLst/>
              <a:ahLst/>
              <a:cxnLst/>
              <a:rect l="l" t="t" r="r" b="b"/>
              <a:pathLst>
                <a:path w="16456" h="20289" extrusionOk="0">
                  <a:moveTo>
                    <a:pt x="13919" y="1"/>
                  </a:moveTo>
                  <a:lnTo>
                    <a:pt x="10871" y="905"/>
                  </a:lnTo>
                  <a:lnTo>
                    <a:pt x="11193" y="4418"/>
                  </a:lnTo>
                  <a:lnTo>
                    <a:pt x="10800" y="9383"/>
                  </a:lnTo>
                  <a:lnTo>
                    <a:pt x="7263" y="11073"/>
                  </a:lnTo>
                  <a:lnTo>
                    <a:pt x="1" y="11371"/>
                  </a:lnTo>
                  <a:lnTo>
                    <a:pt x="3108" y="20289"/>
                  </a:lnTo>
                  <a:lnTo>
                    <a:pt x="14002" y="14586"/>
                  </a:lnTo>
                  <a:cubicBezTo>
                    <a:pt x="15288" y="13907"/>
                    <a:pt x="16146" y="12609"/>
                    <a:pt x="16253" y="11157"/>
                  </a:cubicBezTo>
                  <a:cubicBezTo>
                    <a:pt x="16300" y="10454"/>
                    <a:pt x="16348" y="9668"/>
                    <a:pt x="16372" y="8871"/>
                  </a:cubicBezTo>
                  <a:cubicBezTo>
                    <a:pt x="16455" y="6501"/>
                    <a:pt x="13919" y="1"/>
                    <a:pt x="1391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4"/>
            <p:cNvSpPr/>
            <p:nvPr/>
          </p:nvSpPr>
          <p:spPr>
            <a:xfrm>
              <a:off x="2130300" y="2745700"/>
              <a:ext cx="17000" cy="72950"/>
            </a:xfrm>
            <a:custGeom>
              <a:avLst/>
              <a:gdLst/>
              <a:ahLst/>
              <a:cxnLst/>
              <a:rect l="l" t="t" r="r" b="b"/>
              <a:pathLst>
                <a:path w="680" h="2918" extrusionOk="0">
                  <a:moveTo>
                    <a:pt x="1" y="1"/>
                  </a:moveTo>
                  <a:lnTo>
                    <a:pt x="1" y="1"/>
                  </a:lnTo>
                  <a:cubicBezTo>
                    <a:pt x="24" y="501"/>
                    <a:pt x="120" y="1001"/>
                    <a:pt x="263" y="1489"/>
                  </a:cubicBezTo>
                  <a:cubicBezTo>
                    <a:pt x="346" y="1977"/>
                    <a:pt x="489" y="2453"/>
                    <a:pt x="679" y="2918"/>
                  </a:cubicBezTo>
                  <a:cubicBezTo>
                    <a:pt x="644" y="2418"/>
                    <a:pt x="560" y="1918"/>
                    <a:pt x="417" y="1441"/>
                  </a:cubicBezTo>
                  <a:cubicBezTo>
                    <a:pt x="334" y="953"/>
                    <a:pt x="191" y="465"/>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2135950" y="2759100"/>
              <a:ext cx="19075" cy="475800"/>
            </a:xfrm>
            <a:custGeom>
              <a:avLst/>
              <a:gdLst/>
              <a:ahLst/>
              <a:cxnLst/>
              <a:rect l="l" t="t" r="r" b="b"/>
              <a:pathLst>
                <a:path w="763" h="19032" extrusionOk="0">
                  <a:moveTo>
                    <a:pt x="394" y="1"/>
                  </a:moveTo>
                  <a:cubicBezTo>
                    <a:pt x="382" y="60"/>
                    <a:pt x="382" y="131"/>
                    <a:pt x="382" y="191"/>
                  </a:cubicBezTo>
                  <a:lnTo>
                    <a:pt x="382" y="751"/>
                  </a:lnTo>
                  <a:cubicBezTo>
                    <a:pt x="394" y="1251"/>
                    <a:pt x="394" y="1953"/>
                    <a:pt x="394" y="2810"/>
                  </a:cubicBezTo>
                  <a:cubicBezTo>
                    <a:pt x="430" y="4561"/>
                    <a:pt x="477" y="6942"/>
                    <a:pt x="525" y="9585"/>
                  </a:cubicBezTo>
                  <a:cubicBezTo>
                    <a:pt x="596" y="10823"/>
                    <a:pt x="572" y="12062"/>
                    <a:pt x="453" y="13300"/>
                  </a:cubicBezTo>
                  <a:cubicBezTo>
                    <a:pt x="382" y="13871"/>
                    <a:pt x="227" y="14395"/>
                    <a:pt x="144" y="14907"/>
                  </a:cubicBezTo>
                  <a:cubicBezTo>
                    <a:pt x="108" y="15157"/>
                    <a:pt x="96" y="15407"/>
                    <a:pt x="96" y="15657"/>
                  </a:cubicBezTo>
                  <a:cubicBezTo>
                    <a:pt x="84" y="15883"/>
                    <a:pt x="60" y="16110"/>
                    <a:pt x="60" y="16336"/>
                  </a:cubicBezTo>
                  <a:cubicBezTo>
                    <a:pt x="1" y="17015"/>
                    <a:pt x="37" y="17717"/>
                    <a:pt x="179" y="18396"/>
                  </a:cubicBezTo>
                  <a:cubicBezTo>
                    <a:pt x="215" y="18574"/>
                    <a:pt x="299" y="18753"/>
                    <a:pt x="418" y="18896"/>
                  </a:cubicBezTo>
                  <a:cubicBezTo>
                    <a:pt x="453" y="18931"/>
                    <a:pt x="489" y="18967"/>
                    <a:pt x="525" y="19003"/>
                  </a:cubicBezTo>
                  <a:cubicBezTo>
                    <a:pt x="560" y="19020"/>
                    <a:pt x="563" y="19031"/>
                    <a:pt x="566" y="19031"/>
                  </a:cubicBezTo>
                  <a:cubicBezTo>
                    <a:pt x="568" y="19031"/>
                    <a:pt x="569" y="19030"/>
                    <a:pt x="572" y="19027"/>
                  </a:cubicBezTo>
                  <a:cubicBezTo>
                    <a:pt x="572" y="19015"/>
                    <a:pt x="525" y="18979"/>
                    <a:pt x="441" y="18884"/>
                  </a:cubicBezTo>
                  <a:cubicBezTo>
                    <a:pt x="346" y="18729"/>
                    <a:pt x="275" y="18550"/>
                    <a:pt x="239" y="18372"/>
                  </a:cubicBezTo>
                  <a:cubicBezTo>
                    <a:pt x="132" y="17705"/>
                    <a:pt x="108" y="17015"/>
                    <a:pt x="179" y="16336"/>
                  </a:cubicBezTo>
                  <a:cubicBezTo>
                    <a:pt x="203" y="16122"/>
                    <a:pt x="227" y="15895"/>
                    <a:pt x="227" y="15657"/>
                  </a:cubicBezTo>
                  <a:cubicBezTo>
                    <a:pt x="227" y="15419"/>
                    <a:pt x="251" y="15169"/>
                    <a:pt x="287" y="14931"/>
                  </a:cubicBezTo>
                  <a:cubicBezTo>
                    <a:pt x="370" y="14431"/>
                    <a:pt x="525" y="13895"/>
                    <a:pt x="608" y="13324"/>
                  </a:cubicBezTo>
                  <a:cubicBezTo>
                    <a:pt x="739" y="12085"/>
                    <a:pt x="763" y="10835"/>
                    <a:pt x="703" y="9585"/>
                  </a:cubicBezTo>
                  <a:cubicBezTo>
                    <a:pt x="632" y="6942"/>
                    <a:pt x="560" y="4561"/>
                    <a:pt x="513" y="2810"/>
                  </a:cubicBezTo>
                  <a:cubicBezTo>
                    <a:pt x="489" y="1953"/>
                    <a:pt x="465" y="1263"/>
                    <a:pt x="441" y="751"/>
                  </a:cubicBezTo>
                  <a:cubicBezTo>
                    <a:pt x="430" y="512"/>
                    <a:pt x="418" y="334"/>
                    <a:pt x="418" y="191"/>
                  </a:cubicBezTo>
                  <a:cubicBezTo>
                    <a:pt x="418" y="131"/>
                    <a:pt x="406" y="60"/>
                    <a:pt x="39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2592575" y="2487350"/>
              <a:ext cx="45550" cy="140800"/>
            </a:xfrm>
            <a:custGeom>
              <a:avLst/>
              <a:gdLst/>
              <a:ahLst/>
              <a:cxnLst/>
              <a:rect l="l" t="t" r="r" b="b"/>
              <a:pathLst>
                <a:path w="1822" h="5632" extrusionOk="0">
                  <a:moveTo>
                    <a:pt x="0" y="0"/>
                  </a:moveTo>
                  <a:lnTo>
                    <a:pt x="0" y="0"/>
                  </a:lnTo>
                  <a:cubicBezTo>
                    <a:pt x="36" y="286"/>
                    <a:pt x="107" y="572"/>
                    <a:pt x="191" y="845"/>
                  </a:cubicBezTo>
                  <a:cubicBezTo>
                    <a:pt x="333" y="1369"/>
                    <a:pt x="536" y="2072"/>
                    <a:pt x="786" y="2858"/>
                  </a:cubicBezTo>
                  <a:cubicBezTo>
                    <a:pt x="1048" y="3632"/>
                    <a:pt x="1286" y="4334"/>
                    <a:pt x="1476" y="4834"/>
                  </a:cubicBezTo>
                  <a:cubicBezTo>
                    <a:pt x="1560" y="5108"/>
                    <a:pt x="1679" y="5370"/>
                    <a:pt x="1822" y="5632"/>
                  </a:cubicBezTo>
                  <a:cubicBezTo>
                    <a:pt x="1774" y="5346"/>
                    <a:pt x="1691" y="5060"/>
                    <a:pt x="1596" y="4786"/>
                  </a:cubicBezTo>
                  <a:cubicBezTo>
                    <a:pt x="1405" y="4227"/>
                    <a:pt x="1191" y="3548"/>
                    <a:pt x="953" y="2798"/>
                  </a:cubicBezTo>
                  <a:cubicBezTo>
                    <a:pt x="703" y="2060"/>
                    <a:pt x="488" y="1381"/>
                    <a:pt x="310" y="810"/>
                  </a:cubicBezTo>
                  <a:cubicBezTo>
                    <a:pt x="226" y="536"/>
                    <a:pt x="131" y="262"/>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2046075" y="3096950"/>
              <a:ext cx="46750" cy="56875"/>
            </a:xfrm>
            <a:custGeom>
              <a:avLst/>
              <a:gdLst/>
              <a:ahLst/>
              <a:cxnLst/>
              <a:rect l="l" t="t" r="r" b="b"/>
              <a:pathLst>
                <a:path w="1870" h="2275" extrusionOk="0">
                  <a:moveTo>
                    <a:pt x="0" y="0"/>
                  </a:moveTo>
                  <a:lnTo>
                    <a:pt x="0" y="0"/>
                  </a:lnTo>
                  <a:cubicBezTo>
                    <a:pt x="191" y="1024"/>
                    <a:pt x="893" y="1881"/>
                    <a:pt x="1869" y="2274"/>
                  </a:cubicBezTo>
                  <a:cubicBezTo>
                    <a:pt x="1477" y="1977"/>
                    <a:pt x="1107" y="1643"/>
                    <a:pt x="774" y="1286"/>
                  </a:cubicBezTo>
                  <a:cubicBezTo>
                    <a:pt x="476" y="881"/>
                    <a:pt x="226" y="453"/>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2039225" y="3277000"/>
              <a:ext cx="110750" cy="44125"/>
            </a:xfrm>
            <a:custGeom>
              <a:avLst/>
              <a:gdLst/>
              <a:ahLst/>
              <a:cxnLst/>
              <a:rect l="l" t="t" r="r" b="b"/>
              <a:pathLst>
                <a:path w="4430" h="1765" extrusionOk="0">
                  <a:moveTo>
                    <a:pt x="4428" y="1"/>
                  </a:moveTo>
                  <a:cubicBezTo>
                    <a:pt x="4408" y="1"/>
                    <a:pt x="4230" y="211"/>
                    <a:pt x="3906" y="489"/>
                  </a:cubicBezTo>
                  <a:cubicBezTo>
                    <a:pt x="3037" y="1230"/>
                    <a:pt x="1944" y="1633"/>
                    <a:pt x="812" y="1633"/>
                  </a:cubicBezTo>
                  <a:cubicBezTo>
                    <a:pt x="780" y="1633"/>
                    <a:pt x="747" y="1633"/>
                    <a:pt x="715" y="1632"/>
                  </a:cubicBezTo>
                  <a:cubicBezTo>
                    <a:pt x="346" y="1623"/>
                    <a:pt x="95" y="1579"/>
                    <a:pt x="22" y="1579"/>
                  </a:cubicBezTo>
                  <a:cubicBezTo>
                    <a:pt x="8" y="1579"/>
                    <a:pt x="0" y="1581"/>
                    <a:pt x="0" y="1585"/>
                  </a:cubicBezTo>
                  <a:cubicBezTo>
                    <a:pt x="227" y="1692"/>
                    <a:pt x="465" y="1740"/>
                    <a:pt x="715" y="1752"/>
                  </a:cubicBezTo>
                  <a:cubicBezTo>
                    <a:pt x="825" y="1760"/>
                    <a:pt x="936" y="1765"/>
                    <a:pt x="1046" y="1765"/>
                  </a:cubicBezTo>
                  <a:cubicBezTo>
                    <a:pt x="2133" y="1765"/>
                    <a:pt x="3188" y="1342"/>
                    <a:pt x="3977" y="585"/>
                  </a:cubicBezTo>
                  <a:cubicBezTo>
                    <a:pt x="4168" y="418"/>
                    <a:pt x="4322" y="228"/>
                    <a:pt x="4429" y="1"/>
                  </a:cubicBezTo>
                  <a:cubicBezTo>
                    <a:pt x="4429" y="1"/>
                    <a:pt x="4429" y="1"/>
                    <a:pt x="442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2859850" y="2234025"/>
              <a:ext cx="85450" cy="28775"/>
            </a:xfrm>
            <a:custGeom>
              <a:avLst/>
              <a:gdLst/>
              <a:ahLst/>
              <a:cxnLst/>
              <a:rect l="l" t="t" r="r" b="b"/>
              <a:pathLst>
                <a:path w="3418" h="1151" extrusionOk="0">
                  <a:moveTo>
                    <a:pt x="3418" y="1"/>
                  </a:moveTo>
                  <a:cubicBezTo>
                    <a:pt x="2192" y="49"/>
                    <a:pt x="1001" y="441"/>
                    <a:pt x="1" y="1144"/>
                  </a:cubicBezTo>
                  <a:cubicBezTo>
                    <a:pt x="3" y="1148"/>
                    <a:pt x="8" y="1150"/>
                    <a:pt x="16" y="1150"/>
                  </a:cubicBezTo>
                  <a:cubicBezTo>
                    <a:pt x="126" y="1150"/>
                    <a:pt x="805" y="800"/>
                    <a:pt x="1680" y="501"/>
                  </a:cubicBezTo>
                  <a:cubicBezTo>
                    <a:pt x="2620" y="180"/>
                    <a:pt x="3418" y="60"/>
                    <a:pt x="3418" y="13"/>
                  </a:cubicBezTo>
                  <a:lnTo>
                    <a:pt x="341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2915225" y="2200900"/>
              <a:ext cx="15200" cy="14000"/>
            </a:xfrm>
            <a:custGeom>
              <a:avLst/>
              <a:gdLst/>
              <a:ahLst/>
              <a:cxnLst/>
              <a:rect l="l" t="t" r="r" b="b"/>
              <a:pathLst>
                <a:path w="608" h="560" extrusionOk="0">
                  <a:moveTo>
                    <a:pt x="344" y="1"/>
                  </a:moveTo>
                  <a:cubicBezTo>
                    <a:pt x="297" y="1"/>
                    <a:pt x="268" y="22"/>
                    <a:pt x="274" y="28"/>
                  </a:cubicBezTo>
                  <a:cubicBezTo>
                    <a:pt x="274" y="52"/>
                    <a:pt x="346" y="64"/>
                    <a:pt x="405" y="147"/>
                  </a:cubicBezTo>
                  <a:cubicBezTo>
                    <a:pt x="441" y="183"/>
                    <a:pt x="453" y="242"/>
                    <a:pt x="429" y="302"/>
                  </a:cubicBezTo>
                  <a:cubicBezTo>
                    <a:pt x="412" y="354"/>
                    <a:pt x="356" y="387"/>
                    <a:pt x="299" y="387"/>
                  </a:cubicBezTo>
                  <a:cubicBezTo>
                    <a:pt x="279" y="387"/>
                    <a:pt x="258" y="383"/>
                    <a:pt x="239" y="373"/>
                  </a:cubicBezTo>
                  <a:cubicBezTo>
                    <a:pt x="167" y="350"/>
                    <a:pt x="131" y="254"/>
                    <a:pt x="155" y="183"/>
                  </a:cubicBezTo>
                  <a:cubicBezTo>
                    <a:pt x="191" y="88"/>
                    <a:pt x="250" y="64"/>
                    <a:pt x="250" y="40"/>
                  </a:cubicBezTo>
                  <a:cubicBezTo>
                    <a:pt x="250" y="31"/>
                    <a:pt x="235" y="22"/>
                    <a:pt x="211" y="22"/>
                  </a:cubicBezTo>
                  <a:cubicBezTo>
                    <a:pt x="171" y="22"/>
                    <a:pt x="107" y="46"/>
                    <a:pt x="48" y="135"/>
                  </a:cubicBezTo>
                  <a:cubicBezTo>
                    <a:pt x="12" y="195"/>
                    <a:pt x="0" y="278"/>
                    <a:pt x="12" y="350"/>
                  </a:cubicBezTo>
                  <a:cubicBezTo>
                    <a:pt x="43" y="472"/>
                    <a:pt x="161" y="560"/>
                    <a:pt x="284" y="560"/>
                  </a:cubicBezTo>
                  <a:cubicBezTo>
                    <a:pt x="305" y="560"/>
                    <a:pt x="325" y="557"/>
                    <a:pt x="346" y="552"/>
                  </a:cubicBezTo>
                  <a:cubicBezTo>
                    <a:pt x="477" y="540"/>
                    <a:pt x="572" y="433"/>
                    <a:pt x="596" y="314"/>
                  </a:cubicBezTo>
                  <a:cubicBezTo>
                    <a:pt x="608" y="219"/>
                    <a:pt x="560" y="123"/>
                    <a:pt x="489" y="64"/>
                  </a:cubicBezTo>
                  <a:cubicBezTo>
                    <a:pt x="435" y="15"/>
                    <a:pt x="383" y="1"/>
                    <a:pt x="34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2241925" y="2452225"/>
              <a:ext cx="203325" cy="37825"/>
            </a:xfrm>
            <a:custGeom>
              <a:avLst/>
              <a:gdLst/>
              <a:ahLst/>
              <a:cxnLst/>
              <a:rect l="l" t="t" r="r" b="b"/>
              <a:pathLst>
                <a:path w="8133" h="1513" extrusionOk="0">
                  <a:moveTo>
                    <a:pt x="8132" y="0"/>
                  </a:moveTo>
                  <a:cubicBezTo>
                    <a:pt x="8025" y="0"/>
                    <a:pt x="7918" y="0"/>
                    <a:pt x="7811" y="24"/>
                  </a:cubicBezTo>
                  <a:cubicBezTo>
                    <a:pt x="7609" y="48"/>
                    <a:pt x="7299" y="84"/>
                    <a:pt x="6930" y="131"/>
                  </a:cubicBezTo>
                  <a:cubicBezTo>
                    <a:pt x="6192" y="238"/>
                    <a:pt x="5168" y="405"/>
                    <a:pt x="4037" y="607"/>
                  </a:cubicBezTo>
                  <a:cubicBezTo>
                    <a:pt x="2918" y="822"/>
                    <a:pt x="1906" y="1024"/>
                    <a:pt x="1179" y="1203"/>
                  </a:cubicBezTo>
                  <a:cubicBezTo>
                    <a:pt x="810" y="1286"/>
                    <a:pt x="524" y="1358"/>
                    <a:pt x="310" y="1405"/>
                  </a:cubicBezTo>
                  <a:cubicBezTo>
                    <a:pt x="203" y="1429"/>
                    <a:pt x="96" y="1465"/>
                    <a:pt x="1" y="1512"/>
                  </a:cubicBezTo>
                  <a:cubicBezTo>
                    <a:pt x="108" y="1512"/>
                    <a:pt x="215" y="1500"/>
                    <a:pt x="310" y="1477"/>
                  </a:cubicBezTo>
                  <a:lnTo>
                    <a:pt x="1191" y="1310"/>
                  </a:lnTo>
                  <a:lnTo>
                    <a:pt x="4061" y="774"/>
                  </a:lnTo>
                  <a:lnTo>
                    <a:pt x="6930" y="250"/>
                  </a:lnTo>
                  <a:lnTo>
                    <a:pt x="7811" y="84"/>
                  </a:lnTo>
                  <a:cubicBezTo>
                    <a:pt x="7918" y="72"/>
                    <a:pt x="8025" y="48"/>
                    <a:pt x="8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2114525" y="2573375"/>
              <a:ext cx="14625" cy="162525"/>
            </a:xfrm>
            <a:custGeom>
              <a:avLst/>
              <a:gdLst/>
              <a:ahLst/>
              <a:cxnLst/>
              <a:rect l="l" t="t" r="r" b="b"/>
              <a:pathLst>
                <a:path w="585" h="6501" extrusionOk="0">
                  <a:moveTo>
                    <a:pt x="560" y="0"/>
                  </a:moveTo>
                  <a:lnTo>
                    <a:pt x="560" y="0"/>
                  </a:lnTo>
                  <a:cubicBezTo>
                    <a:pt x="489" y="321"/>
                    <a:pt x="441" y="631"/>
                    <a:pt x="417" y="953"/>
                  </a:cubicBezTo>
                  <a:cubicBezTo>
                    <a:pt x="334" y="1536"/>
                    <a:pt x="215" y="2346"/>
                    <a:pt x="120" y="3239"/>
                  </a:cubicBezTo>
                  <a:cubicBezTo>
                    <a:pt x="24" y="4012"/>
                    <a:pt x="1" y="4786"/>
                    <a:pt x="36" y="5548"/>
                  </a:cubicBezTo>
                  <a:cubicBezTo>
                    <a:pt x="60" y="5786"/>
                    <a:pt x="84" y="6025"/>
                    <a:pt x="132" y="6251"/>
                  </a:cubicBezTo>
                  <a:cubicBezTo>
                    <a:pt x="144" y="6334"/>
                    <a:pt x="167" y="6417"/>
                    <a:pt x="203" y="6501"/>
                  </a:cubicBezTo>
                  <a:cubicBezTo>
                    <a:pt x="239" y="6501"/>
                    <a:pt x="167" y="6132"/>
                    <a:pt x="155" y="5548"/>
                  </a:cubicBezTo>
                  <a:cubicBezTo>
                    <a:pt x="155" y="4786"/>
                    <a:pt x="203" y="4024"/>
                    <a:pt x="286" y="3262"/>
                  </a:cubicBezTo>
                  <a:cubicBezTo>
                    <a:pt x="382" y="2369"/>
                    <a:pt x="489" y="1560"/>
                    <a:pt x="536" y="964"/>
                  </a:cubicBezTo>
                  <a:cubicBezTo>
                    <a:pt x="572" y="655"/>
                    <a:pt x="584" y="321"/>
                    <a:pt x="5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2316625" y="2659375"/>
              <a:ext cx="120875" cy="225975"/>
            </a:xfrm>
            <a:custGeom>
              <a:avLst/>
              <a:gdLst/>
              <a:ahLst/>
              <a:cxnLst/>
              <a:rect l="l" t="t" r="r" b="b"/>
              <a:pathLst>
                <a:path w="4835" h="9039" extrusionOk="0">
                  <a:moveTo>
                    <a:pt x="4798" y="1"/>
                  </a:moveTo>
                  <a:cubicBezTo>
                    <a:pt x="4739" y="1"/>
                    <a:pt x="3649" y="2004"/>
                    <a:pt x="2347" y="4478"/>
                  </a:cubicBezTo>
                  <a:cubicBezTo>
                    <a:pt x="1037" y="6978"/>
                    <a:pt x="1" y="9014"/>
                    <a:pt x="37" y="9038"/>
                  </a:cubicBezTo>
                  <a:cubicBezTo>
                    <a:pt x="37" y="9038"/>
                    <a:pt x="38" y="9038"/>
                    <a:pt x="38" y="9038"/>
                  </a:cubicBezTo>
                  <a:cubicBezTo>
                    <a:pt x="104" y="9038"/>
                    <a:pt x="1191" y="7039"/>
                    <a:pt x="2489" y="4561"/>
                  </a:cubicBezTo>
                  <a:cubicBezTo>
                    <a:pt x="3811" y="2061"/>
                    <a:pt x="4835" y="25"/>
                    <a:pt x="4799" y="1"/>
                  </a:cubicBezTo>
                  <a:cubicBezTo>
                    <a:pt x="4799" y="1"/>
                    <a:pt x="4799" y="1"/>
                    <a:pt x="479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2655375" y="2598075"/>
              <a:ext cx="40200" cy="122650"/>
            </a:xfrm>
            <a:custGeom>
              <a:avLst/>
              <a:gdLst/>
              <a:ahLst/>
              <a:cxnLst/>
              <a:rect l="l" t="t" r="r" b="b"/>
              <a:pathLst>
                <a:path w="1608" h="4906" extrusionOk="0">
                  <a:moveTo>
                    <a:pt x="1608" y="0"/>
                  </a:moveTo>
                  <a:cubicBezTo>
                    <a:pt x="1453" y="191"/>
                    <a:pt x="1322" y="417"/>
                    <a:pt x="1215" y="655"/>
                  </a:cubicBezTo>
                  <a:cubicBezTo>
                    <a:pt x="941" y="1203"/>
                    <a:pt x="715" y="1774"/>
                    <a:pt x="524" y="2358"/>
                  </a:cubicBezTo>
                  <a:cubicBezTo>
                    <a:pt x="334" y="2941"/>
                    <a:pt x="191" y="3536"/>
                    <a:pt x="84" y="4144"/>
                  </a:cubicBezTo>
                  <a:cubicBezTo>
                    <a:pt x="24" y="4394"/>
                    <a:pt x="0" y="4644"/>
                    <a:pt x="12" y="4906"/>
                  </a:cubicBezTo>
                  <a:cubicBezTo>
                    <a:pt x="96" y="4667"/>
                    <a:pt x="155" y="4417"/>
                    <a:pt x="203" y="4167"/>
                  </a:cubicBezTo>
                  <a:cubicBezTo>
                    <a:pt x="310" y="3703"/>
                    <a:pt x="465" y="3096"/>
                    <a:pt x="691" y="2417"/>
                  </a:cubicBezTo>
                  <a:cubicBezTo>
                    <a:pt x="917" y="1739"/>
                    <a:pt x="1155" y="1131"/>
                    <a:pt x="1334" y="703"/>
                  </a:cubicBezTo>
                  <a:cubicBezTo>
                    <a:pt x="1441" y="476"/>
                    <a:pt x="1536" y="238"/>
                    <a:pt x="1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2035950" y="2695100"/>
              <a:ext cx="69075" cy="20875"/>
            </a:xfrm>
            <a:custGeom>
              <a:avLst/>
              <a:gdLst/>
              <a:ahLst/>
              <a:cxnLst/>
              <a:rect l="l" t="t" r="r" b="b"/>
              <a:pathLst>
                <a:path w="2763" h="835" extrusionOk="0">
                  <a:moveTo>
                    <a:pt x="2763" y="1"/>
                  </a:moveTo>
                  <a:lnTo>
                    <a:pt x="2763" y="1"/>
                  </a:lnTo>
                  <a:cubicBezTo>
                    <a:pt x="2620" y="13"/>
                    <a:pt x="2489" y="48"/>
                    <a:pt x="2346" y="84"/>
                  </a:cubicBezTo>
                  <a:cubicBezTo>
                    <a:pt x="2084" y="132"/>
                    <a:pt x="1727" y="239"/>
                    <a:pt x="1346" y="334"/>
                  </a:cubicBezTo>
                  <a:cubicBezTo>
                    <a:pt x="977" y="429"/>
                    <a:pt x="631" y="560"/>
                    <a:pt x="381" y="656"/>
                  </a:cubicBezTo>
                  <a:cubicBezTo>
                    <a:pt x="250" y="703"/>
                    <a:pt x="119" y="763"/>
                    <a:pt x="0" y="834"/>
                  </a:cubicBezTo>
                  <a:cubicBezTo>
                    <a:pt x="131" y="798"/>
                    <a:pt x="262" y="751"/>
                    <a:pt x="405" y="703"/>
                  </a:cubicBezTo>
                  <a:cubicBezTo>
                    <a:pt x="643" y="608"/>
                    <a:pt x="977" y="501"/>
                    <a:pt x="1370" y="382"/>
                  </a:cubicBezTo>
                  <a:cubicBezTo>
                    <a:pt x="1751" y="263"/>
                    <a:pt x="2096" y="179"/>
                    <a:pt x="2358" y="108"/>
                  </a:cubicBezTo>
                  <a:cubicBezTo>
                    <a:pt x="2489" y="84"/>
                    <a:pt x="2632" y="48"/>
                    <a:pt x="27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2147275" y="2711175"/>
              <a:ext cx="255700" cy="73850"/>
            </a:xfrm>
            <a:custGeom>
              <a:avLst/>
              <a:gdLst/>
              <a:ahLst/>
              <a:cxnLst/>
              <a:rect l="l" t="t" r="r" b="b"/>
              <a:pathLst>
                <a:path w="10228" h="2954" extrusionOk="0">
                  <a:moveTo>
                    <a:pt x="10227" y="0"/>
                  </a:moveTo>
                  <a:cubicBezTo>
                    <a:pt x="10186" y="0"/>
                    <a:pt x="7904" y="639"/>
                    <a:pt x="5108" y="1441"/>
                  </a:cubicBezTo>
                  <a:cubicBezTo>
                    <a:pt x="2274" y="2251"/>
                    <a:pt x="0" y="2930"/>
                    <a:pt x="0" y="2953"/>
                  </a:cubicBezTo>
                  <a:cubicBezTo>
                    <a:pt x="0" y="2953"/>
                    <a:pt x="1" y="2954"/>
                    <a:pt x="1" y="2954"/>
                  </a:cubicBezTo>
                  <a:cubicBezTo>
                    <a:pt x="42" y="2954"/>
                    <a:pt x="2336" y="2315"/>
                    <a:pt x="5132" y="1513"/>
                  </a:cubicBezTo>
                  <a:cubicBezTo>
                    <a:pt x="7954" y="691"/>
                    <a:pt x="10228" y="24"/>
                    <a:pt x="10228" y="1"/>
                  </a:cubicBezTo>
                  <a:cubicBezTo>
                    <a:pt x="10228" y="0"/>
                    <a:pt x="10228" y="0"/>
                    <a:pt x="10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2406825" y="2643300"/>
              <a:ext cx="228925" cy="82800"/>
            </a:xfrm>
            <a:custGeom>
              <a:avLst/>
              <a:gdLst/>
              <a:ahLst/>
              <a:cxnLst/>
              <a:rect l="l" t="t" r="r" b="b"/>
              <a:pathLst>
                <a:path w="9157" h="3312" extrusionOk="0">
                  <a:moveTo>
                    <a:pt x="9156" y="1"/>
                  </a:moveTo>
                  <a:cubicBezTo>
                    <a:pt x="9123" y="1"/>
                    <a:pt x="7076" y="711"/>
                    <a:pt x="4573" y="1620"/>
                  </a:cubicBezTo>
                  <a:cubicBezTo>
                    <a:pt x="2048" y="2537"/>
                    <a:pt x="1" y="3299"/>
                    <a:pt x="12" y="3311"/>
                  </a:cubicBezTo>
                  <a:cubicBezTo>
                    <a:pt x="12" y="3311"/>
                    <a:pt x="13" y="3311"/>
                    <a:pt x="14" y="3311"/>
                  </a:cubicBezTo>
                  <a:cubicBezTo>
                    <a:pt x="77" y="3311"/>
                    <a:pt x="2112" y="2582"/>
                    <a:pt x="4596" y="1692"/>
                  </a:cubicBezTo>
                  <a:cubicBezTo>
                    <a:pt x="7121" y="775"/>
                    <a:pt x="9156" y="25"/>
                    <a:pt x="9156" y="1"/>
                  </a:cubicBezTo>
                  <a:cubicBezTo>
                    <a:pt x="9156" y="1"/>
                    <a:pt x="9156" y="1"/>
                    <a:pt x="9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2117200" y="2561150"/>
              <a:ext cx="497425" cy="121175"/>
            </a:xfrm>
            <a:custGeom>
              <a:avLst/>
              <a:gdLst/>
              <a:ahLst/>
              <a:cxnLst/>
              <a:rect l="l" t="t" r="r" b="b"/>
              <a:pathLst>
                <a:path w="19897" h="4847" extrusionOk="0">
                  <a:moveTo>
                    <a:pt x="19896" y="1"/>
                  </a:moveTo>
                  <a:lnTo>
                    <a:pt x="19682" y="37"/>
                  </a:lnTo>
                  <a:lnTo>
                    <a:pt x="19110" y="179"/>
                  </a:lnTo>
                  <a:lnTo>
                    <a:pt x="16979" y="727"/>
                  </a:lnTo>
                  <a:lnTo>
                    <a:pt x="9966" y="2489"/>
                  </a:lnTo>
                  <a:cubicBezTo>
                    <a:pt x="7216" y="3168"/>
                    <a:pt x="4728" y="3763"/>
                    <a:pt x="2918" y="4180"/>
                  </a:cubicBezTo>
                  <a:lnTo>
                    <a:pt x="787" y="4656"/>
                  </a:lnTo>
                  <a:lnTo>
                    <a:pt x="203" y="4787"/>
                  </a:lnTo>
                  <a:lnTo>
                    <a:pt x="1" y="4847"/>
                  </a:lnTo>
                  <a:cubicBezTo>
                    <a:pt x="1" y="4847"/>
                    <a:pt x="72" y="4835"/>
                    <a:pt x="203" y="4799"/>
                  </a:cubicBezTo>
                  <a:lnTo>
                    <a:pt x="787" y="4692"/>
                  </a:lnTo>
                  <a:lnTo>
                    <a:pt x="2942" y="4228"/>
                  </a:lnTo>
                  <a:cubicBezTo>
                    <a:pt x="4739" y="3823"/>
                    <a:pt x="7240" y="3239"/>
                    <a:pt x="9978" y="2561"/>
                  </a:cubicBezTo>
                  <a:cubicBezTo>
                    <a:pt x="12729" y="1882"/>
                    <a:pt x="15205" y="1239"/>
                    <a:pt x="16991" y="763"/>
                  </a:cubicBezTo>
                  <a:lnTo>
                    <a:pt x="19110" y="203"/>
                  </a:lnTo>
                  <a:lnTo>
                    <a:pt x="19694" y="48"/>
                  </a:lnTo>
                  <a:lnTo>
                    <a:pt x="198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2172575" y="2468275"/>
              <a:ext cx="341425" cy="84875"/>
            </a:xfrm>
            <a:custGeom>
              <a:avLst/>
              <a:gdLst/>
              <a:ahLst/>
              <a:cxnLst/>
              <a:rect l="l" t="t" r="r" b="b"/>
              <a:pathLst>
                <a:path w="13657" h="3395" extrusionOk="0">
                  <a:moveTo>
                    <a:pt x="13655" y="1"/>
                  </a:moveTo>
                  <a:cubicBezTo>
                    <a:pt x="13562" y="1"/>
                    <a:pt x="10539" y="742"/>
                    <a:pt x="6823" y="1668"/>
                  </a:cubicBezTo>
                  <a:cubicBezTo>
                    <a:pt x="3048" y="2597"/>
                    <a:pt x="0" y="3371"/>
                    <a:pt x="0" y="3394"/>
                  </a:cubicBezTo>
                  <a:cubicBezTo>
                    <a:pt x="0" y="3394"/>
                    <a:pt x="1" y="3395"/>
                    <a:pt x="1" y="3395"/>
                  </a:cubicBezTo>
                  <a:cubicBezTo>
                    <a:pt x="49" y="3395"/>
                    <a:pt x="3090" y="2661"/>
                    <a:pt x="6835" y="1728"/>
                  </a:cubicBezTo>
                  <a:cubicBezTo>
                    <a:pt x="10609" y="799"/>
                    <a:pt x="13657" y="25"/>
                    <a:pt x="13657" y="1"/>
                  </a:cubicBezTo>
                  <a:cubicBezTo>
                    <a:pt x="13657" y="1"/>
                    <a:pt x="13656" y="1"/>
                    <a:pt x="136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2676200" y="2471575"/>
              <a:ext cx="12825" cy="148850"/>
            </a:xfrm>
            <a:custGeom>
              <a:avLst/>
              <a:gdLst/>
              <a:ahLst/>
              <a:cxnLst/>
              <a:rect l="l" t="t" r="r" b="b"/>
              <a:pathLst>
                <a:path w="513" h="5954" extrusionOk="0">
                  <a:moveTo>
                    <a:pt x="394" y="0"/>
                  </a:moveTo>
                  <a:cubicBezTo>
                    <a:pt x="394" y="18"/>
                    <a:pt x="394" y="36"/>
                    <a:pt x="394" y="60"/>
                  </a:cubicBezTo>
                  <a:cubicBezTo>
                    <a:pt x="406" y="36"/>
                    <a:pt x="406" y="24"/>
                    <a:pt x="394" y="0"/>
                  </a:cubicBezTo>
                  <a:close/>
                  <a:moveTo>
                    <a:pt x="394" y="60"/>
                  </a:moveTo>
                  <a:cubicBezTo>
                    <a:pt x="394" y="67"/>
                    <a:pt x="394" y="75"/>
                    <a:pt x="394" y="83"/>
                  </a:cubicBezTo>
                  <a:lnTo>
                    <a:pt x="394" y="250"/>
                  </a:lnTo>
                  <a:cubicBezTo>
                    <a:pt x="406" y="453"/>
                    <a:pt x="429" y="655"/>
                    <a:pt x="429" y="893"/>
                  </a:cubicBezTo>
                  <a:cubicBezTo>
                    <a:pt x="453" y="1596"/>
                    <a:pt x="441" y="2298"/>
                    <a:pt x="394" y="3000"/>
                  </a:cubicBezTo>
                  <a:cubicBezTo>
                    <a:pt x="346" y="3810"/>
                    <a:pt x="239" y="4560"/>
                    <a:pt x="156" y="5096"/>
                  </a:cubicBezTo>
                  <a:cubicBezTo>
                    <a:pt x="108" y="5322"/>
                    <a:pt x="72" y="5536"/>
                    <a:pt x="36" y="5715"/>
                  </a:cubicBezTo>
                  <a:lnTo>
                    <a:pt x="1" y="5894"/>
                  </a:lnTo>
                  <a:lnTo>
                    <a:pt x="1" y="5953"/>
                  </a:lnTo>
                  <a:cubicBezTo>
                    <a:pt x="1" y="5953"/>
                    <a:pt x="13" y="5953"/>
                    <a:pt x="25" y="5894"/>
                  </a:cubicBezTo>
                  <a:cubicBezTo>
                    <a:pt x="36" y="5846"/>
                    <a:pt x="72" y="5787"/>
                    <a:pt x="72" y="5727"/>
                  </a:cubicBezTo>
                  <a:cubicBezTo>
                    <a:pt x="108" y="5560"/>
                    <a:pt x="156" y="5346"/>
                    <a:pt x="203" y="5084"/>
                  </a:cubicBezTo>
                  <a:cubicBezTo>
                    <a:pt x="334" y="4393"/>
                    <a:pt x="429" y="3691"/>
                    <a:pt x="477" y="2989"/>
                  </a:cubicBezTo>
                  <a:cubicBezTo>
                    <a:pt x="513" y="2286"/>
                    <a:pt x="513" y="1584"/>
                    <a:pt x="477" y="881"/>
                  </a:cubicBezTo>
                  <a:cubicBezTo>
                    <a:pt x="453" y="595"/>
                    <a:pt x="441" y="381"/>
                    <a:pt x="417" y="238"/>
                  </a:cubicBezTo>
                  <a:lnTo>
                    <a:pt x="394" y="6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2768175" y="2465900"/>
              <a:ext cx="42600" cy="144700"/>
            </a:xfrm>
            <a:custGeom>
              <a:avLst/>
              <a:gdLst/>
              <a:ahLst/>
              <a:cxnLst/>
              <a:rect l="l" t="t" r="r" b="b"/>
              <a:pathLst>
                <a:path w="1704" h="5788" extrusionOk="0">
                  <a:moveTo>
                    <a:pt x="1" y="1"/>
                  </a:moveTo>
                  <a:cubicBezTo>
                    <a:pt x="13" y="13"/>
                    <a:pt x="13" y="37"/>
                    <a:pt x="25" y="60"/>
                  </a:cubicBezTo>
                  <a:lnTo>
                    <a:pt x="96" y="215"/>
                  </a:lnTo>
                  <a:cubicBezTo>
                    <a:pt x="167" y="358"/>
                    <a:pt x="263" y="560"/>
                    <a:pt x="370" y="811"/>
                  </a:cubicBezTo>
                  <a:cubicBezTo>
                    <a:pt x="656" y="1465"/>
                    <a:pt x="906" y="2132"/>
                    <a:pt x="1108" y="2823"/>
                  </a:cubicBezTo>
                  <a:cubicBezTo>
                    <a:pt x="1310" y="3501"/>
                    <a:pt x="1465" y="4204"/>
                    <a:pt x="1572" y="4906"/>
                  </a:cubicBezTo>
                  <a:cubicBezTo>
                    <a:pt x="1620" y="5180"/>
                    <a:pt x="1656" y="5394"/>
                    <a:pt x="1668" y="5549"/>
                  </a:cubicBezTo>
                  <a:lnTo>
                    <a:pt x="1691" y="5728"/>
                  </a:lnTo>
                  <a:lnTo>
                    <a:pt x="1691" y="5787"/>
                  </a:lnTo>
                  <a:cubicBezTo>
                    <a:pt x="1703" y="5763"/>
                    <a:pt x="1703" y="5740"/>
                    <a:pt x="1691" y="5716"/>
                  </a:cubicBezTo>
                  <a:lnTo>
                    <a:pt x="1691" y="5549"/>
                  </a:lnTo>
                  <a:cubicBezTo>
                    <a:pt x="1680" y="5394"/>
                    <a:pt x="1668" y="5180"/>
                    <a:pt x="1620" y="4906"/>
                  </a:cubicBezTo>
                  <a:cubicBezTo>
                    <a:pt x="1525" y="4192"/>
                    <a:pt x="1370" y="3489"/>
                    <a:pt x="1179" y="2799"/>
                  </a:cubicBezTo>
                  <a:cubicBezTo>
                    <a:pt x="977" y="2108"/>
                    <a:pt x="715" y="1442"/>
                    <a:pt x="417" y="787"/>
                  </a:cubicBezTo>
                  <a:cubicBezTo>
                    <a:pt x="298" y="525"/>
                    <a:pt x="203" y="334"/>
                    <a:pt x="132" y="203"/>
                  </a:cubicBezTo>
                  <a:cubicBezTo>
                    <a:pt x="96" y="156"/>
                    <a:pt x="60" y="96"/>
                    <a:pt x="36" y="49"/>
                  </a:cubicBezTo>
                  <a:cubicBezTo>
                    <a:pt x="25" y="1"/>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2850025" y="2420975"/>
              <a:ext cx="63725" cy="127700"/>
            </a:xfrm>
            <a:custGeom>
              <a:avLst/>
              <a:gdLst/>
              <a:ahLst/>
              <a:cxnLst/>
              <a:rect l="l" t="t" r="r" b="b"/>
              <a:pathLst>
                <a:path w="2549" h="5108" extrusionOk="0">
                  <a:moveTo>
                    <a:pt x="1" y="0"/>
                  </a:moveTo>
                  <a:lnTo>
                    <a:pt x="1" y="0"/>
                  </a:lnTo>
                  <a:cubicBezTo>
                    <a:pt x="37" y="60"/>
                    <a:pt x="84" y="131"/>
                    <a:pt x="120" y="191"/>
                  </a:cubicBezTo>
                  <a:cubicBezTo>
                    <a:pt x="215" y="345"/>
                    <a:pt x="322" y="512"/>
                    <a:pt x="442" y="703"/>
                  </a:cubicBezTo>
                  <a:cubicBezTo>
                    <a:pt x="715" y="1143"/>
                    <a:pt x="1084" y="1762"/>
                    <a:pt x="1442" y="2465"/>
                  </a:cubicBezTo>
                  <a:cubicBezTo>
                    <a:pt x="1787" y="3179"/>
                    <a:pt x="2061" y="3834"/>
                    <a:pt x="2251" y="4322"/>
                  </a:cubicBezTo>
                  <a:lnTo>
                    <a:pt x="2466" y="4893"/>
                  </a:lnTo>
                  <a:cubicBezTo>
                    <a:pt x="2489" y="4965"/>
                    <a:pt x="2513" y="5036"/>
                    <a:pt x="2549" y="5108"/>
                  </a:cubicBezTo>
                  <a:cubicBezTo>
                    <a:pt x="2537" y="5036"/>
                    <a:pt x="2525" y="4965"/>
                    <a:pt x="2501" y="4893"/>
                  </a:cubicBezTo>
                  <a:cubicBezTo>
                    <a:pt x="2454" y="4751"/>
                    <a:pt x="2394" y="4548"/>
                    <a:pt x="2299" y="4310"/>
                  </a:cubicBezTo>
                  <a:cubicBezTo>
                    <a:pt x="2073" y="3667"/>
                    <a:pt x="1811" y="3048"/>
                    <a:pt x="1513" y="2441"/>
                  </a:cubicBezTo>
                  <a:cubicBezTo>
                    <a:pt x="1204" y="1834"/>
                    <a:pt x="870" y="1250"/>
                    <a:pt x="489" y="679"/>
                  </a:cubicBezTo>
                  <a:cubicBezTo>
                    <a:pt x="346" y="464"/>
                    <a:pt x="227" y="286"/>
                    <a:pt x="144" y="179"/>
                  </a:cubicBezTo>
                  <a:cubicBezTo>
                    <a:pt x="96" y="107"/>
                    <a:pt x="61" y="48"/>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2857175" y="2366500"/>
              <a:ext cx="125950" cy="17275"/>
            </a:xfrm>
            <a:custGeom>
              <a:avLst/>
              <a:gdLst/>
              <a:ahLst/>
              <a:cxnLst/>
              <a:rect l="l" t="t" r="r" b="b"/>
              <a:pathLst>
                <a:path w="5038" h="691" extrusionOk="0">
                  <a:moveTo>
                    <a:pt x="1" y="0"/>
                  </a:moveTo>
                  <a:cubicBezTo>
                    <a:pt x="60" y="24"/>
                    <a:pt x="132" y="24"/>
                    <a:pt x="203" y="36"/>
                  </a:cubicBezTo>
                  <a:lnTo>
                    <a:pt x="739" y="84"/>
                  </a:lnTo>
                  <a:cubicBezTo>
                    <a:pt x="1203" y="131"/>
                    <a:pt x="1834" y="191"/>
                    <a:pt x="2525" y="286"/>
                  </a:cubicBezTo>
                  <a:cubicBezTo>
                    <a:pt x="3215" y="381"/>
                    <a:pt x="3846" y="488"/>
                    <a:pt x="4299" y="572"/>
                  </a:cubicBezTo>
                  <a:lnTo>
                    <a:pt x="4835" y="667"/>
                  </a:lnTo>
                  <a:cubicBezTo>
                    <a:pt x="4906" y="679"/>
                    <a:pt x="4966" y="691"/>
                    <a:pt x="5037" y="691"/>
                  </a:cubicBezTo>
                  <a:cubicBezTo>
                    <a:pt x="4978" y="667"/>
                    <a:pt x="4906" y="655"/>
                    <a:pt x="4847" y="643"/>
                  </a:cubicBezTo>
                  <a:cubicBezTo>
                    <a:pt x="4716" y="607"/>
                    <a:pt x="4537" y="572"/>
                    <a:pt x="4311" y="524"/>
                  </a:cubicBezTo>
                  <a:cubicBezTo>
                    <a:pt x="3858" y="429"/>
                    <a:pt x="3239" y="322"/>
                    <a:pt x="2537" y="226"/>
                  </a:cubicBezTo>
                  <a:cubicBezTo>
                    <a:pt x="1834" y="131"/>
                    <a:pt x="1203" y="72"/>
                    <a:pt x="751" y="36"/>
                  </a:cubicBezTo>
                  <a:cubicBezTo>
                    <a:pt x="525" y="0"/>
                    <a:pt x="322" y="0"/>
                    <a:pt x="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2864625" y="2272975"/>
              <a:ext cx="99150" cy="17650"/>
            </a:xfrm>
            <a:custGeom>
              <a:avLst/>
              <a:gdLst/>
              <a:ahLst/>
              <a:cxnLst/>
              <a:rect l="l" t="t" r="r" b="b"/>
              <a:pathLst>
                <a:path w="3966" h="706" extrusionOk="0">
                  <a:moveTo>
                    <a:pt x="3196" y="0"/>
                  </a:moveTo>
                  <a:cubicBezTo>
                    <a:pt x="2773" y="0"/>
                    <a:pt x="2357" y="36"/>
                    <a:pt x="1941" y="98"/>
                  </a:cubicBezTo>
                  <a:cubicBezTo>
                    <a:pt x="1465" y="181"/>
                    <a:pt x="1001" y="300"/>
                    <a:pt x="548" y="467"/>
                  </a:cubicBezTo>
                  <a:cubicBezTo>
                    <a:pt x="369" y="538"/>
                    <a:pt x="239" y="586"/>
                    <a:pt x="143" y="634"/>
                  </a:cubicBezTo>
                  <a:cubicBezTo>
                    <a:pt x="96" y="657"/>
                    <a:pt x="48" y="681"/>
                    <a:pt x="0" y="705"/>
                  </a:cubicBezTo>
                  <a:cubicBezTo>
                    <a:pt x="48" y="693"/>
                    <a:pt x="108" y="681"/>
                    <a:pt x="155" y="657"/>
                  </a:cubicBezTo>
                  <a:lnTo>
                    <a:pt x="560" y="515"/>
                  </a:lnTo>
                  <a:cubicBezTo>
                    <a:pt x="1012" y="360"/>
                    <a:pt x="1477" y="253"/>
                    <a:pt x="1941" y="169"/>
                  </a:cubicBezTo>
                  <a:cubicBezTo>
                    <a:pt x="2417" y="86"/>
                    <a:pt x="2894" y="50"/>
                    <a:pt x="3370" y="50"/>
                  </a:cubicBezTo>
                  <a:lnTo>
                    <a:pt x="3965" y="50"/>
                  </a:lnTo>
                  <a:cubicBezTo>
                    <a:pt x="3918" y="26"/>
                    <a:pt x="3870" y="26"/>
                    <a:pt x="3810" y="26"/>
                  </a:cubicBezTo>
                  <a:cubicBezTo>
                    <a:pt x="3668" y="3"/>
                    <a:pt x="3525" y="3"/>
                    <a:pt x="3382" y="3"/>
                  </a:cubicBezTo>
                  <a:cubicBezTo>
                    <a:pt x="3320" y="1"/>
                    <a:pt x="3258" y="0"/>
                    <a:pt x="31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2150850" y="2846025"/>
              <a:ext cx="177725" cy="40200"/>
            </a:xfrm>
            <a:custGeom>
              <a:avLst/>
              <a:gdLst/>
              <a:ahLst/>
              <a:cxnLst/>
              <a:rect l="l" t="t" r="r" b="b"/>
              <a:pathLst>
                <a:path w="7109" h="1608" extrusionOk="0">
                  <a:moveTo>
                    <a:pt x="7108" y="0"/>
                  </a:moveTo>
                  <a:cubicBezTo>
                    <a:pt x="7108" y="0"/>
                    <a:pt x="5489" y="334"/>
                    <a:pt x="3536" y="774"/>
                  </a:cubicBezTo>
                  <a:cubicBezTo>
                    <a:pt x="1596" y="1215"/>
                    <a:pt x="0" y="1607"/>
                    <a:pt x="0" y="1607"/>
                  </a:cubicBezTo>
                  <a:cubicBezTo>
                    <a:pt x="12" y="1607"/>
                    <a:pt x="1631" y="1274"/>
                    <a:pt x="3572" y="834"/>
                  </a:cubicBezTo>
                  <a:cubicBezTo>
                    <a:pt x="5525" y="393"/>
                    <a:pt x="7108" y="24"/>
                    <a:pt x="71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2328850" y="2862575"/>
              <a:ext cx="55975" cy="3825"/>
            </a:xfrm>
            <a:custGeom>
              <a:avLst/>
              <a:gdLst/>
              <a:ahLst/>
              <a:cxnLst/>
              <a:rect l="l" t="t" r="r" b="b"/>
              <a:pathLst>
                <a:path w="2239" h="153" extrusionOk="0">
                  <a:moveTo>
                    <a:pt x="279" y="0"/>
                  </a:moveTo>
                  <a:cubicBezTo>
                    <a:pt x="185" y="0"/>
                    <a:pt x="92" y="2"/>
                    <a:pt x="0" y="5"/>
                  </a:cubicBezTo>
                  <a:cubicBezTo>
                    <a:pt x="369" y="64"/>
                    <a:pt x="738" y="100"/>
                    <a:pt x="1119" y="112"/>
                  </a:cubicBezTo>
                  <a:cubicBezTo>
                    <a:pt x="1396" y="139"/>
                    <a:pt x="1680" y="152"/>
                    <a:pt x="1960" y="152"/>
                  </a:cubicBezTo>
                  <a:cubicBezTo>
                    <a:pt x="2053" y="152"/>
                    <a:pt x="2146" y="151"/>
                    <a:pt x="2239" y="148"/>
                  </a:cubicBezTo>
                  <a:cubicBezTo>
                    <a:pt x="1869" y="88"/>
                    <a:pt x="1500" y="52"/>
                    <a:pt x="1119" y="41"/>
                  </a:cubicBezTo>
                  <a:cubicBezTo>
                    <a:pt x="842" y="14"/>
                    <a:pt x="559" y="0"/>
                    <a:pt x="2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4"/>
            <p:cNvSpPr/>
            <p:nvPr/>
          </p:nvSpPr>
          <p:spPr>
            <a:xfrm>
              <a:off x="2438075" y="2767425"/>
              <a:ext cx="206000" cy="53050"/>
            </a:xfrm>
            <a:custGeom>
              <a:avLst/>
              <a:gdLst/>
              <a:ahLst/>
              <a:cxnLst/>
              <a:rect l="l" t="t" r="r" b="b"/>
              <a:pathLst>
                <a:path w="8240" h="2122" extrusionOk="0">
                  <a:moveTo>
                    <a:pt x="8236" y="0"/>
                  </a:moveTo>
                  <a:cubicBezTo>
                    <a:pt x="8137" y="0"/>
                    <a:pt x="6326" y="456"/>
                    <a:pt x="4108" y="1025"/>
                  </a:cubicBezTo>
                  <a:cubicBezTo>
                    <a:pt x="1834" y="1620"/>
                    <a:pt x="1" y="2108"/>
                    <a:pt x="1" y="2120"/>
                  </a:cubicBezTo>
                  <a:cubicBezTo>
                    <a:pt x="1" y="2121"/>
                    <a:pt x="2" y="2121"/>
                    <a:pt x="4" y="2121"/>
                  </a:cubicBezTo>
                  <a:cubicBezTo>
                    <a:pt x="92" y="2121"/>
                    <a:pt x="1914" y="1665"/>
                    <a:pt x="4132" y="1096"/>
                  </a:cubicBezTo>
                  <a:cubicBezTo>
                    <a:pt x="6394" y="501"/>
                    <a:pt x="8240" y="1"/>
                    <a:pt x="8240" y="1"/>
                  </a:cubicBezTo>
                  <a:cubicBezTo>
                    <a:pt x="8240" y="0"/>
                    <a:pt x="8238" y="0"/>
                    <a:pt x="82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2155300" y="2979950"/>
              <a:ext cx="103625" cy="18800"/>
            </a:xfrm>
            <a:custGeom>
              <a:avLst/>
              <a:gdLst/>
              <a:ahLst/>
              <a:cxnLst/>
              <a:rect l="l" t="t" r="r" b="b"/>
              <a:pathLst>
                <a:path w="4145" h="752" extrusionOk="0">
                  <a:moveTo>
                    <a:pt x="4141" y="0"/>
                  </a:moveTo>
                  <a:cubicBezTo>
                    <a:pt x="4081" y="0"/>
                    <a:pt x="3177" y="163"/>
                    <a:pt x="2072" y="358"/>
                  </a:cubicBezTo>
                  <a:cubicBezTo>
                    <a:pt x="918" y="561"/>
                    <a:pt x="1" y="751"/>
                    <a:pt x="1" y="751"/>
                  </a:cubicBezTo>
                  <a:cubicBezTo>
                    <a:pt x="1" y="751"/>
                    <a:pt x="941" y="608"/>
                    <a:pt x="2084" y="406"/>
                  </a:cubicBezTo>
                  <a:cubicBezTo>
                    <a:pt x="3227" y="203"/>
                    <a:pt x="4144" y="25"/>
                    <a:pt x="4144" y="1"/>
                  </a:cubicBezTo>
                  <a:cubicBezTo>
                    <a:pt x="4144" y="1"/>
                    <a:pt x="4143" y="0"/>
                    <a:pt x="41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4"/>
            <p:cNvSpPr/>
            <p:nvPr/>
          </p:nvSpPr>
          <p:spPr>
            <a:xfrm>
              <a:off x="2298775" y="2918350"/>
              <a:ext cx="234275" cy="37250"/>
            </a:xfrm>
            <a:custGeom>
              <a:avLst/>
              <a:gdLst/>
              <a:ahLst/>
              <a:cxnLst/>
              <a:rect l="l" t="t" r="r" b="b"/>
              <a:pathLst>
                <a:path w="9371" h="1490" extrusionOk="0">
                  <a:moveTo>
                    <a:pt x="9371" y="0"/>
                  </a:moveTo>
                  <a:cubicBezTo>
                    <a:pt x="9371" y="0"/>
                    <a:pt x="7263" y="298"/>
                    <a:pt x="4680" y="715"/>
                  </a:cubicBezTo>
                  <a:cubicBezTo>
                    <a:pt x="2096" y="1131"/>
                    <a:pt x="1" y="1477"/>
                    <a:pt x="1" y="1489"/>
                  </a:cubicBezTo>
                  <a:cubicBezTo>
                    <a:pt x="1" y="1489"/>
                    <a:pt x="3" y="1490"/>
                    <a:pt x="8" y="1490"/>
                  </a:cubicBezTo>
                  <a:cubicBezTo>
                    <a:pt x="148" y="1490"/>
                    <a:pt x="2198" y="1176"/>
                    <a:pt x="4692" y="774"/>
                  </a:cubicBezTo>
                  <a:cubicBezTo>
                    <a:pt x="7275" y="369"/>
                    <a:pt x="9371" y="12"/>
                    <a:pt x="93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2532450" y="2926150"/>
              <a:ext cx="90800" cy="11500"/>
            </a:xfrm>
            <a:custGeom>
              <a:avLst/>
              <a:gdLst/>
              <a:ahLst/>
              <a:cxnLst/>
              <a:rect l="l" t="t" r="r" b="b"/>
              <a:pathLst>
                <a:path w="3632" h="460" extrusionOk="0">
                  <a:moveTo>
                    <a:pt x="3560" y="1"/>
                  </a:moveTo>
                  <a:cubicBezTo>
                    <a:pt x="3536" y="1"/>
                    <a:pt x="3512" y="4"/>
                    <a:pt x="3489" y="10"/>
                  </a:cubicBezTo>
                  <a:lnTo>
                    <a:pt x="3096" y="10"/>
                  </a:lnTo>
                  <a:cubicBezTo>
                    <a:pt x="2774" y="22"/>
                    <a:pt x="2322" y="57"/>
                    <a:pt x="1810" y="117"/>
                  </a:cubicBezTo>
                  <a:cubicBezTo>
                    <a:pt x="1298" y="188"/>
                    <a:pt x="845" y="260"/>
                    <a:pt x="524" y="331"/>
                  </a:cubicBezTo>
                  <a:cubicBezTo>
                    <a:pt x="357" y="355"/>
                    <a:pt x="226" y="391"/>
                    <a:pt x="143" y="415"/>
                  </a:cubicBezTo>
                  <a:lnTo>
                    <a:pt x="0" y="450"/>
                  </a:lnTo>
                  <a:cubicBezTo>
                    <a:pt x="24" y="456"/>
                    <a:pt x="48" y="459"/>
                    <a:pt x="71" y="459"/>
                  </a:cubicBezTo>
                  <a:cubicBezTo>
                    <a:pt x="95" y="459"/>
                    <a:pt x="119" y="456"/>
                    <a:pt x="143" y="450"/>
                  </a:cubicBezTo>
                  <a:lnTo>
                    <a:pt x="524" y="391"/>
                  </a:lnTo>
                  <a:cubicBezTo>
                    <a:pt x="845" y="331"/>
                    <a:pt x="1310" y="272"/>
                    <a:pt x="1810" y="200"/>
                  </a:cubicBezTo>
                  <a:cubicBezTo>
                    <a:pt x="2322" y="141"/>
                    <a:pt x="2774" y="93"/>
                    <a:pt x="3096" y="69"/>
                  </a:cubicBezTo>
                  <a:lnTo>
                    <a:pt x="3489" y="34"/>
                  </a:lnTo>
                  <a:cubicBezTo>
                    <a:pt x="3536" y="34"/>
                    <a:pt x="3584" y="22"/>
                    <a:pt x="3631" y="10"/>
                  </a:cubicBezTo>
                  <a:cubicBezTo>
                    <a:pt x="3608" y="4"/>
                    <a:pt x="3584" y="1"/>
                    <a:pt x="35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2152025" y="3080275"/>
              <a:ext cx="196200" cy="42300"/>
            </a:xfrm>
            <a:custGeom>
              <a:avLst/>
              <a:gdLst/>
              <a:ahLst/>
              <a:cxnLst/>
              <a:rect l="l" t="t" r="r" b="b"/>
              <a:pathLst>
                <a:path w="7848" h="1692" extrusionOk="0">
                  <a:moveTo>
                    <a:pt x="7847" y="0"/>
                  </a:moveTo>
                  <a:lnTo>
                    <a:pt x="7847" y="0"/>
                  </a:lnTo>
                  <a:cubicBezTo>
                    <a:pt x="7823" y="12"/>
                    <a:pt x="7799" y="24"/>
                    <a:pt x="7776" y="36"/>
                  </a:cubicBezTo>
                  <a:lnTo>
                    <a:pt x="7549" y="131"/>
                  </a:lnTo>
                  <a:cubicBezTo>
                    <a:pt x="7505" y="150"/>
                    <a:pt x="7457" y="169"/>
                    <a:pt x="7405" y="189"/>
                  </a:cubicBezTo>
                  <a:lnTo>
                    <a:pt x="7405" y="189"/>
                  </a:lnTo>
                  <a:cubicBezTo>
                    <a:pt x="7452" y="173"/>
                    <a:pt x="7497" y="158"/>
                    <a:pt x="7537" y="143"/>
                  </a:cubicBezTo>
                  <a:lnTo>
                    <a:pt x="7776" y="60"/>
                  </a:lnTo>
                  <a:lnTo>
                    <a:pt x="7847" y="0"/>
                  </a:lnTo>
                  <a:close/>
                  <a:moveTo>
                    <a:pt x="7405" y="189"/>
                  </a:moveTo>
                  <a:cubicBezTo>
                    <a:pt x="7217" y="254"/>
                    <a:pt x="6977" y="334"/>
                    <a:pt x="6692" y="429"/>
                  </a:cubicBezTo>
                  <a:cubicBezTo>
                    <a:pt x="5752" y="750"/>
                    <a:pt x="4799" y="1000"/>
                    <a:pt x="3835" y="1203"/>
                  </a:cubicBezTo>
                  <a:cubicBezTo>
                    <a:pt x="2858" y="1393"/>
                    <a:pt x="1882" y="1536"/>
                    <a:pt x="906" y="1620"/>
                  </a:cubicBezTo>
                  <a:cubicBezTo>
                    <a:pt x="683" y="1640"/>
                    <a:pt x="484" y="1661"/>
                    <a:pt x="315" y="1675"/>
                  </a:cubicBezTo>
                  <a:lnTo>
                    <a:pt x="315" y="1675"/>
                  </a:lnTo>
                  <a:cubicBezTo>
                    <a:pt x="480" y="1667"/>
                    <a:pt x="673" y="1657"/>
                    <a:pt x="894" y="1643"/>
                  </a:cubicBezTo>
                  <a:cubicBezTo>
                    <a:pt x="2882" y="1501"/>
                    <a:pt x="4823" y="1108"/>
                    <a:pt x="6704" y="453"/>
                  </a:cubicBezTo>
                  <a:cubicBezTo>
                    <a:pt x="6983" y="350"/>
                    <a:pt x="7219" y="263"/>
                    <a:pt x="7405" y="189"/>
                  </a:cubicBezTo>
                  <a:close/>
                  <a:moveTo>
                    <a:pt x="315" y="1675"/>
                  </a:moveTo>
                  <a:cubicBezTo>
                    <a:pt x="195" y="1681"/>
                    <a:pt x="91" y="1686"/>
                    <a:pt x="1" y="1691"/>
                  </a:cubicBezTo>
                  <a:cubicBezTo>
                    <a:pt x="90" y="1691"/>
                    <a:pt x="195" y="1685"/>
                    <a:pt x="315" y="167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2324675" y="3034725"/>
              <a:ext cx="298275" cy="69075"/>
            </a:xfrm>
            <a:custGeom>
              <a:avLst/>
              <a:gdLst/>
              <a:ahLst/>
              <a:cxnLst/>
              <a:rect l="l" t="t" r="r" b="b"/>
              <a:pathLst>
                <a:path w="11931" h="2763" extrusionOk="0">
                  <a:moveTo>
                    <a:pt x="11931" y="1"/>
                  </a:moveTo>
                  <a:lnTo>
                    <a:pt x="11811" y="24"/>
                  </a:lnTo>
                  <a:lnTo>
                    <a:pt x="11478" y="132"/>
                  </a:lnTo>
                  <a:lnTo>
                    <a:pt x="10216" y="513"/>
                  </a:lnTo>
                  <a:cubicBezTo>
                    <a:pt x="9144" y="822"/>
                    <a:pt x="7668" y="1227"/>
                    <a:pt x="6013" y="1620"/>
                  </a:cubicBezTo>
                  <a:cubicBezTo>
                    <a:pt x="4370" y="2001"/>
                    <a:pt x="2858" y="2287"/>
                    <a:pt x="1763" y="2477"/>
                  </a:cubicBezTo>
                  <a:lnTo>
                    <a:pt x="477" y="2680"/>
                  </a:lnTo>
                  <a:lnTo>
                    <a:pt x="120" y="2739"/>
                  </a:lnTo>
                  <a:lnTo>
                    <a:pt x="0" y="2763"/>
                  </a:lnTo>
                  <a:lnTo>
                    <a:pt x="120" y="2763"/>
                  </a:lnTo>
                  <a:lnTo>
                    <a:pt x="477" y="2715"/>
                  </a:lnTo>
                  <a:cubicBezTo>
                    <a:pt x="786" y="2680"/>
                    <a:pt x="1239" y="2620"/>
                    <a:pt x="1786" y="2525"/>
                  </a:cubicBezTo>
                  <a:cubicBezTo>
                    <a:pt x="2882" y="2358"/>
                    <a:pt x="4406" y="2084"/>
                    <a:pt x="6049" y="1691"/>
                  </a:cubicBezTo>
                  <a:cubicBezTo>
                    <a:pt x="7680" y="1310"/>
                    <a:pt x="9156" y="882"/>
                    <a:pt x="10228" y="560"/>
                  </a:cubicBezTo>
                  <a:cubicBezTo>
                    <a:pt x="10752" y="405"/>
                    <a:pt x="11180" y="263"/>
                    <a:pt x="11478" y="155"/>
                  </a:cubicBezTo>
                  <a:lnTo>
                    <a:pt x="11811" y="48"/>
                  </a:lnTo>
                  <a:cubicBezTo>
                    <a:pt x="11859" y="36"/>
                    <a:pt x="11895" y="13"/>
                    <a:pt x="119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2146975" y="3170750"/>
              <a:ext cx="352150" cy="22300"/>
            </a:xfrm>
            <a:custGeom>
              <a:avLst/>
              <a:gdLst/>
              <a:ahLst/>
              <a:cxnLst/>
              <a:rect l="l" t="t" r="r" b="b"/>
              <a:pathLst>
                <a:path w="14086" h="892" extrusionOk="0">
                  <a:moveTo>
                    <a:pt x="14086" y="1"/>
                  </a:moveTo>
                  <a:lnTo>
                    <a:pt x="13943" y="25"/>
                  </a:lnTo>
                  <a:lnTo>
                    <a:pt x="13526" y="84"/>
                  </a:lnTo>
                  <a:cubicBezTo>
                    <a:pt x="13169" y="132"/>
                    <a:pt x="12657" y="203"/>
                    <a:pt x="12014" y="287"/>
                  </a:cubicBezTo>
                  <a:cubicBezTo>
                    <a:pt x="10728" y="441"/>
                    <a:pt x="8966" y="644"/>
                    <a:pt x="6989" y="739"/>
                  </a:cubicBezTo>
                  <a:cubicBezTo>
                    <a:pt x="5502" y="802"/>
                    <a:pt x="4116" y="831"/>
                    <a:pt x="2973" y="831"/>
                  </a:cubicBezTo>
                  <a:cubicBezTo>
                    <a:pt x="2606" y="831"/>
                    <a:pt x="2265" y="828"/>
                    <a:pt x="1953" y="822"/>
                  </a:cubicBezTo>
                  <a:cubicBezTo>
                    <a:pt x="1310" y="822"/>
                    <a:pt x="786" y="787"/>
                    <a:pt x="429" y="787"/>
                  </a:cubicBezTo>
                  <a:lnTo>
                    <a:pt x="0" y="787"/>
                  </a:lnTo>
                  <a:lnTo>
                    <a:pt x="429" y="810"/>
                  </a:lnTo>
                  <a:cubicBezTo>
                    <a:pt x="786" y="834"/>
                    <a:pt x="1310" y="858"/>
                    <a:pt x="1953" y="870"/>
                  </a:cubicBezTo>
                  <a:cubicBezTo>
                    <a:pt x="2424" y="883"/>
                    <a:pt x="2961" y="891"/>
                    <a:pt x="3550" y="891"/>
                  </a:cubicBezTo>
                  <a:cubicBezTo>
                    <a:pt x="4570" y="891"/>
                    <a:pt x="5744" y="866"/>
                    <a:pt x="6989" y="799"/>
                  </a:cubicBezTo>
                  <a:cubicBezTo>
                    <a:pt x="8966" y="691"/>
                    <a:pt x="10728" y="501"/>
                    <a:pt x="12014" y="322"/>
                  </a:cubicBezTo>
                  <a:cubicBezTo>
                    <a:pt x="12657" y="239"/>
                    <a:pt x="13169" y="168"/>
                    <a:pt x="13526" y="108"/>
                  </a:cubicBezTo>
                  <a:lnTo>
                    <a:pt x="13943" y="37"/>
                  </a:lnTo>
                  <a:lnTo>
                    <a:pt x="1408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2515175" y="3150400"/>
              <a:ext cx="112525" cy="3725"/>
            </a:xfrm>
            <a:custGeom>
              <a:avLst/>
              <a:gdLst/>
              <a:ahLst/>
              <a:cxnLst/>
              <a:rect l="l" t="t" r="r" b="b"/>
              <a:pathLst>
                <a:path w="4501" h="149" extrusionOk="0">
                  <a:moveTo>
                    <a:pt x="2802" y="0"/>
                  </a:moveTo>
                  <a:cubicBezTo>
                    <a:pt x="2631" y="0"/>
                    <a:pt x="2451" y="2"/>
                    <a:pt x="2263" y="5"/>
                  </a:cubicBezTo>
                  <a:cubicBezTo>
                    <a:pt x="1620" y="17"/>
                    <a:pt x="1060" y="41"/>
                    <a:pt x="655" y="77"/>
                  </a:cubicBezTo>
                  <a:lnTo>
                    <a:pt x="179" y="124"/>
                  </a:lnTo>
                  <a:cubicBezTo>
                    <a:pt x="120" y="124"/>
                    <a:pt x="60" y="136"/>
                    <a:pt x="0" y="148"/>
                  </a:cubicBezTo>
                  <a:lnTo>
                    <a:pt x="179" y="148"/>
                  </a:lnTo>
                  <a:lnTo>
                    <a:pt x="655" y="124"/>
                  </a:lnTo>
                  <a:cubicBezTo>
                    <a:pt x="1072" y="100"/>
                    <a:pt x="1620" y="65"/>
                    <a:pt x="2251" y="65"/>
                  </a:cubicBezTo>
                  <a:lnTo>
                    <a:pt x="4322" y="65"/>
                  </a:lnTo>
                  <a:cubicBezTo>
                    <a:pt x="4352" y="71"/>
                    <a:pt x="4382" y="74"/>
                    <a:pt x="4412" y="74"/>
                  </a:cubicBezTo>
                  <a:cubicBezTo>
                    <a:pt x="4441" y="74"/>
                    <a:pt x="4471" y="71"/>
                    <a:pt x="4501" y="65"/>
                  </a:cubicBezTo>
                  <a:lnTo>
                    <a:pt x="4358" y="53"/>
                  </a:lnTo>
                  <a:lnTo>
                    <a:pt x="3870" y="17"/>
                  </a:lnTo>
                  <a:cubicBezTo>
                    <a:pt x="3575" y="9"/>
                    <a:pt x="3215" y="0"/>
                    <a:pt x="2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2019575" y="2831125"/>
              <a:ext cx="128625" cy="23275"/>
            </a:xfrm>
            <a:custGeom>
              <a:avLst/>
              <a:gdLst/>
              <a:ahLst/>
              <a:cxnLst/>
              <a:rect l="l" t="t" r="r" b="b"/>
              <a:pathLst>
                <a:path w="5145" h="931" extrusionOk="0">
                  <a:moveTo>
                    <a:pt x="5140" y="0"/>
                  </a:moveTo>
                  <a:cubicBezTo>
                    <a:pt x="5064" y="0"/>
                    <a:pt x="3947" y="187"/>
                    <a:pt x="2572" y="429"/>
                  </a:cubicBezTo>
                  <a:cubicBezTo>
                    <a:pt x="1144" y="691"/>
                    <a:pt x="1" y="906"/>
                    <a:pt x="1" y="930"/>
                  </a:cubicBezTo>
                  <a:cubicBezTo>
                    <a:pt x="1" y="930"/>
                    <a:pt x="2" y="930"/>
                    <a:pt x="4" y="930"/>
                  </a:cubicBezTo>
                  <a:cubicBezTo>
                    <a:pt x="69" y="930"/>
                    <a:pt x="1186" y="743"/>
                    <a:pt x="2572" y="501"/>
                  </a:cubicBezTo>
                  <a:cubicBezTo>
                    <a:pt x="3989" y="239"/>
                    <a:pt x="5144" y="25"/>
                    <a:pt x="5144" y="1"/>
                  </a:cubicBezTo>
                  <a:cubicBezTo>
                    <a:pt x="5144" y="0"/>
                    <a:pt x="5142" y="0"/>
                    <a:pt x="5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2023750" y="2957250"/>
              <a:ext cx="119975" cy="11825"/>
            </a:xfrm>
            <a:custGeom>
              <a:avLst/>
              <a:gdLst/>
              <a:ahLst/>
              <a:cxnLst/>
              <a:rect l="l" t="t" r="r" b="b"/>
              <a:pathLst>
                <a:path w="4799" h="473" extrusionOk="0">
                  <a:moveTo>
                    <a:pt x="4765" y="0"/>
                  </a:moveTo>
                  <a:cubicBezTo>
                    <a:pt x="4573" y="0"/>
                    <a:pt x="3589" y="89"/>
                    <a:pt x="2393" y="206"/>
                  </a:cubicBezTo>
                  <a:cubicBezTo>
                    <a:pt x="1072" y="326"/>
                    <a:pt x="0" y="445"/>
                    <a:pt x="0" y="468"/>
                  </a:cubicBezTo>
                  <a:cubicBezTo>
                    <a:pt x="0" y="471"/>
                    <a:pt x="12" y="472"/>
                    <a:pt x="34" y="472"/>
                  </a:cubicBezTo>
                  <a:cubicBezTo>
                    <a:pt x="228" y="472"/>
                    <a:pt x="1221" y="383"/>
                    <a:pt x="2405" y="266"/>
                  </a:cubicBezTo>
                  <a:cubicBezTo>
                    <a:pt x="3727" y="147"/>
                    <a:pt x="4798" y="16"/>
                    <a:pt x="4798" y="4"/>
                  </a:cubicBezTo>
                  <a:cubicBezTo>
                    <a:pt x="4798" y="2"/>
                    <a:pt x="4787" y="0"/>
                    <a:pt x="4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2030300" y="3058425"/>
              <a:ext cx="124425" cy="4250"/>
            </a:xfrm>
            <a:custGeom>
              <a:avLst/>
              <a:gdLst/>
              <a:ahLst/>
              <a:cxnLst/>
              <a:rect l="l" t="t" r="r" b="b"/>
              <a:pathLst>
                <a:path w="4977" h="170" extrusionOk="0">
                  <a:moveTo>
                    <a:pt x="4801" y="1"/>
                  </a:moveTo>
                  <a:cubicBezTo>
                    <a:pt x="4435" y="1"/>
                    <a:pt x="3535" y="16"/>
                    <a:pt x="2489" y="53"/>
                  </a:cubicBezTo>
                  <a:cubicBezTo>
                    <a:pt x="1107" y="89"/>
                    <a:pt x="0" y="136"/>
                    <a:pt x="0" y="160"/>
                  </a:cubicBezTo>
                  <a:cubicBezTo>
                    <a:pt x="0" y="167"/>
                    <a:pt x="87" y="170"/>
                    <a:pt x="241" y="170"/>
                  </a:cubicBezTo>
                  <a:cubicBezTo>
                    <a:pt x="640" y="170"/>
                    <a:pt x="1493" y="150"/>
                    <a:pt x="2489" y="124"/>
                  </a:cubicBezTo>
                  <a:cubicBezTo>
                    <a:pt x="3858" y="77"/>
                    <a:pt x="4977" y="29"/>
                    <a:pt x="4977" y="5"/>
                  </a:cubicBezTo>
                  <a:cubicBezTo>
                    <a:pt x="4977" y="2"/>
                    <a:pt x="4915" y="1"/>
                    <a:pt x="4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2019575" y="3155275"/>
              <a:ext cx="111650" cy="28300"/>
            </a:xfrm>
            <a:custGeom>
              <a:avLst/>
              <a:gdLst/>
              <a:ahLst/>
              <a:cxnLst/>
              <a:rect l="l" t="t" r="r" b="b"/>
              <a:pathLst>
                <a:path w="4466" h="1132" extrusionOk="0">
                  <a:moveTo>
                    <a:pt x="1" y="1"/>
                  </a:moveTo>
                  <a:lnTo>
                    <a:pt x="1" y="1"/>
                  </a:lnTo>
                  <a:cubicBezTo>
                    <a:pt x="48" y="36"/>
                    <a:pt x="96" y="60"/>
                    <a:pt x="155" y="84"/>
                  </a:cubicBezTo>
                  <a:cubicBezTo>
                    <a:pt x="262" y="144"/>
                    <a:pt x="417" y="215"/>
                    <a:pt x="608" y="298"/>
                  </a:cubicBezTo>
                  <a:cubicBezTo>
                    <a:pt x="1620" y="727"/>
                    <a:pt x="2691" y="1001"/>
                    <a:pt x="3787" y="1096"/>
                  </a:cubicBezTo>
                  <a:cubicBezTo>
                    <a:pt x="4001" y="1132"/>
                    <a:pt x="4168" y="1132"/>
                    <a:pt x="4287" y="1132"/>
                  </a:cubicBezTo>
                  <a:lnTo>
                    <a:pt x="4465" y="1132"/>
                  </a:lnTo>
                  <a:cubicBezTo>
                    <a:pt x="4406" y="1120"/>
                    <a:pt x="4334" y="1108"/>
                    <a:pt x="4275" y="1108"/>
                  </a:cubicBezTo>
                  <a:lnTo>
                    <a:pt x="3787" y="1060"/>
                  </a:lnTo>
                  <a:cubicBezTo>
                    <a:pt x="3239" y="989"/>
                    <a:pt x="2703" y="894"/>
                    <a:pt x="2179" y="763"/>
                  </a:cubicBezTo>
                  <a:cubicBezTo>
                    <a:pt x="1656" y="620"/>
                    <a:pt x="1132" y="453"/>
                    <a:pt x="632" y="251"/>
                  </a:cubicBezTo>
                  <a:cubicBezTo>
                    <a:pt x="429" y="179"/>
                    <a:pt x="274" y="108"/>
                    <a:pt x="167" y="60"/>
                  </a:cubicBezTo>
                  <a:cubicBezTo>
                    <a:pt x="120" y="36"/>
                    <a:pt x="60" y="13"/>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2017200" y="3218375"/>
              <a:ext cx="120575" cy="56575"/>
            </a:xfrm>
            <a:custGeom>
              <a:avLst/>
              <a:gdLst/>
              <a:ahLst/>
              <a:cxnLst/>
              <a:rect l="l" t="t" r="r" b="b"/>
              <a:pathLst>
                <a:path w="4823" h="2263" extrusionOk="0">
                  <a:moveTo>
                    <a:pt x="4822" y="1"/>
                  </a:moveTo>
                  <a:lnTo>
                    <a:pt x="4822" y="1"/>
                  </a:lnTo>
                  <a:cubicBezTo>
                    <a:pt x="4763" y="25"/>
                    <a:pt x="4703" y="60"/>
                    <a:pt x="4644" y="96"/>
                  </a:cubicBezTo>
                  <a:cubicBezTo>
                    <a:pt x="4525" y="179"/>
                    <a:pt x="4370" y="287"/>
                    <a:pt x="4156" y="418"/>
                  </a:cubicBezTo>
                  <a:cubicBezTo>
                    <a:pt x="3096" y="1084"/>
                    <a:pt x="1941" y="1632"/>
                    <a:pt x="750" y="2025"/>
                  </a:cubicBezTo>
                  <a:cubicBezTo>
                    <a:pt x="524" y="2096"/>
                    <a:pt x="334" y="2156"/>
                    <a:pt x="203" y="2192"/>
                  </a:cubicBezTo>
                  <a:cubicBezTo>
                    <a:pt x="131" y="2215"/>
                    <a:pt x="60" y="2239"/>
                    <a:pt x="0" y="2263"/>
                  </a:cubicBezTo>
                  <a:cubicBezTo>
                    <a:pt x="72" y="2251"/>
                    <a:pt x="131" y="2239"/>
                    <a:pt x="203" y="2215"/>
                  </a:cubicBezTo>
                  <a:cubicBezTo>
                    <a:pt x="334" y="2192"/>
                    <a:pt x="524" y="2132"/>
                    <a:pt x="762" y="2072"/>
                  </a:cubicBezTo>
                  <a:cubicBezTo>
                    <a:pt x="1370" y="1882"/>
                    <a:pt x="1953" y="1656"/>
                    <a:pt x="2536" y="1382"/>
                  </a:cubicBezTo>
                  <a:cubicBezTo>
                    <a:pt x="3108" y="1108"/>
                    <a:pt x="3656" y="799"/>
                    <a:pt x="4179" y="453"/>
                  </a:cubicBezTo>
                  <a:cubicBezTo>
                    <a:pt x="4382" y="322"/>
                    <a:pt x="4548" y="215"/>
                    <a:pt x="4656" y="132"/>
                  </a:cubicBezTo>
                  <a:cubicBezTo>
                    <a:pt x="4715" y="84"/>
                    <a:pt x="4775" y="48"/>
                    <a:pt x="48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2218125" y="2612050"/>
              <a:ext cx="11925" cy="630775"/>
            </a:xfrm>
            <a:custGeom>
              <a:avLst/>
              <a:gdLst/>
              <a:ahLst/>
              <a:cxnLst/>
              <a:rect l="l" t="t" r="r" b="b"/>
              <a:pathLst>
                <a:path w="477" h="25231" extrusionOk="0">
                  <a:moveTo>
                    <a:pt x="0" y="1"/>
                  </a:moveTo>
                  <a:cubicBezTo>
                    <a:pt x="0" y="1"/>
                    <a:pt x="0" y="72"/>
                    <a:pt x="0" y="251"/>
                  </a:cubicBezTo>
                  <a:cubicBezTo>
                    <a:pt x="12" y="441"/>
                    <a:pt x="36" y="691"/>
                    <a:pt x="36" y="989"/>
                  </a:cubicBezTo>
                  <a:cubicBezTo>
                    <a:pt x="71" y="1644"/>
                    <a:pt x="119" y="2561"/>
                    <a:pt x="167" y="3692"/>
                  </a:cubicBezTo>
                  <a:cubicBezTo>
                    <a:pt x="262" y="5978"/>
                    <a:pt x="357" y="9133"/>
                    <a:pt x="381" y="12610"/>
                  </a:cubicBezTo>
                  <a:cubicBezTo>
                    <a:pt x="405" y="16098"/>
                    <a:pt x="357" y="19253"/>
                    <a:pt x="286" y="21527"/>
                  </a:cubicBezTo>
                  <a:cubicBezTo>
                    <a:pt x="250" y="22658"/>
                    <a:pt x="226" y="23599"/>
                    <a:pt x="202" y="24242"/>
                  </a:cubicBezTo>
                  <a:cubicBezTo>
                    <a:pt x="191" y="24540"/>
                    <a:pt x="179" y="24801"/>
                    <a:pt x="179" y="24968"/>
                  </a:cubicBezTo>
                  <a:lnTo>
                    <a:pt x="179" y="25230"/>
                  </a:lnTo>
                  <a:cubicBezTo>
                    <a:pt x="179" y="25230"/>
                    <a:pt x="191" y="25135"/>
                    <a:pt x="191" y="24980"/>
                  </a:cubicBezTo>
                  <a:lnTo>
                    <a:pt x="226" y="24254"/>
                  </a:lnTo>
                  <a:cubicBezTo>
                    <a:pt x="250" y="23611"/>
                    <a:pt x="298" y="22694"/>
                    <a:pt x="333" y="21551"/>
                  </a:cubicBezTo>
                  <a:cubicBezTo>
                    <a:pt x="405" y="19265"/>
                    <a:pt x="476" y="16110"/>
                    <a:pt x="441" y="12621"/>
                  </a:cubicBezTo>
                  <a:cubicBezTo>
                    <a:pt x="417" y="9145"/>
                    <a:pt x="310" y="5990"/>
                    <a:pt x="202" y="3704"/>
                  </a:cubicBezTo>
                  <a:cubicBezTo>
                    <a:pt x="155" y="2561"/>
                    <a:pt x="107" y="1644"/>
                    <a:pt x="60" y="1001"/>
                  </a:cubicBezTo>
                  <a:cubicBezTo>
                    <a:pt x="60" y="679"/>
                    <a:pt x="48" y="418"/>
                    <a:pt x="24" y="251"/>
                  </a:cubicBezTo>
                  <a:cubicBezTo>
                    <a:pt x="0" y="84"/>
                    <a:pt x="0"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4"/>
            <p:cNvSpPr/>
            <p:nvPr/>
          </p:nvSpPr>
          <p:spPr>
            <a:xfrm>
              <a:off x="2338075" y="2583175"/>
              <a:ext cx="27100" cy="210175"/>
            </a:xfrm>
            <a:custGeom>
              <a:avLst/>
              <a:gdLst/>
              <a:ahLst/>
              <a:cxnLst/>
              <a:rect l="l" t="t" r="r" b="b"/>
              <a:pathLst>
                <a:path w="1084" h="8407" extrusionOk="0">
                  <a:moveTo>
                    <a:pt x="24" y="1"/>
                  </a:moveTo>
                  <a:cubicBezTo>
                    <a:pt x="0" y="1"/>
                    <a:pt x="215" y="1894"/>
                    <a:pt x="512" y="4216"/>
                  </a:cubicBezTo>
                  <a:cubicBezTo>
                    <a:pt x="798" y="6526"/>
                    <a:pt x="1048" y="8407"/>
                    <a:pt x="1072" y="8407"/>
                  </a:cubicBezTo>
                  <a:cubicBezTo>
                    <a:pt x="1084" y="8407"/>
                    <a:pt x="869" y="6526"/>
                    <a:pt x="572" y="4204"/>
                  </a:cubicBezTo>
                  <a:cubicBezTo>
                    <a:pt x="286" y="1882"/>
                    <a:pt x="36"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4"/>
            <p:cNvSpPr/>
            <p:nvPr/>
          </p:nvSpPr>
          <p:spPr>
            <a:xfrm>
              <a:off x="2342225" y="2825475"/>
              <a:ext cx="9550" cy="63125"/>
            </a:xfrm>
            <a:custGeom>
              <a:avLst/>
              <a:gdLst/>
              <a:ahLst/>
              <a:cxnLst/>
              <a:rect l="l" t="t" r="r" b="b"/>
              <a:pathLst>
                <a:path w="382" h="2525" extrusionOk="0">
                  <a:moveTo>
                    <a:pt x="13" y="1"/>
                  </a:moveTo>
                  <a:cubicBezTo>
                    <a:pt x="1" y="1"/>
                    <a:pt x="60" y="572"/>
                    <a:pt x="168" y="1263"/>
                  </a:cubicBezTo>
                  <a:cubicBezTo>
                    <a:pt x="215" y="1691"/>
                    <a:pt x="287" y="2108"/>
                    <a:pt x="382" y="2525"/>
                  </a:cubicBezTo>
                  <a:cubicBezTo>
                    <a:pt x="358" y="2096"/>
                    <a:pt x="310" y="1679"/>
                    <a:pt x="227" y="1251"/>
                  </a:cubicBezTo>
                  <a:cubicBezTo>
                    <a:pt x="180" y="834"/>
                    <a:pt x="108" y="417"/>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2382725" y="2879950"/>
              <a:ext cx="2400" cy="181600"/>
            </a:xfrm>
            <a:custGeom>
              <a:avLst/>
              <a:gdLst/>
              <a:ahLst/>
              <a:cxnLst/>
              <a:rect l="l" t="t" r="r" b="b"/>
              <a:pathLst>
                <a:path w="96" h="7264" extrusionOk="0">
                  <a:moveTo>
                    <a:pt x="12" y="0"/>
                  </a:moveTo>
                  <a:cubicBezTo>
                    <a:pt x="0" y="0"/>
                    <a:pt x="0" y="1632"/>
                    <a:pt x="12" y="3632"/>
                  </a:cubicBezTo>
                  <a:cubicBezTo>
                    <a:pt x="36" y="5632"/>
                    <a:pt x="60" y="7263"/>
                    <a:pt x="84" y="7263"/>
                  </a:cubicBezTo>
                  <a:cubicBezTo>
                    <a:pt x="95" y="7263"/>
                    <a:pt x="95" y="5644"/>
                    <a:pt x="84" y="3632"/>
                  </a:cubicBezTo>
                  <a:cubicBezTo>
                    <a:pt x="60" y="163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a:off x="2359200" y="3075800"/>
              <a:ext cx="23550" cy="164325"/>
            </a:xfrm>
            <a:custGeom>
              <a:avLst/>
              <a:gdLst/>
              <a:ahLst/>
              <a:cxnLst/>
              <a:rect l="l" t="t" r="r" b="b"/>
              <a:pathLst>
                <a:path w="942" h="6573" extrusionOk="0">
                  <a:moveTo>
                    <a:pt x="24" y="1"/>
                  </a:moveTo>
                  <a:cubicBezTo>
                    <a:pt x="1" y="13"/>
                    <a:pt x="191" y="1477"/>
                    <a:pt x="441" y="3299"/>
                  </a:cubicBezTo>
                  <a:cubicBezTo>
                    <a:pt x="691" y="5109"/>
                    <a:pt x="905" y="6573"/>
                    <a:pt x="917" y="6573"/>
                  </a:cubicBezTo>
                  <a:cubicBezTo>
                    <a:pt x="941" y="6561"/>
                    <a:pt x="751" y="5097"/>
                    <a:pt x="501" y="3287"/>
                  </a:cubicBezTo>
                  <a:cubicBezTo>
                    <a:pt x="263" y="1477"/>
                    <a:pt x="48"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2487200" y="2557300"/>
              <a:ext cx="53900" cy="336950"/>
            </a:xfrm>
            <a:custGeom>
              <a:avLst/>
              <a:gdLst/>
              <a:ahLst/>
              <a:cxnLst/>
              <a:rect l="l" t="t" r="r" b="b"/>
              <a:pathLst>
                <a:path w="2156" h="13478" extrusionOk="0">
                  <a:moveTo>
                    <a:pt x="12" y="0"/>
                  </a:moveTo>
                  <a:cubicBezTo>
                    <a:pt x="0" y="0"/>
                    <a:pt x="465" y="3036"/>
                    <a:pt x="1048" y="6751"/>
                  </a:cubicBezTo>
                  <a:cubicBezTo>
                    <a:pt x="1643" y="10466"/>
                    <a:pt x="2131" y="13478"/>
                    <a:pt x="2155" y="13478"/>
                  </a:cubicBezTo>
                  <a:cubicBezTo>
                    <a:pt x="2155" y="13478"/>
                    <a:pt x="1703" y="10442"/>
                    <a:pt x="1119" y="6727"/>
                  </a:cubicBezTo>
                  <a:cubicBezTo>
                    <a:pt x="524" y="301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2503575" y="2963600"/>
              <a:ext cx="17875" cy="149725"/>
            </a:xfrm>
            <a:custGeom>
              <a:avLst/>
              <a:gdLst/>
              <a:ahLst/>
              <a:cxnLst/>
              <a:rect l="l" t="t" r="r" b="b"/>
              <a:pathLst>
                <a:path w="715" h="5989" extrusionOk="0">
                  <a:moveTo>
                    <a:pt x="0" y="0"/>
                  </a:moveTo>
                  <a:cubicBezTo>
                    <a:pt x="0" y="1"/>
                    <a:pt x="131" y="1346"/>
                    <a:pt x="322" y="3000"/>
                  </a:cubicBezTo>
                  <a:cubicBezTo>
                    <a:pt x="512" y="4655"/>
                    <a:pt x="679" y="5989"/>
                    <a:pt x="703" y="5989"/>
                  </a:cubicBezTo>
                  <a:cubicBezTo>
                    <a:pt x="714" y="5989"/>
                    <a:pt x="572" y="4644"/>
                    <a:pt x="381" y="2989"/>
                  </a:cubicBezTo>
                  <a:cubicBezTo>
                    <a:pt x="191" y="1334"/>
                    <a:pt x="0" y="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616975" y="2459650"/>
              <a:ext cx="259275" cy="93775"/>
            </a:xfrm>
            <a:custGeom>
              <a:avLst/>
              <a:gdLst/>
              <a:ahLst/>
              <a:cxnLst/>
              <a:rect l="l" t="t" r="r" b="b"/>
              <a:pathLst>
                <a:path w="10371" h="3751" extrusionOk="0">
                  <a:moveTo>
                    <a:pt x="10371" y="1"/>
                  </a:moveTo>
                  <a:lnTo>
                    <a:pt x="10264" y="84"/>
                  </a:lnTo>
                  <a:lnTo>
                    <a:pt x="10002" y="287"/>
                  </a:lnTo>
                  <a:cubicBezTo>
                    <a:pt x="9787" y="465"/>
                    <a:pt x="9454" y="715"/>
                    <a:pt x="9037" y="1001"/>
                  </a:cubicBezTo>
                  <a:cubicBezTo>
                    <a:pt x="8549" y="1334"/>
                    <a:pt x="8037" y="1632"/>
                    <a:pt x="7501" y="1918"/>
                  </a:cubicBezTo>
                  <a:cubicBezTo>
                    <a:pt x="6858" y="2251"/>
                    <a:pt x="6192" y="2549"/>
                    <a:pt x="5501" y="2799"/>
                  </a:cubicBezTo>
                  <a:cubicBezTo>
                    <a:pt x="4822" y="3037"/>
                    <a:pt x="4120" y="3239"/>
                    <a:pt x="3406" y="3394"/>
                  </a:cubicBezTo>
                  <a:cubicBezTo>
                    <a:pt x="2822" y="3525"/>
                    <a:pt x="2227" y="3608"/>
                    <a:pt x="1632" y="3668"/>
                  </a:cubicBezTo>
                  <a:cubicBezTo>
                    <a:pt x="1131" y="3716"/>
                    <a:pt x="715" y="3739"/>
                    <a:pt x="429" y="3739"/>
                  </a:cubicBezTo>
                  <a:lnTo>
                    <a:pt x="0" y="3739"/>
                  </a:lnTo>
                  <a:cubicBezTo>
                    <a:pt x="174" y="3747"/>
                    <a:pt x="347" y="3751"/>
                    <a:pt x="521" y="3751"/>
                  </a:cubicBezTo>
                  <a:cubicBezTo>
                    <a:pt x="895" y="3751"/>
                    <a:pt x="1269" y="3732"/>
                    <a:pt x="1643" y="3692"/>
                  </a:cubicBezTo>
                  <a:cubicBezTo>
                    <a:pt x="2239" y="3644"/>
                    <a:pt x="2834" y="3561"/>
                    <a:pt x="3417" y="3442"/>
                  </a:cubicBezTo>
                  <a:cubicBezTo>
                    <a:pt x="4144" y="3287"/>
                    <a:pt x="4846" y="3085"/>
                    <a:pt x="5537" y="2846"/>
                  </a:cubicBezTo>
                  <a:cubicBezTo>
                    <a:pt x="6227" y="2596"/>
                    <a:pt x="6894" y="2299"/>
                    <a:pt x="7537" y="1953"/>
                  </a:cubicBezTo>
                  <a:cubicBezTo>
                    <a:pt x="8073" y="1680"/>
                    <a:pt x="8585" y="1358"/>
                    <a:pt x="9085" y="1025"/>
                  </a:cubicBezTo>
                  <a:cubicBezTo>
                    <a:pt x="9537" y="715"/>
                    <a:pt x="9966" y="370"/>
                    <a:pt x="10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876825" y="2253675"/>
              <a:ext cx="10750" cy="206000"/>
            </a:xfrm>
            <a:custGeom>
              <a:avLst/>
              <a:gdLst/>
              <a:ahLst/>
              <a:cxnLst/>
              <a:rect l="l" t="t" r="r" b="b"/>
              <a:pathLst>
                <a:path w="430" h="8240" extrusionOk="0">
                  <a:moveTo>
                    <a:pt x="382" y="1"/>
                  </a:moveTo>
                  <a:lnTo>
                    <a:pt x="382" y="251"/>
                  </a:lnTo>
                  <a:lnTo>
                    <a:pt x="382" y="1144"/>
                  </a:lnTo>
                  <a:cubicBezTo>
                    <a:pt x="382" y="1894"/>
                    <a:pt x="382" y="2942"/>
                    <a:pt x="322" y="4085"/>
                  </a:cubicBezTo>
                  <a:cubicBezTo>
                    <a:pt x="274" y="5239"/>
                    <a:pt x="191" y="6275"/>
                    <a:pt x="120" y="7025"/>
                  </a:cubicBezTo>
                  <a:cubicBezTo>
                    <a:pt x="84" y="7371"/>
                    <a:pt x="48" y="7668"/>
                    <a:pt x="24" y="7918"/>
                  </a:cubicBezTo>
                  <a:cubicBezTo>
                    <a:pt x="12" y="8002"/>
                    <a:pt x="1" y="8085"/>
                    <a:pt x="1" y="8157"/>
                  </a:cubicBezTo>
                  <a:cubicBezTo>
                    <a:pt x="1" y="8192"/>
                    <a:pt x="1" y="8216"/>
                    <a:pt x="1" y="8240"/>
                  </a:cubicBezTo>
                  <a:cubicBezTo>
                    <a:pt x="1" y="8240"/>
                    <a:pt x="1" y="8240"/>
                    <a:pt x="12" y="8157"/>
                  </a:cubicBezTo>
                  <a:cubicBezTo>
                    <a:pt x="24" y="8085"/>
                    <a:pt x="48" y="8014"/>
                    <a:pt x="48" y="7918"/>
                  </a:cubicBezTo>
                  <a:cubicBezTo>
                    <a:pt x="84" y="7716"/>
                    <a:pt x="120" y="7406"/>
                    <a:pt x="167" y="7037"/>
                  </a:cubicBezTo>
                  <a:cubicBezTo>
                    <a:pt x="251" y="6287"/>
                    <a:pt x="358" y="5239"/>
                    <a:pt x="393" y="4096"/>
                  </a:cubicBezTo>
                  <a:cubicBezTo>
                    <a:pt x="429" y="2942"/>
                    <a:pt x="429" y="1894"/>
                    <a:pt x="429" y="1144"/>
                  </a:cubicBezTo>
                  <a:cubicBezTo>
                    <a:pt x="417" y="763"/>
                    <a:pt x="393" y="453"/>
                    <a:pt x="393" y="251"/>
                  </a:cubicBezTo>
                  <a:cubicBezTo>
                    <a:pt x="382" y="156"/>
                    <a:pt x="382" y="84"/>
                    <a:pt x="3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2677400" y="2245950"/>
              <a:ext cx="299750" cy="403925"/>
            </a:xfrm>
            <a:custGeom>
              <a:avLst/>
              <a:gdLst/>
              <a:ahLst/>
              <a:cxnLst/>
              <a:rect l="l" t="t" r="r" b="b"/>
              <a:pathLst>
                <a:path w="11990" h="16157" extrusionOk="0">
                  <a:moveTo>
                    <a:pt x="10680" y="0"/>
                  </a:moveTo>
                  <a:cubicBezTo>
                    <a:pt x="10680" y="0"/>
                    <a:pt x="10704" y="298"/>
                    <a:pt x="10823" y="857"/>
                  </a:cubicBezTo>
                  <a:cubicBezTo>
                    <a:pt x="10954" y="1417"/>
                    <a:pt x="11180" y="2215"/>
                    <a:pt x="11430" y="3215"/>
                  </a:cubicBezTo>
                  <a:cubicBezTo>
                    <a:pt x="11764" y="4370"/>
                    <a:pt x="11907" y="5572"/>
                    <a:pt x="11847" y="6775"/>
                  </a:cubicBezTo>
                  <a:cubicBezTo>
                    <a:pt x="11776" y="8251"/>
                    <a:pt x="11026" y="9632"/>
                    <a:pt x="9823" y="10501"/>
                  </a:cubicBezTo>
                  <a:cubicBezTo>
                    <a:pt x="9216" y="10954"/>
                    <a:pt x="8573" y="11371"/>
                    <a:pt x="7918" y="11752"/>
                  </a:cubicBezTo>
                  <a:cubicBezTo>
                    <a:pt x="7275" y="12133"/>
                    <a:pt x="6668" y="12490"/>
                    <a:pt x="6073" y="12835"/>
                  </a:cubicBezTo>
                  <a:cubicBezTo>
                    <a:pt x="4906" y="13514"/>
                    <a:pt x="3834" y="14097"/>
                    <a:pt x="2929" y="14597"/>
                  </a:cubicBezTo>
                  <a:cubicBezTo>
                    <a:pt x="2036" y="15085"/>
                    <a:pt x="1298" y="15466"/>
                    <a:pt x="786" y="15728"/>
                  </a:cubicBezTo>
                  <a:lnTo>
                    <a:pt x="203" y="16050"/>
                  </a:lnTo>
                  <a:lnTo>
                    <a:pt x="0" y="16157"/>
                  </a:lnTo>
                  <a:lnTo>
                    <a:pt x="203" y="16062"/>
                  </a:lnTo>
                  <a:lnTo>
                    <a:pt x="798" y="15764"/>
                  </a:lnTo>
                  <a:cubicBezTo>
                    <a:pt x="1310" y="15514"/>
                    <a:pt x="2048" y="15133"/>
                    <a:pt x="2953" y="14657"/>
                  </a:cubicBezTo>
                  <a:cubicBezTo>
                    <a:pt x="3858" y="14169"/>
                    <a:pt x="4930" y="13585"/>
                    <a:pt x="6108" y="12907"/>
                  </a:cubicBezTo>
                  <a:cubicBezTo>
                    <a:pt x="6704" y="12561"/>
                    <a:pt x="7299" y="12204"/>
                    <a:pt x="7942" y="11823"/>
                  </a:cubicBezTo>
                  <a:cubicBezTo>
                    <a:pt x="8620" y="11454"/>
                    <a:pt x="9263" y="11025"/>
                    <a:pt x="9871" y="10573"/>
                  </a:cubicBezTo>
                  <a:cubicBezTo>
                    <a:pt x="11097" y="9692"/>
                    <a:pt x="11859" y="8299"/>
                    <a:pt x="11930" y="6787"/>
                  </a:cubicBezTo>
                  <a:cubicBezTo>
                    <a:pt x="11990" y="5584"/>
                    <a:pt x="11835" y="4370"/>
                    <a:pt x="11490" y="3215"/>
                  </a:cubicBezTo>
                  <a:cubicBezTo>
                    <a:pt x="11228" y="2227"/>
                    <a:pt x="11002" y="1429"/>
                    <a:pt x="10871" y="869"/>
                  </a:cubicBezTo>
                  <a:cubicBezTo>
                    <a:pt x="10799" y="595"/>
                    <a:pt x="10752" y="381"/>
                    <a:pt x="10728" y="226"/>
                  </a:cubicBezTo>
                  <a:cubicBezTo>
                    <a:pt x="10692" y="84"/>
                    <a:pt x="10680" y="0"/>
                    <a:pt x="106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2054400" y="2614450"/>
              <a:ext cx="27400" cy="483400"/>
            </a:xfrm>
            <a:custGeom>
              <a:avLst/>
              <a:gdLst/>
              <a:ahLst/>
              <a:cxnLst/>
              <a:rect l="l" t="t" r="r" b="b"/>
              <a:pathLst>
                <a:path w="1096" h="19336" extrusionOk="0">
                  <a:moveTo>
                    <a:pt x="1096" y="0"/>
                  </a:moveTo>
                  <a:cubicBezTo>
                    <a:pt x="1084" y="143"/>
                    <a:pt x="1072" y="333"/>
                    <a:pt x="1072" y="560"/>
                  </a:cubicBezTo>
                  <a:cubicBezTo>
                    <a:pt x="1060" y="1084"/>
                    <a:pt x="1036" y="1798"/>
                    <a:pt x="1001" y="2655"/>
                  </a:cubicBezTo>
                  <a:cubicBezTo>
                    <a:pt x="929" y="4429"/>
                    <a:pt x="834" y="6882"/>
                    <a:pt x="679" y="9573"/>
                  </a:cubicBezTo>
                  <a:cubicBezTo>
                    <a:pt x="536" y="12275"/>
                    <a:pt x="358" y="14716"/>
                    <a:pt x="215" y="16478"/>
                  </a:cubicBezTo>
                  <a:lnTo>
                    <a:pt x="48" y="18562"/>
                  </a:lnTo>
                  <a:cubicBezTo>
                    <a:pt x="24" y="18812"/>
                    <a:pt x="1" y="19002"/>
                    <a:pt x="1" y="19133"/>
                  </a:cubicBezTo>
                  <a:lnTo>
                    <a:pt x="1" y="19336"/>
                  </a:lnTo>
                  <a:cubicBezTo>
                    <a:pt x="1" y="19336"/>
                    <a:pt x="12" y="19276"/>
                    <a:pt x="24" y="19133"/>
                  </a:cubicBezTo>
                  <a:cubicBezTo>
                    <a:pt x="36" y="18991"/>
                    <a:pt x="48" y="18800"/>
                    <a:pt x="84" y="18574"/>
                  </a:cubicBezTo>
                  <a:cubicBezTo>
                    <a:pt x="120" y="18050"/>
                    <a:pt x="191" y="17347"/>
                    <a:pt x="274" y="16478"/>
                  </a:cubicBezTo>
                  <a:cubicBezTo>
                    <a:pt x="441" y="14716"/>
                    <a:pt x="608" y="12275"/>
                    <a:pt x="763" y="9573"/>
                  </a:cubicBezTo>
                  <a:cubicBezTo>
                    <a:pt x="905" y="6882"/>
                    <a:pt x="1001" y="4429"/>
                    <a:pt x="1048" y="2667"/>
                  </a:cubicBezTo>
                  <a:cubicBezTo>
                    <a:pt x="1072" y="1798"/>
                    <a:pt x="1096" y="1084"/>
                    <a:pt x="1096" y="560"/>
                  </a:cubicBezTo>
                  <a:lnTo>
                    <a:pt x="10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2049650" y="3133550"/>
              <a:ext cx="25900" cy="194700"/>
            </a:xfrm>
            <a:custGeom>
              <a:avLst/>
              <a:gdLst/>
              <a:ahLst/>
              <a:cxnLst/>
              <a:rect l="l" t="t" r="r" b="b"/>
              <a:pathLst>
                <a:path w="1036" h="7788" extrusionOk="0">
                  <a:moveTo>
                    <a:pt x="36" y="1"/>
                  </a:moveTo>
                  <a:cubicBezTo>
                    <a:pt x="0" y="203"/>
                    <a:pt x="0" y="501"/>
                    <a:pt x="0" y="882"/>
                  </a:cubicBezTo>
                  <a:cubicBezTo>
                    <a:pt x="0" y="1846"/>
                    <a:pt x="48" y="2810"/>
                    <a:pt x="167" y="3775"/>
                  </a:cubicBezTo>
                  <a:cubicBezTo>
                    <a:pt x="286" y="4739"/>
                    <a:pt x="464" y="5692"/>
                    <a:pt x="703" y="6632"/>
                  </a:cubicBezTo>
                  <a:cubicBezTo>
                    <a:pt x="786" y="6989"/>
                    <a:pt x="869" y="7287"/>
                    <a:pt x="929" y="7478"/>
                  </a:cubicBezTo>
                  <a:cubicBezTo>
                    <a:pt x="953" y="7561"/>
                    <a:pt x="964" y="7656"/>
                    <a:pt x="1000" y="7716"/>
                  </a:cubicBezTo>
                  <a:cubicBezTo>
                    <a:pt x="976" y="7644"/>
                    <a:pt x="964" y="7561"/>
                    <a:pt x="941" y="7478"/>
                  </a:cubicBezTo>
                  <a:cubicBezTo>
                    <a:pt x="881" y="7275"/>
                    <a:pt x="810" y="6989"/>
                    <a:pt x="726" y="6632"/>
                  </a:cubicBezTo>
                  <a:cubicBezTo>
                    <a:pt x="500" y="5680"/>
                    <a:pt x="333" y="4727"/>
                    <a:pt x="214" y="3775"/>
                  </a:cubicBezTo>
                  <a:cubicBezTo>
                    <a:pt x="107" y="2810"/>
                    <a:pt x="36" y="1846"/>
                    <a:pt x="36" y="882"/>
                  </a:cubicBezTo>
                  <a:lnTo>
                    <a:pt x="36" y="1"/>
                  </a:lnTo>
                  <a:close/>
                  <a:moveTo>
                    <a:pt x="1000" y="7716"/>
                  </a:moveTo>
                  <a:lnTo>
                    <a:pt x="1036" y="7787"/>
                  </a:lnTo>
                  <a:cubicBezTo>
                    <a:pt x="1036" y="7787"/>
                    <a:pt x="1036" y="7763"/>
                    <a:pt x="1000" y="7716"/>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123150" y="2755225"/>
              <a:ext cx="6575" cy="548900"/>
            </a:xfrm>
            <a:custGeom>
              <a:avLst/>
              <a:gdLst/>
              <a:ahLst/>
              <a:cxnLst/>
              <a:rect l="l" t="t" r="r" b="b"/>
              <a:pathLst>
                <a:path w="263" h="21956" extrusionOk="0">
                  <a:moveTo>
                    <a:pt x="1" y="1"/>
                  </a:moveTo>
                  <a:lnTo>
                    <a:pt x="1" y="644"/>
                  </a:lnTo>
                  <a:cubicBezTo>
                    <a:pt x="13" y="1227"/>
                    <a:pt x="25" y="2025"/>
                    <a:pt x="60" y="3013"/>
                  </a:cubicBezTo>
                  <a:cubicBezTo>
                    <a:pt x="96" y="5025"/>
                    <a:pt x="144" y="7799"/>
                    <a:pt x="168" y="10871"/>
                  </a:cubicBezTo>
                  <a:cubicBezTo>
                    <a:pt x="191" y="13931"/>
                    <a:pt x="168" y="16705"/>
                    <a:pt x="168" y="18705"/>
                  </a:cubicBezTo>
                  <a:cubicBezTo>
                    <a:pt x="144" y="19694"/>
                    <a:pt x="144" y="20503"/>
                    <a:pt x="144" y="21087"/>
                  </a:cubicBezTo>
                  <a:lnTo>
                    <a:pt x="144" y="21730"/>
                  </a:lnTo>
                  <a:lnTo>
                    <a:pt x="144" y="21956"/>
                  </a:lnTo>
                  <a:cubicBezTo>
                    <a:pt x="144" y="21956"/>
                    <a:pt x="144" y="21896"/>
                    <a:pt x="156" y="21730"/>
                  </a:cubicBezTo>
                  <a:cubicBezTo>
                    <a:pt x="168" y="21575"/>
                    <a:pt x="168" y="21360"/>
                    <a:pt x="168" y="21087"/>
                  </a:cubicBezTo>
                  <a:cubicBezTo>
                    <a:pt x="180" y="20515"/>
                    <a:pt x="215" y="19694"/>
                    <a:pt x="215" y="18717"/>
                  </a:cubicBezTo>
                  <a:cubicBezTo>
                    <a:pt x="239" y="16705"/>
                    <a:pt x="263" y="13931"/>
                    <a:pt x="239" y="10871"/>
                  </a:cubicBezTo>
                  <a:cubicBezTo>
                    <a:pt x="215" y="7799"/>
                    <a:pt x="156" y="5025"/>
                    <a:pt x="96" y="3013"/>
                  </a:cubicBezTo>
                  <a:cubicBezTo>
                    <a:pt x="72" y="2025"/>
                    <a:pt x="25" y="1227"/>
                    <a:pt x="25" y="644"/>
                  </a:cubicBezTo>
                  <a:cubicBezTo>
                    <a:pt x="1" y="382"/>
                    <a:pt x="1" y="144"/>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220800" y="2505800"/>
              <a:ext cx="5975" cy="101225"/>
            </a:xfrm>
            <a:custGeom>
              <a:avLst/>
              <a:gdLst/>
              <a:ahLst/>
              <a:cxnLst/>
              <a:rect l="l" t="t" r="r" b="b"/>
              <a:pathLst>
                <a:path w="239" h="4049" extrusionOk="0">
                  <a:moveTo>
                    <a:pt x="12" y="0"/>
                  </a:moveTo>
                  <a:lnTo>
                    <a:pt x="12" y="0"/>
                  </a:lnTo>
                  <a:cubicBezTo>
                    <a:pt x="0" y="0"/>
                    <a:pt x="24" y="905"/>
                    <a:pt x="84" y="2024"/>
                  </a:cubicBezTo>
                  <a:cubicBezTo>
                    <a:pt x="143" y="3144"/>
                    <a:pt x="203" y="4048"/>
                    <a:pt x="214" y="4048"/>
                  </a:cubicBezTo>
                  <a:cubicBezTo>
                    <a:pt x="238" y="4048"/>
                    <a:pt x="203" y="3144"/>
                    <a:pt x="143" y="2024"/>
                  </a:cubicBezTo>
                  <a:cubicBezTo>
                    <a:pt x="95" y="905"/>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2336575" y="2470375"/>
              <a:ext cx="9250" cy="103300"/>
            </a:xfrm>
            <a:custGeom>
              <a:avLst/>
              <a:gdLst/>
              <a:ahLst/>
              <a:cxnLst/>
              <a:rect l="l" t="t" r="r" b="b"/>
              <a:pathLst>
                <a:path w="370" h="4132" extrusionOk="0">
                  <a:moveTo>
                    <a:pt x="13" y="0"/>
                  </a:moveTo>
                  <a:cubicBezTo>
                    <a:pt x="1" y="0"/>
                    <a:pt x="48" y="929"/>
                    <a:pt x="144" y="2072"/>
                  </a:cubicBezTo>
                  <a:cubicBezTo>
                    <a:pt x="239" y="3203"/>
                    <a:pt x="334" y="4132"/>
                    <a:pt x="346" y="4132"/>
                  </a:cubicBezTo>
                  <a:cubicBezTo>
                    <a:pt x="370" y="4132"/>
                    <a:pt x="310" y="3203"/>
                    <a:pt x="215" y="2060"/>
                  </a:cubicBezTo>
                  <a:cubicBezTo>
                    <a:pt x="120" y="917"/>
                    <a:pt x="25" y="0"/>
                    <a:pt x="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2447000" y="2449525"/>
              <a:ext cx="28300" cy="94700"/>
            </a:xfrm>
            <a:custGeom>
              <a:avLst/>
              <a:gdLst/>
              <a:ahLst/>
              <a:cxnLst/>
              <a:rect l="l" t="t" r="r" b="b"/>
              <a:pathLst>
                <a:path w="1132" h="3788" extrusionOk="0">
                  <a:moveTo>
                    <a:pt x="13" y="1"/>
                  </a:moveTo>
                  <a:cubicBezTo>
                    <a:pt x="13" y="1"/>
                    <a:pt x="13" y="1"/>
                    <a:pt x="13" y="1"/>
                  </a:cubicBezTo>
                  <a:cubicBezTo>
                    <a:pt x="1" y="1"/>
                    <a:pt x="227" y="858"/>
                    <a:pt x="525" y="1906"/>
                  </a:cubicBezTo>
                  <a:cubicBezTo>
                    <a:pt x="834" y="2942"/>
                    <a:pt x="1096" y="3787"/>
                    <a:pt x="1108" y="3787"/>
                  </a:cubicBezTo>
                  <a:cubicBezTo>
                    <a:pt x="1132" y="3775"/>
                    <a:pt x="894" y="2930"/>
                    <a:pt x="596" y="1882"/>
                  </a:cubicBezTo>
                  <a:cubicBezTo>
                    <a:pt x="289" y="842"/>
                    <a:pt x="28" y="1"/>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2240150" y="2426325"/>
              <a:ext cx="191700" cy="40200"/>
            </a:xfrm>
            <a:custGeom>
              <a:avLst/>
              <a:gdLst/>
              <a:ahLst/>
              <a:cxnLst/>
              <a:rect l="l" t="t" r="r" b="b"/>
              <a:pathLst>
                <a:path w="7668" h="1608" extrusionOk="0">
                  <a:moveTo>
                    <a:pt x="7596" y="0"/>
                  </a:moveTo>
                  <a:lnTo>
                    <a:pt x="7358" y="24"/>
                  </a:lnTo>
                  <a:lnTo>
                    <a:pt x="6537" y="155"/>
                  </a:lnTo>
                  <a:cubicBezTo>
                    <a:pt x="5834" y="262"/>
                    <a:pt x="4870" y="429"/>
                    <a:pt x="3810" y="655"/>
                  </a:cubicBezTo>
                  <a:cubicBezTo>
                    <a:pt x="2750" y="893"/>
                    <a:pt x="1798" y="1120"/>
                    <a:pt x="1107" y="1298"/>
                  </a:cubicBezTo>
                  <a:lnTo>
                    <a:pt x="298" y="1512"/>
                  </a:lnTo>
                  <a:lnTo>
                    <a:pt x="72" y="1584"/>
                  </a:lnTo>
                  <a:lnTo>
                    <a:pt x="0" y="1608"/>
                  </a:lnTo>
                  <a:lnTo>
                    <a:pt x="83" y="1608"/>
                  </a:lnTo>
                  <a:lnTo>
                    <a:pt x="298" y="1560"/>
                  </a:lnTo>
                  <a:lnTo>
                    <a:pt x="1119" y="1358"/>
                  </a:lnTo>
                  <a:cubicBezTo>
                    <a:pt x="1810" y="1191"/>
                    <a:pt x="2762" y="965"/>
                    <a:pt x="3822" y="750"/>
                  </a:cubicBezTo>
                  <a:cubicBezTo>
                    <a:pt x="4882" y="524"/>
                    <a:pt x="5846" y="346"/>
                    <a:pt x="6537" y="227"/>
                  </a:cubicBezTo>
                  <a:lnTo>
                    <a:pt x="7370" y="84"/>
                  </a:lnTo>
                  <a:lnTo>
                    <a:pt x="7596" y="36"/>
                  </a:lnTo>
                  <a:cubicBezTo>
                    <a:pt x="7620" y="36"/>
                    <a:pt x="7644" y="24"/>
                    <a:pt x="7668" y="12"/>
                  </a:cubicBezTo>
                  <a:cubicBezTo>
                    <a:pt x="7644" y="12"/>
                    <a:pt x="7620" y="0"/>
                    <a:pt x="75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2273175" y="2438825"/>
              <a:ext cx="2700" cy="46150"/>
            </a:xfrm>
            <a:custGeom>
              <a:avLst/>
              <a:gdLst/>
              <a:ahLst/>
              <a:cxnLst/>
              <a:rect l="l" t="t" r="r" b="b"/>
              <a:pathLst>
                <a:path w="108" h="1846" extrusionOk="0">
                  <a:moveTo>
                    <a:pt x="60" y="0"/>
                  </a:moveTo>
                  <a:cubicBezTo>
                    <a:pt x="24" y="310"/>
                    <a:pt x="13" y="620"/>
                    <a:pt x="24" y="917"/>
                  </a:cubicBezTo>
                  <a:cubicBezTo>
                    <a:pt x="1" y="1227"/>
                    <a:pt x="13" y="1536"/>
                    <a:pt x="36" y="1846"/>
                  </a:cubicBezTo>
                  <a:cubicBezTo>
                    <a:pt x="84" y="1536"/>
                    <a:pt x="96" y="1227"/>
                    <a:pt x="84" y="929"/>
                  </a:cubicBezTo>
                  <a:cubicBezTo>
                    <a:pt x="108" y="620"/>
                    <a:pt x="96" y="310"/>
                    <a:pt x="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2384500" y="2422450"/>
              <a:ext cx="8075" cy="41700"/>
            </a:xfrm>
            <a:custGeom>
              <a:avLst/>
              <a:gdLst/>
              <a:ahLst/>
              <a:cxnLst/>
              <a:rect l="l" t="t" r="r" b="b"/>
              <a:pathLst>
                <a:path w="323" h="1668" extrusionOk="0">
                  <a:moveTo>
                    <a:pt x="1" y="1"/>
                  </a:moveTo>
                  <a:cubicBezTo>
                    <a:pt x="13" y="286"/>
                    <a:pt x="48" y="560"/>
                    <a:pt x="120" y="834"/>
                  </a:cubicBezTo>
                  <a:cubicBezTo>
                    <a:pt x="155" y="1120"/>
                    <a:pt x="227" y="1394"/>
                    <a:pt x="298" y="1667"/>
                  </a:cubicBezTo>
                  <a:lnTo>
                    <a:pt x="322" y="1667"/>
                  </a:lnTo>
                  <a:cubicBezTo>
                    <a:pt x="251" y="1096"/>
                    <a:pt x="143" y="54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1565350" y="4775425"/>
              <a:ext cx="2669700" cy="4175"/>
            </a:xfrm>
            <a:custGeom>
              <a:avLst/>
              <a:gdLst/>
              <a:ahLst/>
              <a:cxnLst/>
              <a:rect l="l" t="t" r="r" b="b"/>
              <a:pathLst>
                <a:path w="106788" h="167" extrusionOk="0">
                  <a:moveTo>
                    <a:pt x="53400" y="0"/>
                  </a:moveTo>
                  <a:cubicBezTo>
                    <a:pt x="23908" y="0"/>
                    <a:pt x="1" y="36"/>
                    <a:pt x="1" y="84"/>
                  </a:cubicBezTo>
                  <a:cubicBezTo>
                    <a:pt x="1" y="119"/>
                    <a:pt x="23920" y="167"/>
                    <a:pt x="53400" y="167"/>
                  </a:cubicBezTo>
                  <a:cubicBezTo>
                    <a:pt x="82880" y="167"/>
                    <a:pt x="106788" y="119"/>
                    <a:pt x="106788" y="84"/>
                  </a:cubicBezTo>
                  <a:cubicBezTo>
                    <a:pt x="106788" y="36"/>
                    <a:pt x="82892" y="0"/>
                    <a:pt x="5340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1631425" y="1827150"/>
              <a:ext cx="430075" cy="447700"/>
            </a:xfrm>
            <a:custGeom>
              <a:avLst/>
              <a:gdLst/>
              <a:ahLst/>
              <a:cxnLst/>
              <a:rect l="l" t="t" r="r" b="b"/>
              <a:pathLst>
                <a:path w="17203" h="17908" extrusionOk="0">
                  <a:moveTo>
                    <a:pt x="8549" y="12"/>
                  </a:moveTo>
                  <a:cubicBezTo>
                    <a:pt x="8561" y="18"/>
                    <a:pt x="8576" y="21"/>
                    <a:pt x="8593" y="21"/>
                  </a:cubicBezTo>
                  <a:cubicBezTo>
                    <a:pt x="8609" y="21"/>
                    <a:pt x="8627" y="18"/>
                    <a:pt x="8645" y="12"/>
                  </a:cubicBezTo>
                  <a:close/>
                  <a:moveTo>
                    <a:pt x="7966" y="0"/>
                  </a:moveTo>
                  <a:cubicBezTo>
                    <a:pt x="7740" y="0"/>
                    <a:pt x="7502" y="24"/>
                    <a:pt x="7276" y="72"/>
                  </a:cubicBezTo>
                  <a:cubicBezTo>
                    <a:pt x="7133" y="95"/>
                    <a:pt x="6990" y="107"/>
                    <a:pt x="6835" y="131"/>
                  </a:cubicBezTo>
                  <a:lnTo>
                    <a:pt x="6335" y="262"/>
                  </a:lnTo>
                  <a:cubicBezTo>
                    <a:pt x="4335" y="786"/>
                    <a:pt x="2608" y="2048"/>
                    <a:pt x="1513" y="3798"/>
                  </a:cubicBezTo>
                  <a:cubicBezTo>
                    <a:pt x="739" y="4989"/>
                    <a:pt x="298" y="6370"/>
                    <a:pt x="227" y="7787"/>
                  </a:cubicBezTo>
                  <a:cubicBezTo>
                    <a:pt x="132" y="9430"/>
                    <a:pt x="525" y="11049"/>
                    <a:pt x="1358" y="12454"/>
                  </a:cubicBezTo>
                  <a:cubicBezTo>
                    <a:pt x="2275" y="14026"/>
                    <a:pt x="3680" y="15240"/>
                    <a:pt x="5359" y="15943"/>
                  </a:cubicBezTo>
                  <a:cubicBezTo>
                    <a:pt x="6240" y="16300"/>
                    <a:pt x="7180" y="16514"/>
                    <a:pt x="8133" y="16550"/>
                  </a:cubicBezTo>
                  <a:cubicBezTo>
                    <a:pt x="8295" y="16560"/>
                    <a:pt x="8459" y="16565"/>
                    <a:pt x="8622" y="16565"/>
                  </a:cubicBezTo>
                  <a:cubicBezTo>
                    <a:pt x="9437" y="16565"/>
                    <a:pt x="10252" y="16441"/>
                    <a:pt x="11026" y="16193"/>
                  </a:cubicBezTo>
                  <a:lnTo>
                    <a:pt x="11070" y="16180"/>
                  </a:lnTo>
                  <a:lnTo>
                    <a:pt x="11070" y="16180"/>
                  </a:lnTo>
                  <a:lnTo>
                    <a:pt x="15896" y="17848"/>
                  </a:lnTo>
                  <a:lnTo>
                    <a:pt x="16086" y="17907"/>
                  </a:lnTo>
                  <a:lnTo>
                    <a:pt x="16086" y="17907"/>
                  </a:lnTo>
                  <a:lnTo>
                    <a:pt x="16027" y="17717"/>
                  </a:lnTo>
                  <a:cubicBezTo>
                    <a:pt x="15605" y="16334"/>
                    <a:pt x="15183" y="15008"/>
                    <a:pt x="14783" y="13741"/>
                  </a:cubicBezTo>
                  <a:lnTo>
                    <a:pt x="14783" y="13741"/>
                  </a:lnTo>
                  <a:cubicBezTo>
                    <a:pt x="16499" y="11780"/>
                    <a:pt x="17202" y="9141"/>
                    <a:pt x="16681" y="6584"/>
                  </a:cubicBezTo>
                  <a:cubicBezTo>
                    <a:pt x="16467" y="5525"/>
                    <a:pt x="16039" y="4501"/>
                    <a:pt x="15431" y="3596"/>
                  </a:cubicBezTo>
                  <a:cubicBezTo>
                    <a:pt x="14896" y="2834"/>
                    <a:pt x="14253" y="2155"/>
                    <a:pt x="13502" y="1596"/>
                  </a:cubicBezTo>
                  <a:cubicBezTo>
                    <a:pt x="13181" y="1357"/>
                    <a:pt x="12836" y="1143"/>
                    <a:pt x="12490" y="953"/>
                  </a:cubicBezTo>
                  <a:cubicBezTo>
                    <a:pt x="12181" y="786"/>
                    <a:pt x="11859" y="643"/>
                    <a:pt x="11526" y="512"/>
                  </a:cubicBezTo>
                  <a:cubicBezTo>
                    <a:pt x="11252" y="405"/>
                    <a:pt x="10978" y="322"/>
                    <a:pt x="10705" y="250"/>
                  </a:cubicBezTo>
                  <a:cubicBezTo>
                    <a:pt x="10454" y="179"/>
                    <a:pt x="10204" y="131"/>
                    <a:pt x="9954" y="95"/>
                  </a:cubicBezTo>
                  <a:cubicBezTo>
                    <a:pt x="9728" y="60"/>
                    <a:pt x="9526" y="36"/>
                    <a:pt x="9347" y="12"/>
                  </a:cubicBezTo>
                  <a:lnTo>
                    <a:pt x="8645" y="12"/>
                  </a:lnTo>
                  <a:lnTo>
                    <a:pt x="8907" y="36"/>
                  </a:lnTo>
                  <a:lnTo>
                    <a:pt x="9347" y="72"/>
                  </a:lnTo>
                  <a:cubicBezTo>
                    <a:pt x="9514" y="83"/>
                    <a:pt x="9716" y="131"/>
                    <a:pt x="9943" y="167"/>
                  </a:cubicBezTo>
                  <a:cubicBezTo>
                    <a:pt x="10193" y="203"/>
                    <a:pt x="10431" y="262"/>
                    <a:pt x="10681" y="333"/>
                  </a:cubicBezTo>
                  <a:cubicBezTo>
                    <a:pt x="10966" y="405"/>
                    <a:pt x="11252" y="512"/>
                    <a:pt x="11538" y="619"/>
                  </a:cubicBezTo>
                  <a:cubicBezTo>
                    <a:pt x="11871" y="750"/>
                    <a:pt x="12193" y="905"/>
                    <a:pt x="12502" y="1072"/>
                  </a:cubicBezTo>
                  <a:cubicBezTo>
                    <a:pt x="12848" y="1262"/>
                    <a:pt x="13169" y="1476"/>
                    <a:pt x="13491" y="1715"/>
                  </a:cubicBezTo>
                  <a:cubicBezTo>
                    <a:pt x="14217" y="2262"/>
                    <a:pt x="14848" y="2941"/>
                    <a:pt x="15360" y="3691"/>
                  </a:cubicBezTo>
                  <a:cubicBezTo>
                    <a:pt x="15955" y="4584"/>
                    <a:pt x="16360" y="5584"/>
                    <a:pt x="16562" y="6632"/>
                  </a:cubicBezTo>
                  <a:cubicBezTo>
                    <a:pt x="17062" y="9144"/>
                    <a:pt x="16348" y="11740"/>
                    <a:pt x="14634" y="13645"/>
                  </a:cubicBezTo>
                  <a:lnTo>
                    <a:pt x="14598" y="13692"/>
                  </a:lnTo>
                  <a:lnTo>
                    <a:pt x="14598" y="13740"/>
                  </a:lnTo>
                  <a:cubicBezTo>
                    <a:pt x="14984" y="14966"/>
                    <a:pt x="15380" y="16256"/>
                    <a:pt x="15788" y="17591"/>
                  </a:cubicBezTo>
                  <a:lnTo>
                    <a:pt x="15788" y="17591"/>
                  </a:lnTo>
                  <a:lnTo>
                    <a:pt x="11133" y="15978"/>
                  </a:lnTo>
                  <a:lnTo>
                    <a:pt x="11062" y="15978"/>
                  </a:lnTo>
                  <a:lnTo>
                    <a:pt x="10990" y="16002"/>
                  </a:lnTo>
                  <a:cubicBezTo>
                    <a:pt x="10227" y="16240"/>
                    <a:pt x="9439" y="16362"/>
                    <a:pt x="8640" y="16362"/>
                  </a:cubicBezTo>
                  <a:cubicBezTo>
                    <a:pt x="8480" y="16362"/>
                    <a:pt x="8318" y="16357"/>
                    <a:pt x="8157" y="16347"/>
                  </a:cubicBezTo>
                  <a:cubicBezTo>
                    <a:pt x="7228" y="16312"/>
                    <a:pt x="6323" y="16109"/>
                    <a:pt x="5454" y="15764"/>
                  </a:cubicBezTo>
                  <a:cubicBezTo>
                    <a:pt x="3823" y="15085"/>
                    <a:pt x="2453" y="13895"/>
                    <a:pt x="1549" y="12371"/>
                  </a:cubicBezTo>
                  <a:cubicBezTo>
                    <a:pt x="1" y="9751"/>
                    <a:pt x="37" y="6477"/>
                    <a:pt x="1644" y="3893"/>
                  </a:cubicBezTo>
                  <a:cubicBezTo>
                    <a:pt x="2715" y="2167"/>
                    <a:pt x="4406" y="905"/>
                    <a:pt x="6359" y="357"/>
                  </a:cubicBezTo>
                  <a:lnTo>
                    <a:pt x="6847" y="226"/>
                  </a:lnTo>
                  <a:cubicBezTo>
                    <a:pt x="7002" y="191"/>
                    <a:pt x="7156" y="167"/>
                    <a:pt x="7287" y="143"/>
                  </a:cubicBezTo>
                  <a:cubicBezTo>
                    <a:pt x="7514" y="95"/>
                    <a:pt x="7752" y="72"/>
                    <a:pt x="7978" y="60"/>
                  </a:cubicBezTo>
                  <a:lnTo>
                    <a:pt x="8407" y="24"/>
                  </a:lnTo>
                  <a:cubicBezTo>
                    <a:pt x="8454" y="24"/>
                    <a:pt x="8502" y="12"/>
                    <a:pt x="854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1779675" y="1962575"/>
              <a:ext cx="141100" cy="151825"/>
            </a:xfrm>
            <a:custGeom>
              <a:avLst/>
              <a:gdLst/>
              <a:ahLst/>
              <a:cxnLst/>
              <a:rect l="l" t="t" r="r" b="b"/>
              <a:pathLst>
                <a:path w="5644" h="6073" extrusionOk="0">
                  <a:moveTo>
                    <a:pt x="2830" y="0"/>
                  </a:moveTo>
                  <a:cubicBezTo>
                    <a:pt x="2815" y="0"/>
                    <a:pt x="2801" y="0"/>
                    <a:pt x="2786" y="0"/>
                  </a:cubicBezTo>
                  <a:cubicBezTo>
                    <a:pt x="1238" y="24"/>
                    <a:pt x="0" y="1298"/>
                    <a:pt x="12" y="2846"/>
                  </a:cubicBezTo>
                  <a:cubicBezTo>
                    <a:pt x="36" y="3930"/>
                    <a:pt x="679" y="4918"/>
                    <a:pt x="1667" y="5358"/>
                  </a:cubicBezTo>
                  <a:lnTo>
                    <a:pt x="1667" y="6073"/>
                  </a:lnTo>
                  <a:lnTo>
                    <a:pt x="4132" y="6037"/>
                  </a:lnTo>
                  <a:lnTo>
                    <a:pt x="4132" y="5287"/>
                  </a:lnTo>
                  <a:cubicBezTo>
                    <a:pt x="5060" y="4787"/>
                    <a:pt x="5644" y="3822"/>
                    <a:pt x="5632" y="2763"/>
                  </a:cubicBezTo>
                  <a:cubicBezTo>
                    <a:pt x="5608" y="1230"/>
                    <a:pt x="4358" y="0"/>
                    <a:pt x="2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1776400" y="1961150"/>
              <a:ext cx="144375" cy="155325"/>
            </a:xfrm>
            <a:custGeom>
              <a:avLst/>
              <a:gdLst/>
              <a:ahLst/>
              <a:cxnLst/>
              <a:rect l="l" t="t" r="r" b="b"/>
              <a:pathLst>
                <a:path w="5775" h="6213" extrusionOk="0">
                  <a:moveTo>
                    <a:pt x="3002" y="138"/>
                  </a:moveTo>
                  <a:cubicBezTo>
                    <a:pt x="3045" y="138"/>
                    <a:pt x="3089" y="139"/>
                    <a:pt x="3131" y="141"/>
                  </a:cubicBezTo>
                  <a:cubicBezTo>
                    <a:pt x="4286" y="212"/>
                    <a:pt x="5275" y="998"/>
                    <a:pt x="5620" y="2105"/>
                  </a:cubicBezTo>
                  <a:cubicBezTo>
                    <a:pt x="5679" y="2342"/>
                    <a:pt x="5726" y="2578"/>
                    <a:pt x="5762" y="2826"/>
                  </a:cubicBezTo>
                  <a:lnTo>
                    <a:pt x="5762" y="2826"/>
                  </a:lnTo>
                  <a:cubicBezTo>
                    <a:pt x="5726" y="3110"/>
                    <a:pt x="5679" y="3381"/>
                    <a:pt x="5596" y="3653"/>
                  </a:cubicBezTo>
                  <a:cubicBezTo>
                    <a:pt x="5370" y="4368"/>
                    <a:pt x="4882" y="4963"/>
                    <a:pt x="4227" y="5308"/>
                  </a:cubicBezTo>
                  <a:lnTo>
                    <a:pt x="4191" y="5308"/>
                  </a:lnTo>
                  <a:lnTo>
                    <a:pt x="4191" y="5344"/>
                  </a:lnTo>
                  <a:lnTo>
                    <a:pt x="4191" y="6035"/>
                  </a:lnTo>
                  <a:lnTo>
                    <a:pt x="4191" y="6035"/>
                  </a:lnTo>
                  <a:lnTo>
                    <a:pt x="1881" y="6057"/>
                  </a:lnTo>
                  <a:lnTo>
                    <a:pt x="1881" y="6057"/>
                  </a:lnTo>
                  <a:lnTo>
                    <a:pt x="1881" y="5427"/>
                  </a:lnTo>
                  <a:lnTo>
                    <a:pt x="1881" y="5380"/>
                  </a:lnTo>
                  <a:lnTo>
                    <a:pt x="1834" y="5356"/>
                  </a:lnTo>
                  <a:cubicBezTo>
                    <a:pt x="1084" y="5010"/>
                    <a:pt x="536" y="4356"/>
                    <a:pt x="322" y="3558"/>
                  </a:cubicBezTo>
                  <a:cubicBezTo>
                    <a:pt x="167" y="2963"/>
                    <a:pt x="214" y="2320"/>
                    <a:pt x="476" y="1748"/>
                  </a:cubicBezTo>
                  <a:cubicBezTo>
                    <a:pt x="715" y="1224"/>
                    <a:pt x="1119" y="784"/>
                    <a:pt x="1619" y="486"/>
                  </a:cubicBezTo>
                  <a:cubicBezTo>
                    <a:pt x="1858" y="367"/>
                    <a:pt x="2108" y="272"/>
                    <a:pt x="2369" y="200"/>
                  </a:cubicBezTo>
                  <a:cubicBezTo>
                    <a:pt x="2577" y="161"/>
                    <a:pt x="2792" y="138"/>
                    <a:pt x="3002" y="138"/>
                  </a:cubicBezTo>
                  <a:close/>
                  <a:moveTo>
                    <a:pt x="2926" y="0"/>
                  </a:moveTo>
                  <a:cubicBezTo>
                    <a:pt x="2729" y="0"/>
                    <a:pt x="2537" y="23"/>
                    <a:pt x="2346" y="57"/>
                  </a:cubicBezTo>
                  <a:cubicBezTo>
                    <a:pt x="2060" y="117"/>
                    <a:pt x="1798" y="224"/>
                    <a:pt x="1548" y="355"/>
                  </a:cubicBezTo>
                  <a:cubicBezTo>
                    <a:pt x="1012" y="665"/>
                    <a:pt x="595" y="1117"/>
                    <a:pt x="345" y="1677"/>
                  </a:cubicBezTo>
                  <a:cubicBezTo>
                    <a:pt x="60" y="2284"/>
                    <a:pt x="0" y="2963"/>
                    <a:pt x="179" y="3606"/>
                  </a:cubicBezTo>
                  <a:cubicBezTo>
                    <a:pt x="389" y="4434"/>
                    <a:pt x="965" y="5114"/>
                    <a:pt x="1738" y="5488"/>
                  </a:cubicBezTo>
                  <a:lnTo>
                    <a:pt x="1738" y="5488"/>
                  </a:lnTo>
                  <a:lnTo>
                    <a:pt x="1738" y="6142"/>
                  </a:lnTo>
                  <a:lnTo>
                    <a:pt x="1738" y="6213"/>
                  </a:lnTo>
                  <a:lnTo>
                    <a:pt x="1822" y="6213"/>
                  </a:lnTo>
                  <a:lnTo>
                    <a:pt x="4274" y="6165"/>
                  </a:lnTo>
                  <a:lnTo>
                    <a:pt x="4334" y="6165"/>
                  </a:lnTo>
                  <a:lnTo>
                    <a:pt x="4334" y="6094"/>
                  </a:lnTo>
                  <a:lnTo>
                    <a:pt x="4334" y="5390"/>
                  </a:lnTo>
                  <a:lnTo>
                    <a:pt x="4334" y="5390"/>
                  </a:lnTo>
                  <a:cubicBezTo>
                    <a:pt x="4705" y="5177"/>
                    <a:pt x="5030" y="4884"/>
                    <a:pt x="5275" y="4534"/>
                  </a:cubicBezTo>
                  <a:cubicBezTo>
                    <a:pt x="5453" y="4260"/>
                    <a:pt x="5596" y="3963"/>
                    <a:pt x="5679" y="3641"/>
                  </a:cubicBezTo>
                  <a:cubicBezTo>
                    <a:pt x="5727" y="3439"/>
                    <a:pt x="5751" y="3236"/>
                    <a:pt x="5763" y="3034"/>
                  </a:cubicBezTo>
                  <a:cubicBezTo>
                    <a:pt x="5775" y="2963"/>
                    <a:pt x="5775" y="2893"/>
                    <a:pt x="5763" y="2822"/>
                  </a:cubicBezTo>
                  <a:lnTo>
                    <a:pt x="5763" y="2822"/>
                  </a:lnTo>
                  <a:cubicBezTo>
                    <a:pt x="5774" y="2575"/>
                    <a:pt x="5750" y="2328"/>
                    <a:pt x="5679" y="2082"/>
                  </a:cubicBezTo>
                  <a:cubicBezTo>
                    <a:pt x="5501" y="1415"/>
                    <a:pt x="5072" y="831"/>
                    <a:pt x="4489" y="450"/>
                  </a:cubicBezTo>
                  <a:cubicBezTo>
                    <a:pt x="4084" y="188"/>
                    <a:pt x="3620" y="34"/>
                    <a:pt x="3143" y="10"/>
                  </a:cubicBezTo>
                  <a:cubicBezTo>
                    <a:pt x="3070" y="3"/>
                    <a:pt x="2997" y="0"/>
                    <a:pt x="29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812700" y="2032675"/>
              <a:ext cx="77675" cy="80825"/>
            </a:xfrm>
            <a:custGeom>
              <a:avLst/>
              <a:gdLst/>
              <a:ahLst/>
              <a:cxnLst/>
              <a:rect l="l" t="t" r="r" b="b"/>
              <a:pathLst>
                <a:path w="3107" h="3233" extrusionOk="0">
                  <a:moveTo>
                    <a:pt x="2132" y="185"/>
                  </a:moveTo>
                  <a:cubicBezTo>
                    <a:pt x="2180" y="197"/>
                    <a:pt x="2227" y="221"/>
                    <a:pt x="2251" y="268"/>
                  </a:cubicBezTo>
                  <a:cubicBezTo>
                    <a:pt x="2275" y="316"/>
                    <a:pt x="2287" y="364"/>
                    <a:pt x="2275" y="411"/>
                  </a:cubicBezTo>
                  <a:cubicBezTo>
                    <a:pt x="2239" y="518"/>
                    <a:pt x="2180" y="614"/>
                    <a:pt x="2084" y="685"/>
                  </a:cubicBezTo>
                  <a:cubicBezTo>
                    <a:pt x="2049" y="715"/>
                    <a:pt x="2012" y="742"/>
                    <a:pt x="1972" y="765"/>
                  </a:cubicBezTo>
                  <a:lnTo>
                    <a:pt x="1972" y="765"/>
                  </a:lnTo>
                  <a:cubicBezTo>
                    <a:pt x="1960" y="739"/>
                    <a:pt x="1950" y="712"/>
                    <a:pt x="1941" y="685"/>
                  </a:cubicBezTo>
                  <a:cubicBezTo>
                    <a:pt x="1894" y="578"/>
                    <a:pt x="1894" y="471"/>
                    <a:pt x="1918" y="364"/>
                  </a:cubicBezTo>
                  <a:cubicBezTo>
                    <a:pt x="1930" y="316"/>
                    <a:pt x="1953" y="268"/>
                    <a:pt x="1989" y="233"/>
                  </a:cubicBezTo>
                  <a:cubicBezTo>
                    <a:pt x="2037" y="209"/>
                    <a:pt x="2084" y="185"/>
                    <a:pt x="2132" y="185"/>
                  </a:cubicBezTo>
                  <a:close/>
                  <a:moveTo>
                    <a:pt x="1096" y="48"/>
                  </a:moveTo>
                  <a:cubicBezTo>
                    <a:pt x="1120" y="48"/>
                    <a:pt x="1144" y="54"/>
                    <a:pt x="1168" y="66"/>
                  </a:cubicBezTo>
                  <a:cubicBezTo>
                    <a:pt x="1251" y="113"/>
                    <a:pt x="1298" y="197"/>
                    <a:pt x="1310" y="292"/>
                  </a:cubicBezTo>
                  <a:cubicBezTo>
                    <a:pt x="1322" y="399"/>
                    <a:pt x="1310" y="518"/>
                    <a:pt x="1275" y="614"/>
                  </a:cubicBezTo>
                  <a:cubicBezTo>
                    <a:pt x="1254" y="671"/>
                    <a:pt x="1229" y="725"/>
                    <a:pt x="1199" y="775"/>
                  </a:cubicBezTo>
                  <a:lnTo>
                    <a:pt x="1199" y="775"/>
                  </a:lnTo>
                  <a:cubicBezTo>
                    <a:pt x="1092" y="707"/>
                    <a:pt x="1003" y="611"/>
                    <a:pt x="941" y="494"/>
                  </a:cubicBezTo>
                  <a:cubicBezTo>
                    <a:pt x="894" y="399"/>
                    <a:pt x="882" y="280"/>
                    <a:pt x="917" y="173"/>
                  </a:cubicBezTo>
                  <a:cubicBezTo>
                    <a:pt x="941" y="125"/>
                    <a:pt x="977" y="90"/>
                    <a:pt x="1025" y="66"/>
                  </a:cubicBezTo>
                  <a:cubicBezTo>
                    <a:pt x="1048" y="54"/>
                    <a:pt x="1072" y="48"/>
                    <a:pt x="1096" y="48"/>
                  </a:cubicBezTo>
                  <a:close/>
                  <a:moveTo>
                    <a:pt x="218" y="760"/>
                  </a:moveTo>
                  <a:cubicBezTo>
                    <a:pt x="248" y="760"/>
                    <a:pt x="279" y="767"/>
                    <a:pt x="310" y="780"/>
                  </a:cubicBezTo>
                  <a:cubicBezTo>
                    <a:pt x="382" y="816"/>
                    <a:pt x="441" y="875"/>
                    <a:pt x="465" y="959"/>
                  </a:cubicBezTo>
                  <a:cubicBezTo>
                    <a:pt x="500" y="1030"/>
                    <a:pt x="533" y="1103"/>
                    <a:pt x="565" y="1175"/>
                  </a:cubicBezTo>
                  <a:lnTo>
                    <a:pt x="565" y="1175"/>
                  </a:lnTo>
                  <a:cubicBezTo>
                    <a:pt x="548" y="1176"/>
                    <a:pt x="530" y="1177"/>
                    <a:pt x="512" y="1177"/>
                  </a:cubicBezTo>
                  <a:cubicBezTo>
                    <a:pt x="457" y="1177"/>
                    <a:pt x="402" y="1172"/>
                    <a:pt x="346" y="1161"/>
                  </a:cubicBezTo>
                  <a:cubicBezTo>
                    <a:pt x="251" y="1149"/>
                    <a:pt x="167" y="1114"/>
                    <a:pt x="96" y="1042"/>
                  </a:cubicBezTo>
                  <a:cubicBezTo>
                    <a:pt x="36" y="983"/>
                    <a:pt x="36" y="887"/>
                    <a:pt x="84" y="816"/>
                  </a:cubicBezTo>
                  <a:cubicBezTo>
                    <a:pt x="121" y="779"/>
                    <a:pt x="168" y="760"/>
                    <a:pt x="218" y="760"/>
                  </a:cubicBezTo>
                  <a:close/>
                  <a:moveTo>
                    <a:pt x="3098" y="921"/>
                  </a:moveTo>
                  <a:cubicBezTo>
                    <a:pt x="3095" y="933"/>
                    <a:pt x="3091" y="946"/>
                    <a:pt x="3084" y="959"/>
                  </a:cubicBezTo>
                  <a:cubicBezTo>
                    <a:pt x="3037" y="1054"/>
                    <a:pt x="2965" y="1114"/>
                    <a:pt x="2870" y="1149"/>
                  </a:cubicBezTo>
                  <a:cubicBezTo>
                    <a:pt x="2787" y="1179"/>
                    <a:pt x="2702" y="1194"/>
                    <a:pt x="2618" y="1194"/>
                  </a:cubicBezTo>
                  <a:cubicBezTo>
                    <a:pt x="2580" y="1194"/>
                    <a:pt x="2542" y="1191"/>
                    <a:pt x="2505" y="1185"/>
                  </a:cubicBezTo>
                  <a:lnTo>
                    <a:pt x="2505" y="1185"/>
                  </a:lnTo>
                  <a:cubicBezTo>
                    <a:pt x="2551" y="1194"/>
                    <a:pt x="2598" y="1198"/>
                    <a:pt x="2645" y="1198"/>
                  </a:cubicBezTo>
                  <a:cubicBezTo>
                    <a:pt x="2723" y="1198"/>
                    <a:pt x="2803" y="1186"/>
                    <a:pt x="2882" y="1161"/>
                  </a:cubicBezTo>
                  <a:cubicBezTo>
                    <a:pt x="2965" y="1126"/>
                    <a:pt x="3037" y="1066"/>
                    <a:pt x="3084" y="983"/>
                  </a:cubicBezTo>
                  <a:cubicBezTo>
                    <a:pt x="3094" y="963"/>
                    <a:pt x="3099" y="942"/>
                    <a:pt x="3098" y="921"/>
                  </a:cubicBezTo>
                  <a:close/>
                  <a:moveTo>
                    <a:pt x="1084" y="0"/>
                  </a:moveTo>
                  <a:cubicBezTo>
                    <a:pt x="1054" y="0"/>
                    <a:pt x="1025" y="6"/>
                    <a:pt x="1001" y="18"/>
                  </a:cubicBezTo>
                  <a:cubicBezTo>
                    <a:pt x="941" y="54"/>
                    <a:pt x="894" y="90"/>
                    <a:pt x="870" y="149"/>
                  </a:cubicBezTo>
                  <a:cubicBezTo>
                    <a:pt x="834" y="256"/>
                    <a:pt x="846" y="387"/>
                    <a:pt x="906" y="494"/>
                  </a:cubicBezTo>
                  <a:cubicBezTo>
                    <a:pt x="970" y="623"/>
                    <a:pt x="1068" y="725"/>
                    <a:pt x="1187" y="795"/>
                  </a:cubicBezTo>
                  <a:lnTo>
                    <a:pt x="1187" y="795"/>
                  </a:lnTo>
                  <a:cubicBezTo>
                    <a:pt x="1114" y="911"/>
                    <a:pt x="1015" y="1005"/>
                    <a:pt x="894" y="1078"/>
                  </a:cubicBezTo>
                  <a:cubicBezTo>
                    <a:pt x="799" y="1132"/>
                    <a:pt x="697" y="1163"/>
                    <a:pt x="591" y="1173"/>
                  </a:cubicBezTo>
                  <a:lnTo>
                    <a:pt x="591" y="1173"/>
                  </a:lnTo>
                  <a:cubicBezTo>
                    <a:pt x="559" y="1097"/>
                    <a:pt x="526" y="1020"/>
                    <a:pt x="489" y="947"/>
                  </a:cubicBezTo>
                  <a:cubicBezTo>
                    <a:pt x="453" y="864"/>
                    <a:pt x="394" y="792"/>
                    <a:pt x="310" y="756"/>
                  </a:cubicBezTo>
                  <a:cubicBezTo>
                    <a:pt x="284" y="739"/>
                    <a:pt x="252" y="728"/>
                    <a:pt x="217" y="728"/>
                  </a:cubicBezTo>
                  <a:cubicBezTo>
                    <a:pt x="205" y="728"/>
                    <a:pt x="192" y="729"/>
                    <a:pt x="179" y="733"/>
                  </a:cubicBezTo>
                  <a:cubicBezTo>
                    <a:pt x="132" y="733"/>
                    <a:pt x="84" y="756"/>
                    <a:pt x="60" y="792"/>
                  </a:cubicBezTo>
                  <a:cubicBezTo>
                    <a:pt x="1" y="875"/>
                    <a:pt x="13" y="983"/>
                    <a:pt x="72" y="1066"/>
                  </a:cubicBezTo>
                  <a:cubicBezTo>
                    <a:pt x="144" y="1137"/>
                    <a:pt x="239" y="1185"/>
                    <a:pt x="334" y="1197"/>
                  </a:cubicBezTo>
                  <a:cubicBezTo>
                    <a:pt x="383" y="1206"/>
                    <a:pt x="433" y="1211"/>
                    <a:pt x="484" y="1211"/>
                  </a:cubicBezTo>
                  <a:cubicBezTo>
                    <a:pt x="515" y="1211"/>
                    <a:pt x="547" y="1209"/>
                    <a:pt x="579" y="1205"/>
                  </a:cubicBezTo>
                  <a:lnTo>
                    <a:pt x="579" y="1205"/>
                  </a:lnTo>
                  <a:cubicBezTo>
                    <a:pt x="607" y="1269"/>
                    <a:pt x="636" y="1330"/>
                    <a:pt x="667" y="1387"/>
                  </a:cubicBezTo>
                  <a:cubicBezTo>
                    <a:pt x="894" y="1947"/>
                    <a:pt x="1072" y="2411"/>
                    <a:pt x="1179" y="2733"/>
                  </a:cubicBezTo>
                  <a:cubicBezTo>
                    <a:pt x="1239" y="2888"/>
                    <a:pt x="1287" y="3019"/>
                    <a:pt x="1310" y="3102"/>
                  </a:cubicBezTo>
                  <a:lnTo>
                    <a:pt x="1346" y="3197"/>
                  </a:lnTo>
                  <a:lnTo>
                    <a:pt x="1322" y="3102"/>
                  </a:lnTo>
                  <a:cubicBezTo>
                    <a:pt x="1287" y="3019"/>
                    <a:pt x="1251" y="2888"/>
                    <a:pt x="1191" y="2733"/>
                  </a:cubicBezTo>
                  <a:cubicBezTo>
                    <a:pt x="1084" y="2411"/>
                    <a:pt x="917" y="1947"/>
                    <a:pt x="679" y="1387"/>
                  </a:cubicBezTo>
                  <a:cubicBezTo>
                    <a:pt x="654" y="1327"/>
                    <a:pt x="629" y="1265"/>
                    <a:pt x="603" y="1202"/>
                  </a:cubicBezTo>
                  <a:lnTo>
                    <a:pt x="603" y="1202"/>
                  </a:lnTo>
                  <a:cubicBezTo>
                    <a:pt x="710" y="1188"/>
                    <a:pt x="815" y="1153"/>
                    <a:pt x="906" y="1102"/>
                  </a:cubicBezTo>
                  <a:cubicBezTo>
                    <a:pt x="1035" y="1032"/>
                    <a:pt x="1139" y="930"/>
                    <a:pt x="1213" y="809"/>
                  </a:cubicBezTo>
                  <a:lnTo>
                    <a:pt x="1213" y="809"/>
                  </a:lnTo>
                  <a:cubicBezTo>
                    <a:pt x="1287" y="848"/>
                    <a:pt x="1368" y="875"/>
                    <a:pt x="1453" y="887"/>
                  </a:cubicBezTo>
                  <a:cubicBezTo>
                    <a:pt x="1482" y="890"/>
                    <a:pt x="1510" y="892"/>
                    <a:pt x="1539" y="892"/>
                  </a:cubicBezTo>
                  <a:cubicBezTo>
                    <a:pt x="1678" y="892"/>
                    <a:pt x="1817" y="857"/>
                    <a:pt x="1942" y="791"/>
                  </a:cubicBezTo>
                  <a:lnTo>
                    <a:pt x="1942" y="791"/>
                  </a:lnTo>
                  <a:cubicBezTo>
                    <a:pt x="2039" y="969"/>
                    <a:pt x="2202" y="1098"/>
                    <a:pt x="2388" y="1158"/>
                  </a:cubicBezTo>
                  <a:lnTo>
                    <a:pt x="2388" y="1158"/>
                  </a:lnTo>
                  <a:cubicBezTo>
                    <a:pt x="2365" y="1206"/>
                    <a:pt x="2343" y="1255"/>
                    <a:pt x="2322" y="1304"/>
                  </a:cubicBezTo>
                  <a:cubicBezTo>
                    <a:pt x="2215" y="1566"/>
                    <a:pt x="2132" y="1828"/>
                    <a:pt x="2072" y="2090"/>
                  </a:cubicBezTo>
                  <a:cubicBezTo>
                    <a:pt x="2025" y="2328"/>
                    <a:pt x="1989" y="2542"/>
                    <a:pt x="1977" y="2709"/>
                  </a:cubicBezTo>
                  <a:cubicBezTo>
                    <a:pt x="1953" y="2876"/>
                    <a:pt x="1930" y="3007"/>
                    <a:pt x="1930" y="3090"/>
                  </a:cubicBezTo>
                  <a:lnTo>
                    <a:pt x="1930" y="3197"/>
                  </a:lnTo>
                  <a:cubicBezTo>
                    <a:pt x="1930" y="3209"/>
                    <a:pt x="1930" y="3221"/>
                    <a:pt x="1930" y="3233"/>
                  </a:cubicBezTo>
                  <a:lnTo>
                    <a:pt x="1965" y="3233"/>
                  </a:lnTo>
                  <a:cubicBezTo>
                    <a:pt x="1965" y="3209"/>
                    <a:pt x="1953" y="3221"/>
                    <a:pt x="1965" y="3126"/>
                  </a:cubicBezTo>
                  <a:cubicBezTo>
                    <a:pt x="1977" y="3042"/>
                    <a:pt x="1989" y="2911"/>
                    <a:pt x="2013" y="2745"/>
                  </a:cubicBezTo>
                  <a:cubicBezTo>
                    <a:pt x="2037" y="2578"/>
                    <a:pt x="2072" y="2364"/>
                    <a:pt x="2120" y="2138"/>
                  </a:cubicBezTo>
                  <a:cubicBezTo>
                    <a:pt x="2180" y="1864"/>
                    <a:pt x="2263" y="1602"/>
                    <a:pt x="2370" y="1352"/>
                  </a:cubicBezTo>
                  <a:cubicBezTo>
                    <a:pt x="2395" y="1292"/>
                    <a:pt x="2421" y="1233"/>
                    <a:pt x="2451" y="1175"/>
                  </a:cubicBezTo>
                  <a:lnTo>
                    <a:pt x="2451" y="1175"/>
                  </a:lnTo>
                  <a:cubicBezTo>
                    <a:pt x="2469" y="1179"/>
                    <a:pt x="2487" y="1182"/>
                    <a:pt x="2505" y="1185"/>
                  </a:cubicBezTo>
                  <a:lnTo>
                    <a:pt x="2505" y="1185"/>
                  </a:lnTo>
                  <a:cubicBezTo>
                    <a:pt x="2487" y="1182"/>
                    <a:pt x="2470" y="1178"/>
                    <a:pt x="2452" y="1173"/>
                  </a:cubicBezTo>
                  <a:lnTo>
                    <a:pt x="2452" y="1173"/>
                  </a:lnTo>
                  <a:cubicBezTo>
                    <a:pt x="2494" y="1091"/>
                    <a:pt x="2541" y="1011"/>
                    <a:pt x="2596" y="935"/>
                  </a:cubicBezTo>
                  <a:cubicBezTo>
                    <a:pt x="2632" y="864"/>
                    <a:pt x="2703" y="804"/>
                    <a:pt x="2775" y="768"/>
                  </a:cubicBezTo>
                  <a:cubicBezTo>
                    <a:pt x="2811" y="750"/>
                    <a:pt x="2852" y="742"/>
                    <a:pt x="2894" y="742"/>
                  </a:cubicBezTo>
                  <a:cubicBezTo>
                    <a:pt x="2936" y="742"/>
                    <a:pt x="2977" y="750"/>
                    <a:pt x="3013" y="768"/>
                  </a:cubicBezTo>
                  <a:cubicBezTo>
                    <a:pt x="3065" y="803"/>
                    <a:pt x="3098" y="863"/>
                    <a:pt x="3098" y="921"/>
                  </a:cubicBezTo>
                  <a:lnTo>
                    <a:pt x="3098" y="921"/>
                  </a:lnTo>
                  <a:cubicBezTo>
                    <a:pt x="3107" y="886"/>
                    <a:pt x="3102" y="851"/>
                    <a:pt x="3084" y="816"/>
                  </a:cubicBezTo>
                  <a:cubicBezTo>
                    <a:pt x="3073" y="768"/>
                    <a:pt x="3037" y="733"/>
                    <a:pt x="3001" y="709"/>
                  </a:cubicBezTo>
                  <a:cubicBezTo>
                    <a:pt x="2959" y="685"/>
                    <a:pt x="2912" y="673"/>
                    <a:pt x="2864" y="673"/>
                  </a:cubicBezTo>
                  <a:cubicBezTo>
                    <a:pt x="2817" y="673"/>
                    <a:pt x="2769" y="685"/>
                    <a:pt x="2727" y="709"/>
                  </a:cubicBezTo>
                  <a:cubicBezTo>
                    <a:pt x="2656" y="756"/>
                    <a:pt x="2584" y="816"/>
                    <a:pt x="2537" y="887"/>
                  </a:cubicBezTo>
                  <a:cubicBezTo>
                    <a:pt x="2483" y="972"/>
                    <a:pt x="2434" y="1062"/>
                    <a:pt x="2390" y="1153"/>
                  </a:cubicBezTo>
                  <a:lnTo>
                    <a:pt x="2390" y="1153"/>
                  </a:lnTo>
                  <a:cubicBezTo>
                    <a:pt x="2367" y="1145"/>
                    <a:pt x="2345" y="1136"/>
                    <a:pt x="2322" y="1126"/>
                  </a:cubicBezTo>
                  <a:cubicBezTo>
                    <a:pt x="2172" y="1055"/>
                    <a:pt x="2046" y="925"/>
                    <a:pt x="1975" y="772"/>
                  </a:cubicBezTo>
                  <a:lnTo>
                    <a:pt x="1975" y="772"/>
                  </a:lnTo>
                  <a:cubicBezTo>
                    <a:pt x="2018" y="747"/>
                    <a:pt x="2058" y="718"/>
                    <a:pt x="2096" y="685"/>
                  </a:cubicBezTo>
                  <a:cubicBezTo>
                    <a:pt x="2191" y="614"/>
                    <a:pt x="2251" y="518"/>
                    <a:pt x="2287" y="399"/>
                  </a:cubicBezTo>
                  <a:cubicBezTo>
                    <a:pt x="2299" y="340"/>
                    <a:pt x="2287" y="280"/>
                    <a:pt x="2263" y="233"/>
                  </a:cubicBezTo>
                  <a:cubicBezTo>
                    <a:pt x="2227" y="173"/>
                    <a:pt x="2180" y="137"/>
                    <a:pt x="2120" y="137"/>
                  </a:cubicBezTo>
                  <a:cubicBezTo>
                    <a:pt x="2001" y="137"/>
                    <a:pt x="1894" y="221"/>
                    <a:pt x="1870" y="340"/>
                  </a:cubicBezTo>
                  <a:cubicBezTo>
                    <a:pt x="1846" y="447"/>
                    <a:pt x="1846" y="554"/>
                    <a:pt x="1882" y="661"/>
                  </a:cubicBezTo>
                  <a:cubicBezTo>
                    <a:pt x="1894" y="661"/>
                    <a:pt x="1894" y="673"/>
                    <a:pt x="1894" y="685"/>
                  </a:cubicBezTo>
                  <a:cubicBezTo>
                    <a:pt x="1906" y="719"/>
                    <a:pt x="1921" y="753"/>
                    <a:pt x="1938" y="784"/>
                  </a:cubicBezTo>
                  <a:lnTo>
                    <a:pt x="1938" y="784"/>
                  </a:lnTo>
                  <a:cubicBezTo>
                    <a:pt x="1821" y="846"/>
                    <a:pt x="1687" y="880"/>
                    <a:pt x="1551" y="880"/>
                  </a:cubicBezTo>
                  <a:cubicBezTo>
                    <a:pt x="1523" y="880"/>
                    <a:pt x="1494" y="878"/>
                    <a:pt x="1465" y="875"/>
                  </a:cubicBezTo>
                  <a:cubicBezTo>
                    <a:pt x="1379" y="862"/>
                    <a:pt x="1298" y="833"/>
                    <a:pt x="1224" y="790"/>
                  </a:cubicBezTo>
                  <a:lnTo>
                    <a:pt x="1224" y="790"/>
                  </a:lnTo>
                  <a:cubicBezTo>
                    <a:pt x="1307" y="647"/>
                    <a:pt x="1347" y="479"/>
                    <a:pt x="1334" y="304"/>
                  </a:cubicBezTo>
                  <a:cubicBezTo>
                    <a:pt x="1334" y="256"/>
                    <a:pt x="1322" y="197"/>
                    <a:pt x="1287" y="149"/>
                  </a:cubicBezTo>
                  <a:cubicBezTo>
                    <a:pt x="1263" y="90"/>
                    <a:pt x="1227" y="54"/>
                    <a:pt x="1168" y="18"/>
                  </a:cubicBezTo>
                  <a:cubicBezTo>
                    <a:pt x="1144" y="6"/>
                    <a:pt x="1114" y="0"/>
                    <a:pt x="108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1821625" y="2117025"/>
              <a:ext cx="60750" cy="8700"/>
            </a:xfrm>
            <a:custGeom>
              <a:avLst/>
              <a:gdLst/>
              <a:ahLst/>
              <a:cxnLst/>
              <a:rect l="l" t="t" r="r" b="b"/>
              <a:pathLst>
                <a:path w="2430" h="348" extrusionOk="0">
                  <a:moveTo>
                    <a:pt x="2293" y="0"/>
                  </a:moveTo>
                  <a:cubicBezTo>
                    <a:pt x="2287" y="0"/>
                    <a:pt x="2281" y="1"/>
                    <a:pt x="2275" y="2"/>
                  </a:cubicBezTo>
                  <a:lnTo>
                    <a:pt x="156" y="26"/>
                  </a:lnTo>
                  <a:cubicBezTo>
                    <a:pt x="72" y="38"/>
                    <a:pt x="1" y="109"/>
                    <a:pt x="13" y="192"/>
                  </a:cubicBezTo>
                  <a:cubicBezTo>
                    <a:pt x="13" y="276"/>
                    <a:pt x="84" y="347"/>
                    <a:pt x="168" y="347"/>
                  </a:cubicBezTo>
                  <a:lnTo>
                    <a:pt x="2275" y="311"/>
                  </a:lnTo>
                  <a:cubicBezTo>
                    <a:pt x="2370" y="311"/>
                    <a:pt x="2430" y="240"/>
                    <a:pt x="2430" y="157"/>
                  </a:cubicBezTo>
                  <a:cubicBezTo>
                    <a:pt x="2430" y="68"/>
                    <a:pt x="2368" y="0"/>
                    <a:pt x="229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1821925" y="2128375"/>
              <a:ext cx="61050" cy="25925"/>
            </a:xfrm>
            <a:custGeom>
              <a:avLst/>
              <a:gdLst/>
              <a:ahLst/>
              <a:cxnLst/>
              <a:rect l="l" t="t" r="r" b="b"/>
              <a:pathLst>
                <a:path w="2442" h="1037" extrusionOk="0">
                  <a:moveTo>
                    <a:pt x="2263" y="0"/>
                  </a:moveTo>
                  <a:lnTo>
                    <a:pt x="156" y="24"/>
                  </a:lnTo>
                  <a:cubicBezTo>
                    <a:pt x="72" y="24"/>
                    <a:pt x="1" y="107"/>
                    <a:pt x="1" y="191"/>
                  </a:cubicBezTo>
                  <a:cubicBezTo>
                    <a:pt x="1" y="274"/>
                    <a:pt x="72" y="345"/>
                    <a:pt x="167" y="345"/>
                  </a:cubicBezTo>
                  <a:lnTo>
                    <a:pt x="394" y="345"/>
                  </a:lnTo>
                  <a:lnTo>
                    <a:pt x="715" y="929"/>
                  </a:lnTo>
                  <a:cubicBezTo>
                    <a:pt x="751" y="988"/>
                    <a:pt x="822" y="1036"/>
                    <a:pt x="894" y="1036"/>
                  </a:cubicBezTo>
                  <a:lnTo>
                    <a:pt x="1656" y="1036"/>
                  </a:lnTo>
                  <a:cubicBezTo>
                    <a:pt x="1727" y="1024"/>
                    <a:pt x="1799" y="988"/>
                    <a:pt x="1834" y="917"/>
                  </a:cubicBezTo>
                  <a:lnTo>
                    <a:pt x="2120" y="322"/>
                  </a:lnTo>
                  <a:lnTo>
                    <a:pt x="2275" y="322"/>
                  </a:lnTo>
                  <a:cubicBezTo>
                    <a:pt x="2370" y="322"/>
                    <a:pt x="2442" y="250"/>
                    <a:pt x="2442" y="167"/>
                  </a:cubicBezTo>
                  <a:cubicBezTo>
                    <a:pt x="2442" y="84"/>
                    <a:pt x="2370" y="0"/>
                    <a:pt x="227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1787700" y="1975675"/>
              <a:ext cx="45875" cy="80125"/>
            </a:xfrm>
            <a:custGeom>
              <a:avLst/>
              <a:gdLst/>
              <a:ahLst/>
              <a:cxnLst/>
              <a:rect l="l" t="t" r="r" b="b"/>
              <a:pathLst>
                <a:path w="1835" h="3205" extrusionOk="0">
                  <a:moveTo>
                    <a:pt x="1656" y="0"/>
                  </a:moveTo>
                  <a:cubicBezTo>
                    <a:pt x="1513" y="24"/>
                    <a:pt x="1370" y="72"/>
                    <a:pt x="1227" y="143"/>
                  </a:cubicBezTo>
                  <a:cubicBezTo>
                    <a:pt x="1025" y="238"/>
                    <a:pt x="834" y="358"/>
                    <a:pt x="667" y="524"/>
                  </a:cubicBezTo>
                  <a:lnTo>
                    <a:pt x="191" y="1191"/>
                  </a:lnTo>
                  <a:cubicBezTo>
                    <a:pt x="84" y="1453"/>
                    <a:pt x="12" y="1727"/>
                    <a:pt x="12" y="2001"/>
                  </a:cubicBezTo>
                  <a:cubicBezTo>
                    <a:pt x="1" y="2227"/>
                    <a:pt x="36" y="2453"/>
                    <a:pt x="96" y="2679"/>
                  </a:cubicBezTo>
                  <a:cubicBezTo>
                    <a:pt x="132" y="2822"/>
                    <a:pt x="203" y="2965"/>
                    <a:pt x="286" y="3084"/>
                  </a:cubicBezTo>
                  <a:cubicBezTo>
                    <a:pt x="340" y="3159"/>
                    <a:pt x="364" y="3205"/>
                    <a:pt x="403" y="3205"/>
                  </a:cubicBezTo>
                  <a:cubicBezTo>
                    <a:pt x="408" y="3205"/>
                    <a:pt x="412" y="3204"/>
                    <a:pt x="417" y="3203"/>
                  </a:cubicBezTo>
                  <a:cubicBezTo>
                    <a:pt x="465" y="3179"/>
                    <a:pt x="382" y="2965"/>
                    <a:pt x="334" y="2620"/>
                  </a:cubicBezTo>
                  <a:cubicBezTo>
                    <a:pt x="274" y="2191"/>
                    <a:pt x="334" y="1739"/>
                    <a:pt x="501" y="1334"/>
                  </a:cubicBezTo>
                  <a:cubicBezTo>
                    <a:pt x="691" y="941"/>
                    <a:pt x="989" y="596"/>
                    <a:pt x="1346" y="346"/>
                  </a:cubicBezTo>
                  <a:cubicBezTo>
                    <a:pt x="1632" y="155"/>
                    <a:pt x="1834" y="48"/>
                    <a:pt x="1834" y="24"/>
                  </a:cubicBezTo>
                  <a:cubicBezTo>
                    <a:pt x="1822" y="0"/>
                    <a:pt x="1763" y="0"/>
                    <a:pt x="165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840675" y="1970525"/>
              <a:ext cx="18775" cy="8750"/>
            </a:xfrm>
            <a:custGeom>
              <a:avLst/>
              <a:gdLst/>
              <a:ahLst/>
              <a:cxnLst/>
              <a:rect l="l" t="t" r="r" b="b"/>
              <a:pathLst>
                <a:path w="751" h="350" extrusionOk="0">
                  <a:moveTo>
                    <a:pt x="431" y="1"/>
                  </a:moveTo>
                  <a:cubicBezTo>
                    <a:pt x="415" y="1"/>
                    <a:pt x="398" y="2"/>
                    <a:pt x="382" y="4"/>
                  </a:cubicBezTo>
                  <a:cubicBezTo>
                    <a:pt x="299" y="4"/>
                    <a:pt x="203" y="16"/>
                    <a:pt x="120" y="63"/>
                  </a:cubicBezTo>
                  <a:cubicBezTo>
                    <a:pt x="60" y="111"/>
                    <a:pt x="1" y="111"/>
                    <a:pt x="37" y="206"/>
                  </a:cubicBezTo>
                  <a:cubicBezTo>
                    <a:pt x="72" y="302"/>
                    <a:pt x="215" y="349"/>
                    <a:pt x="394" y="349"/>
                  </a:cubicBezTo>
                  <a:lnTo>
                    <a:pt x="739" y="194"/>
                  </a:lnTo>
                  <a:cubicBezTo>
                    <a:pt x="751" y="147"/>
                    <a:pt x="715" y="99"/>
                    <a:pt x="656" y="63"/>
                  </a:cubicBezTo>
                  <a:cubicBezTo>
                    <a:pt x="587" y="24"/>
                    <a:pt x="509" y="1"/>
                    <a:pt x="43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780850" y="1945900"/>
              <a:ext cx="15500" cy="17375"/>
            </a:xfrm>
            <a:custGeom>
              <a:avLst/>
              <a:gdLst/>
              <a:ahLst/>
              <a:cxnLst/>
              <a:rect l="l" t="t" r="r" b="b"/>
              <a:pathLst>
                <a:path w="620" h="695" extrusionOk="0">
                  <a:moveTo>
                    <a:pt x="25" y="1"/>
                  </a:moveTo>
                  <a:cubicBezTo>
                    <a:pt x="1" y="1"/>
                    <a:pt x="84" y="191"/>
                    <a:pt x="239" y="382"/>
                  </a:cubicBezTo>
                  <a:cubicBezTo>
                    <a:pt x="381" y="568"/>
                    <a:pt x="524" y="694"/>
                    <a:pt x="574" y="694"/>
                  </a:cubicBezTo>
                  <a:cubicBezTo>
                    <a:pt x="578" y="694"/>
                    <a:pt x="581" y="693"/>
                    <a:pt x="584" y="691"/>
                  </a:cubicBezTo>
                  <a:cubicBezTo>
                    <a:pt x="620" y="644"/>
                    <a:pt x="525" y="501"/>
                    <a:pt x="370" y="298"/>
                  </a:cubicBezTo>
                  <a:cubicBezTo>
                    <a:pt x="215" y="108"/>
                    <a:pt x="60" y="1"/>
                    <a:pt x="2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1839200" y="1901550"/>
              <a:ext cx="6875" cy="41700"/>
            </a:xfrm>
            <a:custGeom>
              <a:avLst/>
              <a:gdLst/>
              <a:ahLst/>
              <a:cxnLst/>
              <a:rect l="l" t="t" r="r" b="b"/>
              <a:pathLst>
                <a:path w="275" h="1668" extrusionOk="0">
                  <a:moveTo>
                    <a:pt x="60" y="1"/>
                  </a:moveTo>
                  <a:cubicBezTo>
                    <a:pt x="0" y="286"/>
                    <a:pt x="0" y="572"/>
                    <a:pt x="60" y="846"/>
                  </a:cubicBezTo>
                  <a:cubicBezTo>
                    <a:pt x="60" y="1132"/>
                    <a:pt x="119" y="1406"/>
                    <a:pt x="215" y="1668"/>
                  </a:cubicBezTo>
                  <a:cubicBezTo>
                    <a:pt x="274" y="1394"/>
                    <a:pt x="274" y="1108"/>
                    <a:pt x="215" y="834"/>
                  </a:cubicBezTo>
                  <a:cubicBezTo>
                    <a:pt x="227" y="548"/>
                    <a:pt x="167" y="263"/>
                    <a:pt x="6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1886225" y="1937200"/>
              <a:ext cx="12225" cy="15650"/>
            </a:xfrm>
            <a:custGeom>
              <a:avLst/>
              <a:gdLst/>
              <a:ahLst/>
              <a:cxnLst/>
              <a:rect l="l" t="t" r="r" b="b"/>
              <a:pathLst>
                <a:path w="489" h="626" extrusionOk="0">
                  <a:moveTo>
                    <a:pt x="442" y="0"/>
                  </a:moveTo>
                  <a:cubicBezTo>
                    <a:pt x="395" y="0"/>
                    <a:pt x="277" y="113"/>
                    <a:pt x="179" y="265"/>
                  </a:cubicBezTo>
                  <a:cubicBezTo>
                    <a:pt x="60" y="444"/>
                    <a:pt x="1" y="599"/>
                    <a:pt x="48" y="623"/>
                  </a:cubicBezTo>
                  <a:cubicBezTo>
                    <a:pt x="51" y="625"/>
                    <a:pt x="55" y="626"/>
                    <a:pt x="59" y="626"/>
                  </a:cubicBezTo>
                  <a:cubicBezTo>
                    <a:pt x="104" y="626"/>
                    <a:pt x="213" y="513"/>
                    <a:pt x="322" y="361"/>
                  </a:cubicBezTo>
                  <a:cubicBezTo>
                    <a:pt x="429" y="194"/>
                    <a:pt x="489" y="39"/>
                    <a:pt x="453" y="3"/>
                  </a:cubicBezTo>
                  <a:cubicBezTo>
                    <a:pt x="450" y="1"/>
                    <a:pt x="446" y="0"/>
                    <a:pt x="44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pic>
        <p:nvPicPr>
          <p:cNvPr id="1185" name="Google Shape;1185;p45"/>
          <p:cNvPicPr preferRelativeResize="0"/>
          <p:nvPr/>
        </p:nvPicPr>
        <p:blipFill rotWithShape="1">
          <a:blip r:embed="rId3">
            <a:alphaModFix/>
          </a:blip>
          <a:srcRect l="12808" r="30544"/>
          <a:stretch/>
        </p:blipFill>
        <p:spPr>
          <a:xfrm>
            <a:off x="4773475" y="0"/>
            <a:ext cx="4370526" cy="5143500"/>
          </a:xfrm>
          <a:prstGeom prst="rect">
            <a:avLst/>
          </a:prstGeom>
          <a:noFill/>
          <a:ln>
            <a:noFill/>
          </a:ln>
        </p:spPr>
      </p:pic>
      <p:sp>
        <p:nvSpPr>
          <p:cNvPr id="1186" name="Google Shape;1186;p45"/>
          <p:cNvSpPr/>
          <p:nvPr/>
        </p:nvSpPr>
        <p:spPr>
          <a:xfrm rot="10800000" flipH="1">
            <a:off x="1160426" y="1085850"/>
            <a:ext cx="4417200" cy="2971800"/>
          </a:xfrm>
          <a:prstGeom prst="homePlate">
            <a:avLst>
              <a:gd name="adj" fmla="val 2760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txBox="1">
            <a:spLocks noGrp="1"/>
          </p:cNvSpPr>
          <p:nvPr>
            <p:ph type="title"/>
          </p:nvPr>
        </p:nvSpPr>
        <p:spPr>
          <a:xfrm>
            <a:off x="789904" y="2258678"/>
            <a:ext cx="3459865" cy="49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Các khái niệm sử dụng trong DBSCAN</a:t>
            </a:r>
            <a:endParaRPr/>
          </a:p>
        </p:txBody>
      </p:sp>
      <p:sp>
        <p:nvSpPr>
          <p:cNvPr id="1189" name="Google Shape;1189;p45"/>
          <p:cNvSpPr/>
          <p:nvPr/>
        </p:nvSpPr>
        <p:spPr>
          <a:xfrm flipH="1">
            <a:off x="6381777" y="-275"/>
            <a:ext cx="2760421" cy="1583205"/>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rot="5400000">
            <a:off x="7509411" y="526168"/>
            <a:ext cx="1846200" cy="7230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rot="3551567">
            <a:off x="6651766" y="-244298"/>
            <a:ext cx="1902168" cy="1075104"/>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46"/>
          <p:cNvSpPr/>
          <p:nvPr/>
        </p:nvSpPr>
        <p:spPr>
          <a:xfrm rot="-5400000" flipH="1">
            <a:off x="2775900" y="1958100"/>
            <a:ext cx="3592200" cy="2343000"/>
          </a:xfrm>
          <a:prstGeom prst="homePlate">
            <a:avLst>
              <a:gd name="adj" fmla="val 2913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rot="-5400000" flipH="1">
            <a:off x="5462025" y="1958100"/>
            <a:ext cx="3592200" cy="2343000"/>
          </a:xfrm>
          <a:prstGeom prst="homePlate">
            <a:avLst>
              <a:gd name="adj" fmla="val 2913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5400000" flipH="1">
            <a:off x="89775" y="1958100"/>
            <a:ext cx="3592200" cy="2343000"/>
          </a:xfrm>
          <a:prstGeom prst="homePlate">
            <a:avLst>
              <a:gd name="adj" fmla="val 2913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txBox="1">
            <a:spLocks noGrp="1"/>
          </p:cNvSpPr>
          <p:nvPr>
            <p:ph type="ctrTitle"/>
          </p:nvPr>
        </p:nvSpPr>
        <p:spPr>
          <a:xfrm flipH="1">
            <a:off x="784575" y="2658300"/>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a:t>Eps - neighborhood</a:t>
            </a:r>
            <a:endParaRPr/>
          </a:p>
        </p:txBody>
      </p:sp>
      <p:sp>
        <p:nvSpPr>
          <p:cNvPr id="1200" name="Google Shape;1200;p46"/>
          <p:cNvSpPr txBox="1">
            <a:spLocks noGrp="1"/>
          </p:cNvSpPr>
          <p:nvPr>
            <p:ph type="subTitle" idx="1"/>
          </p:nvPr>
        </p:nvSpPr>
        <p:spPr>
          <a:xfrm flipH="1">
            <a:off x="784550" y="3049025"/>
            <a:ext cx="2195400" cy="76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Jupiter is the very biggest planet in the Solar System</a:t>
            </a:r>
            <a:endParaRPr/>
          </a:p>
        </p:txBody>
      </p:sp>
      <p:sp>
        <p:nvSpPr>
          <p:cNvPr id="1201" name="Google Shape;1201;p46"/>
          <p:cNvSpPr txBox="1">
            <a:spLocks noGrp="1"/>
          </p:cNvSpPr>
          <p:nvPr>
            <p:ph type="ctrTitle" idx="2"/>
          </p:nvPr>
        </p:nvSpPr>
        <p:spPr>
          <a:xfrm flipH="1">
            <a:off x="3474296" y="2658300"/>
            <a:ext cx="2269204" cy="319500"/>
          </a:xfrm>
          <a:prstGeom prst="rect">
            <a:avLst/>
          </a:prstGeom>
        </p:spPr>
        <p:txBody>
          <a:bodyPr spcFirstLastPara="1" wrap="square" lIns="91425" tIns="0" rIns="91425" bIns="0" anchor="b" anchorCtr="0">
            <a:noAutofit/>
          </a:bodyPr>
          <a:lstStyle/>
          <a:p>
            <a:pPr lvl="0"/>
            <a:r>
              <a:rPr lang="en-US"/>
              <a:t>directly density – reachable</a:t>
            </a:r>
            <a:endParaRPr/>
          </a:p>
        </p:txBody>
      </p:sp>
      <p:sp>
        <p:nvSpPr>
          <p:cNvPr id="1202" name="Google Shape;1202;p46"/>
          <p:cNvSpPr txBox="1">
            <a:spLocks noGrp="1"/>
          </p:cNvSpPr>
          <p:nvPr>
            <p:ph type="subTitle" idx="3"/>
          </p:nvPr>
        </p:nvSpPr>
        <p:spPr>
          <a:xfrm flipH="1">
            <a:off x="3474283" y="3049025"/>
            <a:ext cx="2195400" cy="76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Saturn is the sixth planet from the Sun and has several rings</a:t>
            </a:r>
            <a:endParaRPr/>
          </a:p>
        </p:txBody>
      </p:sp>
      <p:sp>
        <p:nvSpPr>
          <p:cNvPr id="1203" name="Google Shape;1203;p46"/>
          <p:cNvSpPr txBox="1">
            <a:spLocks noGrp="1"/>
          </p:cNvSpPr>
          <p:nvPr>
            <p:ph type="ctrTitle" idx="4"/>
          </p:nvPr>
        </p:nvSpPr>
        <p:spPr>
          <a:xfrm flipH="1">
            <a:off x="6164000" y="2658300"/>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MARS</a:t>
            </a:r>
            <a:endParaRPr/>
          </a:p>
        </p:txBody>
      </p:sp>
      <p:sp>
        <p:nvSpPr>
          <p:cNvPr id="1204" name="Google Shape;1204;p46"/>
          <p:cNvSpPr txBox="1">
            <a:spLocks noGrp="1"/>
          </p:cNvSpPr>
          <p:nvPr>
            <p:ph type="subTitle" idx="5"/>
          </p:nvPr>
        </p:nvSpPr>
        <p:spPr>
          <a:xfrm flipH="1">
            <a:off x="6163975" y="3049025"/>
            <a:ext cx="2195400" cy="76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Despite being red, Mars is actually a cold place</a:t>
            </a:r>
            <a:endParaRPr/>
          </a:p>
        </p:txBody>
      </p:sp>
      <p:sp>
        <p:nvSpPr>
          <p:cNvPr id="1205" name="Google Shape;1205;p46"/>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SOLUTIONS</a:t>
            </a:r>
            <a:endParaRPr/>
          </a:p>
        </p:txBody>
      </p:sp>
      <p:grpSp>
        <p:nvGrpSpPr>
          <p:cNvPr id="1206" name="Google Shape;1206;p46"/>
          <p:cNvGrpSpPr/>
          <p:nvPr/>
        </p:nvGrpSpPr>
        <p:grpSpPr>
          <a:xfrm>
            <a:off x="6967719" y="1634724"/>
            <a:ext cx="580812" cy="579795"/>
            <a:chOff x="2099046" y="1479050"/>
            <a:chExt cx="606275" cy="605214"/>
          </a:xfrm>
        </p:grpSpPr>
        <p:sp>
          <p:nvSpPr>
            <p:cNvPr id="1207" name="Google Shape;1207;p46"/>
            <p:cNvSpPr/>
            <p:nvPr/>
          </p:nvSpPr>
          <p:spPr>
            <a:xfrm>
              <a:off x="2392342" y="1763922"/>
              <a:ext cx="127909" cy="72726"/>
            </a:xfrm>
            <a:custGeom>
              <a:avLst/>
              <a:gdLst/>
              <a:ahLst/>
              <a:cxnLst/>
              <a:rect l="l" t="t" r="r" b="b"/>
              <a:pathLst>
                <a:path w="7109" h="4042" extrusionOk="0">
                  <a:moveTo>
                    <a:pt x="534" y="0"/>
                  </a:moveTo>
                  <a:cubicBezTo>
                    <a:pt x="303" y="0"/>
                    <a:pt x="91" y="168"/>
                    <a:pt x="48" y="401"/>
                  </a:cubicBezTo>
                  <a:cubicBezTo>
                    <a:pt x="1" y="675"/>
                    <a:pt x="179" y="925"/>
                    <a:pt x="441" y="973"/>
                  </a:cubicBezTo>
                  <a:lnTo>
                    <a:pt x="1798" y="1211"/>
                  </a:lnTo>
                  <a:lnTo>
                    <a:pt x="6287" y="3973"/>
                  </a:lnTo>
                  <a:cubicBezTo>
                    <a:pt x="6363" y="4019"/>
                    <a:pt x="6450" y="4042"/>
                    <a:pt x="6537" y="4042"/>
                  </a:cubicBezTo>
                  <a:cubicBezTo>
                    <a:pt x="6694" y="4042"/>
                    <a:pt x="6850" y="3968"/>
                    <a:pt x="6942" y="3830"/>
                  </a:cubicBezTo>
                  <a:cubicBezTo>
                    <a:pt x="7109" y="3604"/>
                    <a:pt x="7037" y="3270"/>
                    <a:pt x="6799" y="3128"/>
                  </a:cubicBezTo>
                  <a:lnTo>
                    <a:pt x="2227" y="330"/>
                  </a:lnTo>
                  <a:cubicBezTo>
                    <a:pt x="2179" y="294"/>
                    <a:pt x="2108" y="270"/>
                    <a:pt x="2049" y="258"/>
                  </a:cubicBezTo>
                  <a:lnTo>
                    <a:pt x="620" y="8"/>
                  </a:lnTo>
                  <a:cubicBezTo>
                    <a:pt x="591" y="3"/>
                    <a:pt x="563" y="0"/>
                    <a:pt x="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2099046" y="1479050"/>
              <a:ext cx="606275" cy="605214"/>
            </a:xfrm>
            <a:custGeom>
              <a:avLst/>
              <a:gdLst/>
              <a:ahLst/>
              <a:cxnLst/>
              <a:rect l="l" t="t" r="r" b="b"/>
              <a:pathLst>
                <a:path w="33696" h="33637" extrusionOk="0">
                  <a:moveTo>
                    <a:pt x="11124" y="21047"/>
                  </a:moveTo>
                  <a:cubicBezTo>
                    <a:pt x="11313" y="21047"/>
                    <a:pt x="11505" y="21096"/>
                    <a:pt x="11681" y="21198"/>
                  </a:cubicBezTo>
                  <a:cubicBezTo>
                    <a:pt x="12205" y="21508"/>
                    <a:pt x="12348" y="22222"/>
                    <a:pt x="12026" y="22722"/>
                  </a:cubicBezTo>
                  <a:lnTo>
                    <a:pt x="9288" y="27175"/>
                  </a:lnTo>
                  <a:cubicBezTo>
                    <a:pt x="9086" y="27501"/>
                    <a:pt x="8733" y="27685"/>
                    <a:pt x="8370" y="27685"/>
                  </a:cubicBezTo>
                  <a:cubicBezTo>
                    <a:pt x="8175" y="27685"/>
                    <a:pt x="7978" y="27632"/>
                    <a:pt x="7800" y="27520"/>
                  </a:cubicBezTo>
                  <a:cubicBezTo>
                    <a:pt x="7288" y="27211"/>
                    <a:pt x="7133" y="26544"/>
                    <a:pt x="7442" y="26032"/>
                  </a:cubicBezTo>
                  <a:lnTo>
                    <a:pt x="10205" y="21555"/>
                  </a:lnTo>
                  <a:cubicBezTo>
                    <a:pt x="10408" y="21227"/>
                    <a:pt x="10761" y="21047"/>
                    <a:pt x="11124" y="21047"/>
                  </a:cubicBezTo>
                  <a:close/>
                  <a:moveTo>
                    <a:pt x="13265" y="23598"/>
                  </a:moveTo>
                  <a:cubicBezTo>
                    <a:pt x="13452" y="23598"/>
                    <a:pt x="13640" y="23646"/>
                    <a:pt x="13812" y="23746"/>
                  </a:cubicBezTo>
                  <a:cubicBezTo>
                    <a:pt x="14336" y="24055"/>
                    <a:pt x="14479" y="24770"/>
                    <a:pt x="14158" y="25282"/>
                  </a:cubicBezTo>
                  <a:lnTo>
                    <a:pt x="11979" y="28830"/>
                  </a:lnTo>
                  <a:cubicBezTo>
                    <a:pt x="11769" y="29156"/>
                    <a:pt x="11413" y="29340"/>
                    <a:pt x="11049" y="29340"/>
                  </a:cubicBezTo>
                  <a:cubicBezTo>
                    <a:pt x="10854" y="29340"/>
                    <a:pt x="10657" y="29287"/>
                    <a:pt x="10478" y="29175"/>
                  </a:cubicBezTo>
                  <a:cubicBezTo>
                    <a:pt x="9978" y="28866"/>
                    <a:pt x="9824" y="28187"/>
                    <a:pt x="10133" y="27687"/>
                  </a:cubicBezTo>
                  <a:lnTo>
                    <a:pt x="12336" y="24115"/>
                  </a:lnTo>
                  <a:cubicBezTo>
                    <a:pt x="12541" y="23783"/>
                    <a:pt x="12899" y="23598"/>
                    <a:pt x="13265" y="23598"/>
                  </a:cubicBezTo>
                  <a:close/>
                  <a:moveTo>
                    <a:pt x="15402" y="26146"/>
                  </a:moveTo>
                  <a:cubicBezTo>
                    <a:pt x="15588" y="26146"/>
                    <a:pt x="15775" y="26194"/>
                    <a:pt x="15943" y="26294"/>
                  </a:cubicBezTo>
                  <a:cubicBezTo>
                    <a:pt x="16467" y="26603"/>
                    <a:pt x="16610" y="27318"/>
                    <a:pt x="16301" y="27830"/>
                  </a:cubicBezTo>
                  <a:lnTo>
                    <a:pt x="14658" y="30485"/>
                  </a:lnTo>
                  <a:cubicBezTo>
                    <a:pt x="14503" y="30735"/>
                    <a:pt x="14265" y="30902"/>
                    <a:pt x="13991" y="30973"/>
                  </a:cubicBezTo>
                  <a:cubicBezTo>
                    <a:pt x="13911" y="30989"/>
                    <a:pt x="13831" y="30998"/>
                    <a:pt x="13751" y="30998"/>
                  </a:cubicBezTo>
                  <a:cubicBezTo>
                    <a:pt x="13544" y="30998"/>
                    <a:pt x="13341" y="30942"/>
                    <a:pt x="13169" y="30830"/>
                  </a:cubicBezTo>
                  <a:cubicBezTo>
                    <a:pt x="12669" y="30521"/>
                    <a:pt x="12503" y="29842"/>
                    <a:pt x="12812" y="29342"/>
                  </a:cubicBezTo>
                  <a:lnTo>
                    <a:pt x="14467" y="26663"/>
                  </a:lnTo>
                  <a:cubicBezTo>
                    <a:pt x="14672" y="26331"/>
                    <a:pt x="15035" y="26146"/>
                    <a:pt x="15402" y="26146"/>
                  </a:cubicBezTo>
                  <a:close/>
                  <a:moveTo>
                    <a:pt x="22111" y="13768"/>
                  </a:moveTo>
                  <a:lnTo>
                    <a:pt x="28695" y="20257"/>
                  </a:lnTo>
                  <a:lnTo>
                    <a:pt x="27409" y="21615"/>
                  </a:lnTo>
                  <a:lnTo>
                    <a:pt x="24956" y="20103"/>
                  </a:lnTo>
                  <a:cubicBezTo>
                    <a:pt x="24880" y="20058"/>
                    <a:pt x="24795" y="20037"/>
                    <a:pt x="24709" y="20037"/>
                  </a:cubicBezTo>
                  <a:cubicBezTo>
                    <a:pt x="24541" y="20037"/>
                    <a:pt x="24373" y="20119"/>
                    <a:pt x="24278" y="20269"/>
                  </a:cubicBezTo>
                  <a:cubicBezTo>
                    <a:pt x="24147" y="20495"/>
                    <a:pt x="24218" y="20805"/>
                    <a:pt x="24445" y="20948"/>
                  </a:cubicBezTo>
                  <a:lnTo>
                    <a:pt x="28088" y="23186"/>
                  </a:lnTo>
                  <a:cubicBezTo>
                    <a:pt x="28600" y="23496"/>
                    <a:pt x="28755" y="24163"/>
                    <a:pt x="28445" y="24675"/>
                  </a:cubicBezTo>
                  <a:cubicBezTo>
                    <a:pt x="28235" y="25009"/>
                    <a:pt x="27878" y="25191"/>
                    <a:pt x="27513" y="25191"/>
                  </a:cubicBezTo>
                  <a:cubicBezTo>
                    <a:pt x="27319" y="25191"/>
                    <a:pt x="27123" y="25139"/>
                    <a:pt x="26945" y="25032"/>
                  </a:cubicBezTo>
                  <a:lnTo>
                    <a:pt x="23051" y="22639"/>
                  </a:lnTo>
                  <a:cubicBezTo>
                    <a:pt x="22968" y="22589"/>
                    <a:pt x="22877" y="22565"/>
                    <a:pt x="22788" y="22565"/>
                  </a:cubicBezTo>
                  <a:cubicBezTo>
                    <a:pt x="22624" y="22565"/>
                    <a:pt x="22466" y="22646"/>
                    <a:pt x="22373" y="22793"/>
                  </a:cubicBezTo>
                  <a:cubicBezTo>
                    <a:pt x="22230" y="23032"/>
                    <a:pt x="22301" y="23329"/>
                    <a:pt x="22528" y="23472"/>
                  </a:cubicBezTo>
                  <a:lnTo>
                    <a:pt x="25540" y="25317"/>
                  </a:lnTo>
                  <a:cubicBezTo>
                    <a:pt x="26040" y="25627"/>
                    <a:pt x="26207" y="26306"/>
                    <a:pt x="25897" y="26818"/>
                  </a:cubicBezTo>
                  <a:cubicBezTo>
                    <a:pt x="25696" y="27143"/>
                    <a:pt x="25338" y="27322"/>
                    <a:pt x="24971" y="27322"/>
                  </a:cubicBezTo>
                  <a:cubicBezTo>
                    <a:pt x="24774" y="27322"/>
                    <a:pt x="24576" y="27271"/>
                    <a:pt x="24397" y="27163"/>
                  </a:cubicBezTo>
                  <a:lnTo>
                    <a:pt x="21682" y="25496"/>
                  </a:lnTo>
                  <a:cubicBezTo>
                    <a:pt x="21599" y="25446"/>
                    <a:pt x="21508" y="25422"/>
                    <a:pt x="21419" y="25422"/>
                  </a:cubicBezTo>
                  <a:cubicBezTo>
                    <a:pt x="21255" y="25422"/>
                    <a:pt x="21096" y="25504"/>
                    <a:pt x="21004" y="25651"/>
                  </a:cubicBezTo>
                  <a:cubicBezTo>
                    <a:pt x="20861" y="25889"/>
                    <a:pt x="20932" y="26187"/>
                    <a:pt x="21158" y="26330"/>
                  </a:cubicBezTo>
                  <a:lnTo>
                    <a:pt x="22992" y="27461"/>
                  </a:lnTo>
                  <a:cubicBezTo>
                    <a:pt x="23492" y="27770"/>
                    <a:pt x="23659" y="28449"/>
                    <a:pt x="23349" y="28949"/>
                  </a:cubicBezTo>
                  <a:cubicBezTo>
                    <a:pt x="23146" y="29278"/>
                    <a:pt x="22783" y="29462"/>
                    <a:pt x="22416" y="29462"/>
                  </a:cubicBezTo>
                  <a:cubicBezTo>
                    <a:pt x="22224" y="29462"/>
                    <a:pt x="22032" y="29412"/>
                    <a:pt x="21861" y="29306"/>
                  </a:cubicBezTo>
                  <a:cubicBezTo>
                    <a:pt x="21861" y="29306"/>
                    <a:pt x="20242" y="28318"/>
                    <a:pt x="20230" y="28306"/>
                  </a:cubicBezTo>
                  <a:cubicBezTo>
                    <a:pt x="20163" y="28274"/>
                    <a:pt x="20092" y="28259"/>
                    <a:pt x="20022" y="28259"/>
                  </a:cubicBezTo>
                  <a:cubicBezTo>
                    <a:pt x="19854" y="28259"/>
                    <a:pt x="19691" y="28345"/>
                    <a:pt x="19599" y="28496"/>
                  </a:cubicBezTo>
                  <a:cubicBezTo>
                    <a:pt x="19456" y="28735"/>
                    <a:pt x="19527" y="29032"/>
                    <a:pt x="19765" y="29175"/>
                  </a:cubicBezTo>
                  <a:lnTo>
                    <a:pt x="20444" y="29592"/>
                  </a:lnTo>
                  <a:cubicBezTo>
                    <a:pt x="20956" y="29913"/>
                    <a:pt x="21111" y="30580"/>
                    <a:pt x="20801" y="31092"/>
                  </a:cubicBezTo>
                  <a:cubicBezTo>
                    <a:pt x="20600" y="31418"/>
                    <a:pt x="20242" y="31597"/>
                    <a:pt x="19878" y="31597"/>
                  </a:cubicBezTo>
                  <a:cubicBezTo>
                    <a:pt x="19684" y="31597"/>
                    <a:pt x="19487" y="31545"/>
                    <a:pt x="19313" y="31437"/>
                  </a:cubicBezTo>
                  <a:lnTo>
                    <a:pt x="19039" y="31271"/>
                  </a:lnTo>
                  <a:lnTo>
                    <a:pt x="19265" y="30902"/>
                  </a:lnTo>
                  <a:cubicBezTo>
                    <a:pt x="19563" y="30413"/>
                    <a:pt x="19658" y="29830"/>
                    <a:pt x="19515" y="29270"/>
                  </a:cubicBezTo>
                  <a:cubicBezTo>
                    <a:pt x="19384" y="28735"/>
                    <a:pt x="19051" y="28282"/>
                    <a:pt x="18575" y="27996"/>
                  </a:cubicBezTo>
                  <a:cubicBezTo>
                    <a:pt x="18256" y="27811"/>
                    <a:pt x="17902" y="27715"/>
                    <a:pt x="17559" y="27715"/>
                  </a:cubicBezTo>
                  <a:cubicBezTo>
                    <a:pt x="17504" y="27715"/>
                    <a:pt x="17450" y="27718"/>
                    <a:pt x="17396" y="27723"/>
                  </a:cubicBezTo>
                  <a:cubicBezTo>
                    <a:pt x="17467" y="27389"/>
                    <a:pt x="17467" y="27056"/>
                    <a:pt x="17384" y="26722"/>
                  </a:cubicBezTo>
                  <a:cubicBezTo>
                    <a:pt x="17253" y="26187"/>
                    <a:pt x="16920" y="25722"/>
                    <a:pt x="16444" y="25448"/>
                  </a:cubicBezTo>
                  <a:cubicBezTo>
                    <a:pt x="16125" y="25264"/>
                    <a:pt x="15771" y="25167"/>
                    <a:pt x="15420" y="25167"/>
                  </a:cubicBezTo>
                  <a:cubicBezTo>
                    <a:pt x="15364" y="25167"/>
                    <a:pt x="15308" y="25170"/>
                    <a:pt x="15253" y="25175"/>
                  </a:cubicBezTo>
                  <a:cubicBezTo>
                    <a:pt x="15467" y="24294"/>
                    <a:pt x="15086" y="23353"/>
                    <a:pt x="14312" y="22901"/>
                  </a:cubicBezTo>
                  <a:cubicBezTo>
                    <a:pt x="13983" y="22699"/>
                    <a:pt x="13617" y="22611"/>
                    <a:pt x="13255" y="22611"/>
                  </a:cubicBezTo>
                  <a:cubicBezTo>
                    <a:pt x="13210" y="22611"/>
                    <a:pt x="13166" y="22612"/>
                    <a:pt x="13122" y="22615"/>
                  </a:cubicBezTo>
                  <a:cubicBezTo>
                    <a:pt x="13324" y="21746"/>
                    <a:pt x="12955" y="20805"/>
                    <a:pt x="12181" y="20341"/>
                  </a:cubicBezTo>
                  <a:cubicBezTo>
                    <a:pt x="11856" y="20152"/>
                    <a:pt x="11498" y="20062"/>
                    <a:pt x="11143" y="20062"/>
                  </a:cubicBezTo>
                  <a:cubicBezTo>
                    <a:pt x="10444" y="20062"/>
                    <a:pt x="9758" y="20411"/>
                    <a:pt x="9371" y="21043"/>
                  </a:cubicBezTo>
                  <a:lnTo>
                    <a:pt x="7335" y="24329"/>
                  </a:lnTo>
                  <a:lnTo>
                    <a:pt x="5264" y="23174"/>
                  </a:lnTo>
                  <a:lnTo>
                    <a:pt x="8335" y="15328"/>
                  </a:lnTo>
                  <a:lnTo>
                    <a:pt x="10002" y="15614"/>
                  </a:lnTo>
                  <a:cubicBezTo>
                    <a:pt x="9526" y="16209"/>
                    <a:pt x="9395" y="17043"/>
                    <a:pt x="9728" y="17781"/>
                  </a:cubicBezTo>
                  <a:cubicBezTo>
                    <a:pt x="10074" y="18543"/>
                    <a:pt x="10824" y="18983"/>
                    <a:pt x="11621" y="18983"/>
                  </a:cubicBezTo>
                  <a:cubicBezTo>
                    <a:pt x="11907" y="18983"/>
                    <a:pt x="12193" y="18924"/>
                    <a:pt x="12467" y="18805"/>
                  </a:cubicBezTo>
                  <a:lnTo>
                    <a:pt x="15360" y="17483"/>
                  </a:lnTo>
                  <a:cubicBezTo>
                    <a:pt x="15598" y="17376"/>
                    <a:pt x="15717" y="17078"/>
                    <a:pt x="15598" y="16840"/>
                  </a:cubicBezTo>
                  <a:cubicBezTo>
                    <a:pt x="15519" y="16656"/>
                    <a:pt x="15336" y="16549"/>
                    <a:pt x="15145" y="16549"/>
                  </a:cubicBezTo>
                  <a:cubicBezTo>
                    <a:pt x="15077" y="16549"/>
                    <a:pt x="15009" y="16562"/>
                    <a:pt x="14943" y="16590"/>
                  </a:cubicBezTo>
                  <a:lnTo>
                    <a:pt x="12062" y="17912"/>
                  </a:lnTo>
                  <a:cubicBezTo>
                    <a:pt x="11919" y="17974"/>
                    <a:pt x="11768" y="18004"/>
                    <a:pt x="11621" y="18004"/>
                  </a:cubicBezTo>
                  <a:cubicBezTo>
                    <a:pt x="11204" y="18004"/>
                    <a:pt x="10806" y="17768"/>
                    <a:pt x="10621" y="17364"/>
                  </a:cubicBezTo>
                  <a:cubicBezTo>
                    <a:pt x="10383" y="16828"/>
                    <a:pt x="10621" y="16185"/>
                    <a:pt x="11169" y="15935"/>
                  </a:cubicBezTo>
                  <a:lnTo>
                    <a:pt x="15777" y="13828"/>
                  </a:lnTo>
                  <a:lnTo>
                    <a:pt x="21277" y="14304"/>
                  </a:lnTo>
                  <a:lnTo>
                    <a:pt x="21313" y="14304"/>
                  </a:lnTo>
                  <a:cubicBezTo>
                    <a:pt x="21432" y="14304"/>
                    <a:pt x="21551" y="14257"/>
                    <a:pt x="21647" y="14185"/>
                  </a:cubicBezTo>
                  <a:lnTo>
                    <a:pt x="22111" y="13768"/>
                  </a:lnTo>
                  <a:close/>
                  <a:moveTo>
                    <a:pt x="17533" y="28694"/>
                  </a:moveTo>
                  <a:cubicBezTo>
                    <a:pt x="17719" y="28694"/>
                    <a:pt x="17906" y="28742"/>
                    <a:pt x="18075" y="28842"/>
                  </a:cubicBezTo>
                  <a:cubicBezTo>
                    <a:pt x="18599" y="29151"/>
                    <a:pt x="18741" y="29866"/>
                    <a:pt x="18432" y="30378"/>
                  </a:cubicBezTo>
                  <a:lnTo>
                    <a:pt x="17336" y="32140"/>
                  </a:lnTo>
                  <a:cubicBezTo>
                    <a:pt x="17133" y="32469"/>
                    <a:pt x="16770" y="32653"/>
                    <a:pt x="16403" y="32653"/>
                  </a:cubicBezTo>
                  <a:cubicBezTo>
                    <a:pt x="16212" y="32653"/>
                    <a:pt x="16020" y="32603"/>
                    <a:pt x="15848" y="32497"/>
                  </a:cubicBezTo>
                  <a:cubicBezTo>
                    <a:pt x="15348" y="32187"/>
                    <a:pt x="15181" y="31509"/>
                    <a:pt x="15491" y="30997"/>
                  </a:cubicBezTo>
                  <a:lnTo>
                    <a:pt x="16598" y="29211"/>
                  </a:lnTo>
                  <a:cubicBezTo>
                    <a:pt x="16804" y="28879"/>
                    <a:pt x="17166" y="28694"/>
                    <a:pt x="17533" y="28694"/>
                  </a:cubicBezTo>
                  <a:close/>
                  <a:moveTo>
                    <a:pt x="33141" y="0"/>
                  </a:moveTo>
                  <a:cubicBezTo>
                    <a:pt x="33020" y="0"/>
                    <a:pt x="32899" y="45"/>
                    <a:pt x="32803" y="136"/>
                  </a:cubicBezTo>
                  <a:lnTo>
                    <a:pt x="20611" y="11566"/>
                  </a:lnTo>
                  <a:cubicBezTo>
                    <a:pt x="20408" y="11756"/>
                    <a:pt x="20408" y="12078"/>
                    <a:pt x="20599" y="12280"/>
                  </a:cubicBezTo>
                  <a:lnTo>
                    <a:pt x="21408" y="13078"/>
                  </a:lnTo>
                  <a:lnTo>
                    <a:pt x="21146" y="13304"/>
                  </a:lnTo>
                  <a:lnTo>
                    <a:pt x="15741" y="12840"/>
                  </a:lnTo>
                  <a:cubicBezTo>
                    <a:pt x="15720" y="12837"/>
                    <a:pt x="15699" y="12835"/>
                    <a:pt x="15677" y="12835"/>
                  </a:cubicBezTo>
                  <a:cubicBezTo>
                    <a:pt x="15612" y="12835"/>
                    <a:pt x="15545" y="12849"/>
                    <a:pt x="15491" y="12875"/>
                  </a:cubicBezTo>
                  <a:lnTo>
                    <a:pt x="11205" y="14828"/>
                  </a:lnTo>
                  <a:lnTo>
                    <a:pt x="11169" y="14828"/>
                  </a:lnTo>
                  <a:lnTo>
                    <a:pt x="8704" y="14388"/>
                  </a:lnTo>
                  <a:lnTo>
                    <a:pt x="8895" y="13876"/>
                  </a:lnTo>
                  <a:cubicBezTo>
                    <a:pt x="9002" y="13626"/>
                    <a:pt x="8871" y="13340"/>
                    <a:pt x="8621" y="13245"/>
                  </a:cubicBezTo>
                  <a:lnTo>
                    <a:pt x="739" y="10089"/>
                  </a:lnTo>
                  <a:cubicBezTo>
                    <a:pt x="679" y="10064"/>
                    <a:pt x="617" y="10052"/>
                    <a:pt x="556" y="10052"/>
                  </a:cubicBezTo>
                  <a:cubicBezTo>
                    <a:pt x="363" y="10052"/>
                    <a:pt x="178" y="10173"/>
                    <a:pt x="96" y="10363"/>
                  </a:cubicBezTo>
                  <a:cubicBezTo>
                    <a:pt x="1" y="10613"/>
                    <a:pt x="120" y="10899"/>
                    <a:pt x="370" y="11006"/>
                  </a:cubicBezTo>
                  <a:lnTo>
                    <a:pt x="7800" y="13971"/>
                  </a:lnTo>
                  <a:lnTo>
                    <a:pt x="3418" y="25163"/>
                  </a:lnTo>
                  <a:lnTo>
                    <a:pt x="715" y="24210"/>
                  </a:lnTo>
                  <a:cubicBezTo>
                    <a:pt x="660" y="24189"/>
                    <a:pt x="603" y="24179"/>
                    <a:pt x="547" y="24179"/>
                  </a:cubicBezTo>
                  <a:cubicBezTo>
                    <a:pt x="348" y="24179"/>
                    <a:pt x="159" y="24304"/>
                    <a:pt x="84" y="24508"/>
                  </a:cubicBezTo>
                  <a:cubicBezTo>
                    <a:pt x="1" y="24758"/>
                    <a:pt x="132" y="25044"/>
                    <a:pt x="394" y="25139"/>
                  </a:cubicBezTo>
                  <a:lnTo>
                    <a:pt x="3549" y="26258"/>
                  </a:lnTo>
                  <a:cubicBezTo>
                    <a:pt x="3598" y="26275"/>
                    <a:pt x="3649" y="26283"/>
                    <a:pt x="3699" y="26283"/>
                  </a:cubicBezTo>
                  <a:cubicBezTo>
                    <a:pt x="3896" y="26283"/>
                    <a:pt x="4092" y="26162"/>
                    <a:pt x="4168" y="25972"/>
                  </a:cubicBezTo>
                  <a:lnTo>
                    <a:pt x="4894" y="24103"/>
                  </a:lnTo>
                  <a:lnTo>
                    <a:pt x="6811" y="25175"/>
                  </a:lnTo>
                  <a:lnTo>
                    <a:pt x="6609" y="25520"/>
                  </a:lnTo>
                  <a:cubicBezTo>
                    <a:pt x="6002" y="26484"/>
                    <a:pt x="6311" y="27758"/>
                    <a:pt x="7276" y="28365"/>
                  </a:cubicBezTo>
                  <a:cubicBezTo>
                    <a:pt x="7604" y="28564"/>
                    <a:pt x="7986" y="28669"/>
                    <a:pt x="8368" y="28669"/>
                  </a:cubicBezTo>
                  <a:cubicBezTo>
                    <a:pt x="8583" y="28669"/>
                    <a:pt x="8797" y="28636"/>
                    <a:pt x="9002" y="28568"/>
                  </a:cubicBezTo>
                  <a:cubicBezTo>
                    <a:pt x="9097" y="29163"/>
                    <a:pt x="9443" y="29699"/>
                    <a:pt x="9967" y="30020"/>
                  </a:cubicBezTo>
                  <a:cubicBezTo>
                    <a:pt x="10291" y="30224"/>
                    <a:pt x="10663" y="30327"/>
                    <a:pt x="11040" y="30327"/>
                  </a:cubicBezTo>
                  <a:cubicBezTo>
                    <a:pt x="11259" y="30327"/>
                    <a:pt x="11479" y="30293"/>
                    <a:pt x="11693" y="30223"/>
                  </a:cubicBezTo>
                  <a:cubicBezTo>
                    <a:pt x="11776" y="30818"/>
                    <a:pt x="12133" y="31354"/>
                    <a:pt x="12645" y="31675"/>
                  </a:cubicBezTo>
                  <a:cubicBezTo>
                    <a:pt x="12970" y="31879"/>
                    <a:pt x="13346" y="31982"/>
                    <a:pt x="13724" y="31982"/>
                  </a:cubicBezTo>
                  <a:cubicBezTo>
                    <a:pt x="13943" y="31982"/>
                    <a:pt x="14162" y="31948"/>
                    <a:pt x="14372" y="31878"/>
                  </a:cubicBezTo>
                  <a:cubicBezTo>
                    <a:pt x="14467" y="32485"/>
                    <a:pt x="14812" y="33009"/>
                    <a:pt x="15336" y="33330"/>
                  </a:cubicBezTo>
                  <a:cubicBezTo>
                    <a:pt x="15663" y="33536"/>
                    <a:pt x="16040" y="33636"/>
                    <a:pt x="16417" y="33636"/>
                  </a:cubicBezTo>
                  <a:cubicBezTo>
                    <a:pt x="16893" y="33636"/>
                    <a:pt x="17369" y="33476"/>
                    <a:pt x="17741" y="33164"/>
                  </a:cubicBezTo>
                  <a:cubicBezTo>
                    <a:pt x="17920" y="33021"/>
                    <a:pt x="18063" y="32842"/>
                    <a:pt x="18182" y="32652"/>
                  </a:cubicBezTo>
                  <a:lnTo>
                    <a:pt x="18515" y="32116"/>
                  </a:lnTo>
                  <a:lnTo>
                    <a:pt x="18789" y="32283"/>
                  </a:lnTo>
                  <a:cubicBezTo>
                    <a:pt x="19119" y="32487"/>
                    <a:pt x="19497" y="32587"/>
                    <a:pt x="19874" y="32587"/>
                  </a:cubicBezTo>
                  <a:cubicBezTo>
                    <a:pt x="20354" y="32587"/>
                    <a:pt x="20832" y="32424"/>
                    <a:pt x="21206" y="32104"/>
                  </a:cubicBezTo>
                  <a:cubicBezTo>
                    <a:pt x="21373" y="31961"/>
                    <a:pt x="21527" y="31794"/>
                    <a:pt x="21635" y="31604"/>
                  </a:cubicBezTo>
                  <a:cubicBezTo>
                    <a:pt x="21873" y="31223"/>
                    <a:pt x="21968" y="30806"/>
                    <a:pt x="21944" y="30390"/>
                  </a:cubicBezTo>
                  <a:lnTo>
                    <a:pt x="21944" y="30390"/>
                  </a:lnTo>
                  <a:cubicBezTo>
                    <a:pt x="22099" y="30437"/>
                    <a:pt x="22254" y="30449"/>
                    <a:pt x="22420" y="30449"/>
                  </a:cubicBezTo>
                  <a:cubicBezTo>
                    <a:pt x="23135" y="30449"/>
                    <a:pt x="23813" y="30080"/>
                    <a:pt x="24183" y="29461"/>
                  </a:cubicBezTo>
                  <a:cubicBezTo>
                    <a:pt x="24409" y="29104"/>
                    <a:pt x="24516" y="28675"/>
                    <a:pt x="24492" y="28258"/>
                  </a:cubicBezTo>
                  <a:lnTo>
                    <a:pt x="24492" y="28258"/>
                  </a:lnTo>
                  <a:cubicBezTo>
                    <a:pt x="24647" y="28294"/>
                    <a:pt x="24802" y="28318"/>
                    <a:pt x="24968" y="28318"/>
                  </a:cubicBezTo>
                  <a:cubicBezTo>
                    <a:pt x="25683" y="28318"/>
                    <a:pt x="26361" y="27937"/>
                    <a:pt x="26731" y="27330"/>
                  </a:cubicBezTo>
                  <a:cubicBezTo>
                    <a:pt x="26957" y="26961"/>
                    <a:pt x="27064" y="26544"/>
                    <a:pt x="27040" y="26127"/>
                  </a:cubicBezTo>
                  <a:lnTo>
                    <a:pt x="27040" y="26127"/>
                  </a:lnTo>
                  <a:cubicBezTo>
                    <a:pt x="27195" y="26163"/>
                    <a:pt x="27350" y="26175"/>
                    <a:pt x="27516" y="26175"/>
                  </a:cubicBezTo>
                  <a:cubicBezTo>
                    <a:pt x="28207" y="26175"/>
                    <a:pt x="28886" y="25829"/>
                    <a:pt x="29278" y="25198"/>
                  </a:cubicBezTo>
                  <a:cubicBezTo>
                    <a:pt x="29874" y="24222"/>
                    <a:pt x="29576" y="22948"/>
                    <a:pt x="28600" y="22341"/>
                  </a:cubicBezTo>
                  <a:lnTo>
                    <a:pt x="28266" y="22139"/>
                  </a:lnTo>
                  <a:lnTo>
                    <a:pt x="29398" y="20960"/>
                  </a:lnTo>
                  <a:lnTo>
                    <a:pt x="30457" y="21996"/>
                  </a:lnTo>
                  <a:cubicBezTo>
                    <a:pt x="30548" y="22092"/>
                    <a:pt x="30672" y="22140"/>
                    <a:pt x="30798" y="22140"/>
                  </a:cubicBezTo>
                  <a:cubicBezTo>
                    <a:pt x="30920" y="22140"/>
                    <a:pt x="31042" y="22095"/>
                    <a:pt x="31136" y="22008"/>
                  </a:cubicBezTo>
                  <a:lnTo>
                    <a:pt x="33481" y="19817"/>
                  </a:lnTo>
                  <a:cubicBezTo>
                    <a:pt x="33684" y="19638"/>
                    <a:pt x="33696" y="19317"/>
                    <a:pt x="33505" y="19126"/>
                  </a:cubicBezTo>
                  <a:cubicBezTo>
                    <a:pt x="33406" y="19020"/>
                    <a:pt x="33273" y="18967"/>
                    <a:pt x="33141" y="18967"/>
                  </a:cubicBezTo>
                  <a:cubicBezTo>
                    <a:pt x="33020" y="18967"/>
                    <a:pt x="32899" y="19012"/>
                    <a:pt x="32803" y="19102"/>
                  </a:cubicBezTo>
                  <a:lnTo>
                    <a:pt x="30814" y="20960"/>
                  </a:lnTo>
                  <a:lnTo>
                    <a:pt x="21658" y="11935"/>
                  </a:lnTo>
                  <a:lnTo>
                    <a:pt x="33481" y="850"/>
                  </a:lnTo>
                  <a:cubicBezTo>
                    <a:pt x="33684" y="660"/>
                    <a:pt x="33696" y="350"/>
                    <a:pt x="33505" y="160"/>
                  </a:cubicBezTo>
                  <a:cubicBezTo>
                    <a:pt x="33406" y="54"/>
                    <a:pt x="33273" y="0"/>
                    <a:pt x="33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46"/>
          <p:cNvGrpSpPr/>
          <p:nvPr/>
        </p:nvGrpSpPr>
        <p:grpSpPr>
          <a:xfrm>
            <a:off x="4345615" y="1634754"/>
            <a:ext cx="452769" cy="579778"/>
            <a:chOff x="3023055" y="1479122"/>
            <a:chExt cx="472619" cy="605196"/>
          </a:xfrm>
        </p:grpSpPr>
        <p:sp>
          <p:nvSpPr>
            <p:cNvPr id="1210" name="Google Shape;1210;p46"/>
            <p:cNvSpPr/>
            <p:nvPr/>
          </p:nvSpPr>
          <p:spPr>
            <a:xfrm>
              <a:off x="3023055" y="1479122"/>
              <a:ext cx="472591" cy="605196"/>
            </a:xfrm>
            <a:custGeom>
              <a:avLst/>
              <a:gdLst/>
              <a:ahLst/>
              <a:cxnLst/>
              <a:rect l="l" t="t" r="r" b="b"/>
              <a:pathLst>
                <a:path w="26266" h="33636" extrusionOk="0">
                  <a:moveTo>
                    <a:pt x="4870" y="28754"/>
                  </a:moveTo>
                  <a:lnTo>
                    <a:pt x="4870" y="31945"/>
                  </a:lnTo>
                  <a:lnTo>
                    <a:pt x="1679" y="28754"/>
                  </a:lnTo>
                  <a:close/>
                  <a:moveTo>
                    <a:pt x="489" y="1"/>
                  </a:moveTo>
                  <a:cubicBezTo>
                    <a:pt x="215" y="1"/>
                    <a:pt x="1" y="215"/>
                    <a:pt x="1" y="489"/>
                  </a:cubicBezTo>
                  <a:lnTo>
                    <a:pt x="1" y="28266"/>
                  </a:lnTo>
                  <a:cubicBezTo>
                    <a:pt x="1" y="28397"/>
                    <a:pt x="48" y="28528"/>
                    <a:pt x="144" y="28612"/>
                  </a:cubicBezTo>
                  <a:lnTo>
                    <a:pt x="5013" y="33481"/>
                  </a:lnTo>
                  <a:cubicBezTo>
                    <a:pt x="5108" y="33576"/>
                    <a:pt x="5227" y="33636"/>
                    <a:pt x="5358" y="33636"/>
                  </a:cubicBezTo>
                  <a:lnTo>
                    <a:pt x="25766" y="33636"/>
                  </a:lnTo>
                  <a:cubicBezTo>
                    <a:pt x="26040" y="33636"/>
                    <a:pt x="26266" y="33410"/>
                    <a:pt x="26266" y="33136"/>
                  </a:cubicBezTo>
                  <a:lnTo>
                    <a:pt x="26266" y="26421"/>
                  </a:lnTo>
                  <a:cubicBezTo>
                    <a:pt x="26266" y="26147"/>
                    <a:pt x="26040" y="25933"/>
                    <a:pt x="25766" y="25933"/>
                  </a:cubicBezTo>
                  <a:cubicBezTo>
                    <a:pt x="25492" y="25933"/>
                    <a:pt x="25278" y="26147"/>
                    <a:pt x="25278" y="26421"/>
                  </a:cubicBezTo>
                  <a:lnTo>
                    <a:pt x="25278" y="32648"/>
                  </a:lnTo>
                  <a:lnTo>
                    <a:pt x="5859" y="32648"/>
                  </a:lnTo>
                  <a:lnTo>
                    <a:pt x="5859" y="28266"/>
                  </a:lnTo>
                  <a:cubicBezTo>
                    <a:pt x="5859" y="27992"/>
                    <a:pt x="5632" y="27778"/>
                    <a:pt x="5358" y="27778"/>
                  </a:cubicBezTo>
                  <a:lnTo>
                    <a:pt x="989" y="27778"/>
                  </a:lnTo>
                  <a:lnTo>
                    <a:pt x="989" y="977"/>
                  </a:lnTo>
                  <a:lnTo>
                    <a:pt x="25278" y="977"/>
                  </a:lnTo>
                  <a:lnTo>
                    <a:pt x="25278" y="6311"/>
                  </a:lnTo>
                  <a:cubicBezTo>
                    <a:pt x="25278" y="6585"/>
                    <a:pt x="25492" y="6811"/>
                    <a:pt x="25766" y="6811"/>
                  </a:cubicBezTo>
                  <a:cubicBezTo>
                    <a:pt x="26040" y="6811"/>
                    <a:pt x="26266" y="6585"/>
                    <a:pt x="26266" y="6311"/>
                  </a:cubicBezTo>
                  <a:lnTo>
                    <a:pt x="26266" y="489"/>
                  </a:lnTo>
                  <a:cubicBezTo>
                    <a:pt x="26266" y="215"/>
                    <a:pt x="26040" y="1"/>
                    <a:pt x="2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3477879" y="1626524"/>
              <a:ext cx="17795" cy="275933"/>
            </a:xfrm>
            <a:custGeom>
              <a:avLst/>
              <a:gdLst/>
              <a:ahLst/>
              <a:cxnLst/>
              <a:rect l="l" t="t" r="r" b="b"/>
              <a:pathLst>
                <a:path w="989" h="15336" extrusionOk="0">
                  <a:moveTo>
                    <a:pt x="489" y="0"/>
                  </a:moveTo>
                  <a:cubicBezTo>
                    <a:pt x="215" y="0"/>
                    <a:pt x="1" y="215"/>
                    <a:pt x="1" y="489"/>
                  </a:cubicBezTo>
                  <a:lnTo>
                    <a:pt x="1" y="14847"/>
                  </a:lnTo>
                  <a:cubicBezTo>
                    <a:pt x="1" y="15109"/>
                    <a:pt x="215" y="15336"/>
                    <a:pt x="489" y="15336"/>
                  </a:cubicBezTo>
                  <a:cubicBezTo>
                    <a:pt x="763" y="15336"/>
                    <a:pt x="989" y="15109"/>
                    <a:pt x="989" y="14847"/>
                  </a:cubicBezTo>
                  <a:lnTo>
                    <a:pt x="989" y="489"/>
                  </a:lnTo>
                  <a:cubicBezTo>
                    <a:pt x="989" y="215"/>
                    <a:pt x="763" y="0"/>
                    <a:pt x="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3203009" y="1697005"/>
              <a:ext cx="112489" cy="103061"/>
            </a:xfrm>
            <a:custGeom>
              <a:avLst/>
              <a:gdLst/>
              <a:ahLst/>
              <a:cxnLst/>
              <a:rect l="l" t="t" r="r" b="b"/>
              <a:pathLst>
                <a:path w="6252" h="5728" extrusionOk="0">
                  <a:moveTo>
                    <a:pt x="4704" y="989"/>
                  </a:moveTo>
                  <a:cubicBezTo>
                    <a:pt x="5013" y="989"/>
                    <a:pt x="5263" y="1239"/>
                    <a:pt x="5263" y="1548"/>
                  </a:cubicBezTo>
                  <a:lnTo>
                    <a:pt x="5263" y="4739"/>
                  </a:lnTo>
                  <a:lnTo>
                    <a:pt x="989" y="4739"/>
                  </a:lnTo>
                  <a:lnTo>
                    <a:pt x="989" y="1548"/>
                  </a:lnTo>
                  <a:cubicBezTo>
                    <a:pt x="989" y="1239"/>
                    <a:pt x="1239" y="989"/>
                    <a:pt x="1549" y="989"/>
                  </a:cubicBezTo>
                  <a:close/>
                  <a:moveTo>
                    <a:pt x="1549" y="0"/>
                  </a:moveTo>
                  <a:cubicBezTo>
                    <a:pt x="691" y="0"/>
                    <a:pt x="1" y="691"/>
                    <a:pt x="1" y="1548"/>
                  </a:cubicBezTo>
                  <a:lnTo>
                    <a:pt x="1" y="5227"/>
                  </a:lnTo>
                  <a:cubicBezTo>
                    <a:pt x="1" y="5501"/>
                    <a:pt x="227" y="5727"/>
                    <a:pt x="501" y="5727"/>
                  </a:cubicBezTo>
                  <a:lnTo>
                    <a:pt x="5764" y="5727"/>
                  </a:lnTo>
                  <a:cubicBezTo>
                    <a:pt x="6037" y="5727"/>
                    <a:pt x="6252" y="5501"/>
                    <a:pt x="6252" y="5227"/>
                  </a:cubicBezTo>
                  <a:lnTo>
                    <a:pt x="6252" y="1548"/>
                  </a:lnTo>
                  <a:cubicBezTo>
                    <a:pt x="6252" y="691"/>
                    <a:pt x="5561" y="0"/>
                    <a:pt x="4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3192518" y="1602107"/>
              <a:ext cx="113551" cy="93633"/>
            </a:xfrm>
            <a:custGeom>
              <a:avLst/>
              <a:gdLst/>
              <a:ahLst/>
              <a:cxnLst/>
              <a:rect l="l" t="t" r="r" b="b"/>
              <a:pathLst>
                <a:path w="6311" h="5204" extrusionOk="0">
                  <a:moveTo>
                    <a:pt x="3715" y="988"/>
                  </a:moveTo>
                  <a:cubicBezTo>
                    <a:pt x="4430" y="988"/>
                    <a:pt x="5037" y="1465"/>
                    <a:pt x="5251" y="2107"/>
                  </a:cubicBezTo>
                  <a:lnTo>
                    <a:pt x="1334" y="2107"/>
                  </a:lnTo>
                  <a:cubicBezTo>
                    <a:pt x="1679" y="1607"/>
                    <a:pt x="2370" y="988"/>
                    <a:pt x="3715" y="988"/>
                  </a:cubicBezTo>
                  <a:close/>
                  <a:moveTo>
                    <a:pt x="5251" y="3096"/>
                  </a:moveTo>
                  <a:cubicBezTo>
                    <a:pt x="5037" y="3750"/>
                    <a:pt x="4430" y="4215"/>
                    <a:pt x="3715" y="4215"/>
                  </a:cubicBezTo>
                  <a:cubicBezTo>
                    <a:pt x="2989" y="4215"/>
                    <a:pt x="2382" y="3750"/>
                    <a:pt x="2179" y="3096"/>
                  </a:cubicBezTo>
                  <a:close/>
                  <a:moveTo>
                    <a:pt x="3715" y="0"/>
                  </a:moveTo>
                  <a:cubicBezTo>
                    <a:pt x="1322" y="0"/>
                    <a:pt x="286" y="1631"/>
                    <a:pt x="72" y="2488"/>
                  </a:cubicBezTo>
                  <a:cubicBezTo>
                    <a:pt x="0" y="2798"/>
                    <a:pt x="239" y="3096"/>
                    <a:pt x="548" y="3096"/>
                  </a:cubicBezTo>
                  <a:lnTo>
                    <a:pt x="1155" y="3096"/>
                  </a:lnTo>
                  <a:cubicBezTo>
                    <a:pt x="1394" y="4298"/>
                    <a:pt x="2441" y="5203"/>
                    <a:pt x="3715" y="5203"/>
                  </a:cubicBezTo>
                  <a:cubicBezTo>
                    <a:pt x="5144" y="5203"/>
                    <a:pt x="6311" y="4036"/>
                    <a:pt x="6311" y="2608"/>
                  </a:cubicBezTo>
                  <a:cubicBezTo>
                    <a:pt x="6311" y="1167"/>
                    <a:pt x="5144" y="0"/>
                    <a:pt x="3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3146239" y="1924316"/>
              <a:ext cx="226238" cy="17795"/>
            </a:xfrm>
            <a:custGeom>
              <a:avLst/>
              <a:gdLst/>
              <a:ahLst/>
              <a:cxnLst/>
              <a:rect l="l" t="t" r="r" b="b"/>
              <a:pathLst>
                <a:path w="12574" h="989" extrusionOk="0">
                  <a:moveTo>
                    <a:pt x="489" y="0"/>
                  </a:moveTo>
                  <a:cubicBezTo>
                    <a:pt x="215" y="0"/>
                    <a:pt x="1" y="226"/>
                    <a:pt x="1" y="500"/>
                  </a:cubicBezTo>
                  <a:cubicBezTo>
                    <a:pt x="1" y="774"/>
                    <a:pt x="215" y="988"/>
                    <a:pt x="489" y="988"/>
                  </a:cubicBezTo>
                  <a:lnTo>
                    <a:pt x="12074" y="988"/>
                  </a:lnTo>
                  <a:cubicBezTo>
                    <a:pt x="12348" y="988"/>
                    <a:pt x="12574" y="774"/>
                    <a:pt x="12574" y="500"/>
                  </a:cubicBezTo>
                  <a:cubicBezTo>
                    <a:pt x="12574" y="226"/>
                    <a:pt x="12348" y="0"/>
                    <a:pt x="12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3146239" y="1971657"/>
              <a:ext cx="74579" cy="17795"/>
            </a:xfrm>
            <a:custGeom>
              <a:avLst/>
              <a:gdLst/>
              <a:ahLst/>
              <a:cxnLst/>
              <a:rect l="l" t="t" r="r" b="b"/>
              <a:pathLst>
                <a:path w="4145" h="989" extrusionOk="0">
                  <a:moveTo>
                    <a:pt x="489" y="0"/>
                  </a:moveTo>
                  <a:cubicBezTo>
                    <a:pt x="215" y="0"/>
                    <a:pt x="1" y="226"/>
                    <a:pt x="1" y="500"/>
                  </a:cubicBezTo>
                  <a:cubicBezTo>
                    <a:pt x="1" y="774"/>
                    <a:pt x="215" y="988"/>
                    <a:pt x="489" y="988"/>
                  </a:cubicBezTo>
                  <a:lnTo>
                    <a:pt x="3656" y="988"/>
                  </a:lnTo>
                  <a:cubicBezTo>
                    <a:pt x="3918" y="988"/>
                    <a:pt x="4144" y="774"/>
                    <a:pt x="4144" y="500"/>
                  </a:cubicBezTo>
                  <a:cubicBezTo>
                    <a:pt x="4144" y="226"/>
                    <a:pt x="3918"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3240939" y="1971657"/>
              <a:ext cx="74561" cy="17795"/>
            </a:xfrm>
            <a:custGeom>
              <a:avLst/>
              <a:gdLst/>
              <a:ahLst/>
              <a:cxnLst/>
              <a:rect l="l" t="t" r="r" b="b"/>
              <a:pathLst>
                <a:path w="4144" h="989" extrusionOk="0">
                  <a:moveTo>
                    <a:pt x="488" y="0"/>
                  </a:moveTo>
                  <a:cubicBezTo>
                    <a:pt x="227" y="0"/>
                    <a:pt x="0" y="226"/>
                    <a:pt x="0" y="500"/>
                  </a:cubicBezTo>
                  <a:cubicBezTo>
                    <a:pt x="0" y="774"/>
                    <a:pt x="227" y="988"/>
                    <a:pt x="488" y="988"/>
                  </a:cubicBezTo>
                  <a:lnTo>
                    <a:pt x="3656" y="988"/>
                  </a:lnTo>
                  <a:cubicBezTo>
                    <a:pt x="3929" y="988"/>
                    <a:pt x="4144" y="774"/>
                    <a:pt x="4144" y="500"/>
                  </a:cubicBezTo>
                  <a:cubicBezTo>
                    <a:pt x="4144" y="226"/>
                    <a:pt x="3929"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3146239" y="2019214"/>
              <a:ext cx="150399" cy="17579"/>
            </a:xfrm>
            <a:custGeom>
              <a:avLst/>
              <a:gdLst/>
              <a:ahLst/>
              <a:cxnLst/>
              <a:rect l="l" t="t" r="r" b="b"/>
              <a:pathLst>
                <a:path w="8359" h="977" extrusionOk="0">
                  <a:moveTo>
                    <a:pt x="489" y="0"/>
                  </a:moveTo>
                  <a:cubicBezTo>
                    <a:pt x="215" y="0"/>
                    <a:pt x="1" y="215"/>
                    <a:pt x="1" y="489"/>
                  </a:cubicBezTo>
                  <a:cubicBezTo>
                    <a:pt x="1" y="762"/>
                    <a:pt x="215" y="977"/>
                    <a:pt x="489" y="977"/>
                  </a:cubicBezTo>
                  <a:lnTo>
                    <a:pt x="7859" y="977"/>
                  </a:lnTo>
                  <a:cubicBezTo>
                    <a:pt x="8133" y="977"/>
                    <a:pt x="8359" y="762"/>
                    <a:pt x="8359" y="489"/>
                  </a:cubicBezTo>
                  <a:cubicBezTo>
                    <a:pt x="8359" y="215"/>
                    <a:pt x="8133" y="0"/>
                    <a:pt x="7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3316782" y="2019214"/>
              <a:ext cx="55705" cy="17579"/>
            </a:xfrm>
            <a:custGeom>
              <a:avLst/>
              <a:gdLst/>
              <a:ahLst/>
              <a:cxnLst/>
              <a:rect l="l" t="t" r="r" b="b"/>
              <a:pathLst>
                <a:path w="3096" h="977" extrusionOk="0">
                  <a:moveTo>
                    <a:pt x="488" y="0"/>
                  </a:moveTo>
                  <a:cubicBezTo>
                    <a:pt x="214" y="0"/>
                    <a:pt x="0" y="215"/>
                    <a:pt x="0" y="489"/>
                  </a:cubicBezTo>
                  <a:cubicBezTo>
                    <a:pt x="0" y="762"/>
                    <a:pt x="214" y="977"/>
                    <a:pt x="488" y="977"/>
                  </a:cubicBezTo>
                  <a:lnTo>
                    <a:pt x="2596" y="977"/>
                  </a:lnTo>
                  <a:cubicBezTo>
                    <a:pt x="2870" y="977"/>
                    <a:pt x="3096" y="762"/>
                    <a:pt x="3096" y="489"/>
                  </a:cubicBezTo>
                  <a:cubicBezTo>
                    <a:pt x="3096" y="215"/>
                    <a:pt x="2870" y="0"/>
                    <a:pt x="2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3335622" y="1971657"/>
              <a:ext cx="36867" cy="17795"/>
            </a:xfrm>
            <a:custGeom>
              <a:avLst/>
              <a:gdLst/>
              <a:ahLst/>
              <a:cxnLst/>
              <a:rect l="l" t="t" r="r" b="b"/>
              <a:pathLst>
                <a:path w="2049" h="989" extrusionOk="0">
                  <a:moveTo>
                    <a:pt x="501" y="0"/>
                  </a:moveTo>
                  <a:cubicBezTo>
                    <a:pt x="227" y="0"/>
                    <a:pt x="1" y="226"/>
                    <a:pt x="1" y="500"/>
                  </a:cubicBezTo>
                  <a:cubicBezTo>
                    <a:pt x="1" y="774"/>
                    <a:pt x="227" y="988"/>
                    <a:pt x="501" y="988"/>
                  </a:cubicBezTo>
                  <a:lnTo>
                    <a:pt x="1549" y="988"/>
                  </a:lnTo>
                  <a:cubicBezTo>
                    <a:pt x="1823" y="988"/>
                    <a:pt x="2049" y="774"/>
                    <a:pt x="2049" y="500"/>
                  </a:cubicBezTo>
                  <a:cubicBezTo>
                    <a:pt x="2049" y="226"/>
                    <a:pt x="1823" y="0"/>
                    <a:pt x="1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3060985" y="1507408"/>
              <a:ext cx="396753" cy="396753"/>
            </a:xfrm>
            <a:custGeom>
              <a:avLst/>
              <a:gdLst/>
              <a:ahLst/>
              <a:cxnLst/>
              <a:rect l="l" t="t" r="r" b="b"/>
              <a:pathLst>
                <a:path w="22051" h="22051" extrusionOk="0">
                  <a:moveTo>
                    <a:pt x="11513" y="2060"/>
                  </a:moveTo>
                  <a:cubicBezTo>
                    <a:pt x="16240" y="2310"/>
                    <a:pt x="20003" y="6239"/>
                    <a:pt x="20003" y="11026"/>
                  </a:cubicBezTo>
                  <a:cubicBezTo>
                    <a:pt x="20003" y="11038"/>
                    <a:pt x="20003" y="11049"/>
                    <a:pt x="20003" y="11061"/>
                  </a:cubicBezTo>
                  <a:lnTo>
                    <a:pt x="19979" y="11061"/>
                  </a:lnTo>
                  <a:cubicBezTo>
                    <a:pt x="19705" y="11061"/>
                    <a:pt x="19479" y="11288"/>
                    <a:pt x="19479" y="11550"/>
                  </a:cubicBezTo>
                  <a:cubicBezTo>
                    <a:pt x="19479" y="11823"/>
                    <a:pt x="19693" y="12038"/>
                    <a:pt x="19943" y="12050"/>
                  </a:cubicBezTo>
                  <a:cubicBezTo>
                    <a:pt x="19455" y="16360"/>
                    <a:pt x="15895" y="19765"/>
                    <a:pt x="11513" y="20003"/>
                  </a:cubicBezTo>
                  <a:lnTo>
                    <a:pt x="11513" y="19979"/>
                  </a:lnTo>
                  <a:cubicBezTo>
                    <a:pt x="11513" y="19705"/>
                    <a:pt x="11299" y="19491"/>
                    <a:pt x="11025" y="19491"/>
                  </a:cubicBezTo>
                  <a:cubicBezTo>
                    <a:pt x="10751" y="19491"/>
                    <a:pt x="10525" y="19705"/>
                    <a:pt x="10525" y="19979"/>
                  </a:cubicBezTo>
                  <a:lnTo>
                    <a:pt x="10525" y="20003"/>
                  </a:lnTo>
                  <a:cubicBezTo>
                    <a:pt x="6144" y="19765"/>
                    <a:pt x="2584" y="16360"/>
                    <a:pt x="2096" y="12050"/>
                  </a:cubicBezTo>
                  <a:cubicBezTo>
                    <a:pt x="2357" y="12038"/>
                    <a:pt x="2560" y="11823"/>
                    <a:pt x="2560" y="11550"/>
                  </a:cubicBezTo>
                  <a:cubicBezTo>
                    <a:pt x="2560" y="11288"/>
                    <a:pt x="2346" y="11061"/>
                    <a:pt x="2072" y="11061"/>
                  </a:cubicBezTo>
                  <a:lnTo>
                    <a:pt x="2036" y="11061"/>
                  </a:lnTo>
                  <a:cubicBezTo>
                    <a:pt x="2036" y="11049"/>
                    <a:pt x="2036" y="11038"/>
                    <a:pt x="2036" y="11026"/>
                  </a:cubicBezTo>
                  <a:cubicBezTo>
                    <a:pt x="2036" y="6239"/>
                    <a:pt x="5798" y="2310"/>
                    <a:pt x="10525" y="2060"/>
                  </a:cubicBezTo>
                  <a:lnTo>
                    <a:pt x="10525" y="2072"/>
                  </a:lnTo>
                  <a:cubicBezTo>
                    <a:pt x="10525" y="2346"/>
                    <a:pt x="10751" y="2572"/>
                    <a:pt x="11025" y="2572"/>
                  </a:cubicBezTo>
                  <a:cubicBezTo>
                    <a:pt x="11299" y="2572"/>
                    <a:pt x="11513" y="2346"/>
                    <a:pt x="11513" y="2072"/>
                  </a:cubicBezTo>
                  <a:lnTo>
                    <a:pt x="11513" y="2060"/>
                  </a:lnTo>
                  <a:close/>
                  <a:moveTo>
                    <a:pt x="11025" y="0"/>
                  </a:moveTo>
                  <a:cubicBezTo>
                    <a:pt x="10751" y="0"/>
                    <a:pt x="10525" y="227"/>
                    <a:pt x="10525" y="501"/>
                  </a:cubicBezTo>
                  <a:lnTo>
                    <a:pt x="10525" y="1072"/>
                  </a:lnTo>
                  <a:cubicBezTo>
                    <a:pt x="5263" y="1322"/>
                    <a:pt x="1048" y="5692"/>
                    <a:pt x="1048" y="11026"/>
                  </a:cubicBezTo>
                  <a:cubicBezTo>
                    <a:pt x="1048" y="11038"/>
                    <a:pt x="1048" y="11049"/>
                    <a:pt x="1048" y="11061"/>
                  </a:cubicBezTo>
                  <a:lnTo>
                    <a:pt x="488" y="11061"/>
                  </a:lnTo>
                  <a:cubicBezTo>
                    <a:pt x="214" y="11061"/>
                    <a:pt x="0" y="11288"/>
                    <a:pt x="0" y="11550"/>
                  </a:cubicBezTo>
                  <a:cubicBezTo>
                    <a:pt x="0" y="11823"/>
                    <a:pt x="214" y="12050"/>
                    <a:pt x="488" y="12050"/>
                  </a:cubicBezTo>
                  <a:lnTo>
                    <a:pt x="1095" y="12050"/>
                  </a:lnTo>
                  <a:cubicBezTo>
                    <a:pt x="1595" y="16907"/>
                    <a:pt x="5596" y="20741"/>
                    <a:pt x="10525" y="20991"/>
                  </a:cubicBezTo>
                  <a:lnTo>
                    <a:pt x="10525" y="21563"/>
                  </a:lnTo>
                  <a:cubicBezTo>
                    <a:pt x="10525" y="21837"/>
                    <a:pt x="10751" y="22051"/>
                    <a:pt x="11025" y="22051"/>
                  </a:cubicBezTo>
                  <a:cubicBezTo>
                    <a:pt x="11299" y="22051"/>
                    <a:pt x="11513" y="21837"/>
                    <a:pt x="11513" y="21563"/>
                  </a:cubicBezTo>
                  <a:lnTo>
                    <a:pt x="11513" y="20991"/>
                  </a:lnTo>
                  <a:cubicBezTo>
                    <a:pt x="16443" y="20741"/>
                    <a:pt x="20443" y="16907"/>
                    <a:pt x="20943" y="12050"/>
                  </a:cubicBezTo>
                  <a:lnTo>
                    <a:pt x="21550" y="12050"/>
                  </a:lnTo>
                  <a:cubicBezTo>
                    <a:pt x="21824" y="12050"/>
                    <a:pt x="22050" y="11823"/>
                    <a:pt x="22050" y="11550"/>
                  </a:cubicBezTo>
                  <a:cubicBezTo>
                    <a:pt x="22050" y="11288"/>
                    <a:pt x="21824" y="11061"/>
                    <a:pt x="21550" y="11061"/>
                  </a:cubicBezTo>
                  <a:lnTo>
                    <a:pt x="20991" y="11061"/>
                  </a:lnTo>
                  <a:cubicBezTo>
                    <a:pt x="20991" y="11049"/>
                    <a:pt x="20991" y="11038"/>
                    <a:pt x="20991" y="11026"/>
                  </a:cubicBezTo>
                  <a:cubicBezTo>
                    <a:pt x="20991" y="5692"/>
                    <a:pt x="16788" y="1322"/>
                    <a:pt x="11513" y="1072"/>
                  </a:cubicBezTo>
                  <a:lnTo>
                    <a:pt x="11513" y="501"/>
                  </a:lnTo>
                  <a:cubicBezTo>
                    <a:pt x="11513" y="227"/>
                    <a:pt x="11299" y="0"/>
                    <a:pt x="11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3117755" y="1564393"/>
              <a:ext cx="283004" cy="283004"/>
            </a:xfrm>
            <a:custGeom>
              <a:avLst/>
              <a:gdLst/>
              <a:ahLst/>
              <a:cxnLst/>
              <a:rect l="l" t="t" r="r" b="b"/>
              <a:pathLst>
                <a:path w="15729" h="15729" extrusionOk="0">
                  <a:moveTo>
                    <a:pt x="7870" y="977"/>
                  </a:moveTo>
                  <a:cubicBezTo>
                    <a:pt x="11656" y="977"/>
                    <a:pt x="14740" y="4072"/>
                    <a:pt x="14740" y="7859"/>
                  </a:cubicBezTo>
                  <a:cubicBezTo>
                    <a:pt x="14740" y="11657"/>
                    <a:pt x="11656" y="14740"/>
                    <a:pt x="7870" y="14740"/>
                  </a:cubicBezTo>
                  <a:cubicBezTo>
                    <a:pt x="4072" y="14740"/>
                    <a:pt x="988" y="11657"/>
                    <a:pt x="988" y="7859"/>
                  </a:cubicBezTo>
                  <a:cubicBezTo>
                    <a:pt x="988" y="4072"/>
                    <a:pt x="4072" y="977"/>
                    <a:pt x="7870" y="977"/>
                  </a:cubicBezTo>
                  <a:close/>
                  <a:moveTo>
                    <a:pt x="7870" y="1"/>
                  </a:moveTo>
                  <a:cubicBezTo>
                    <a:pt x="3524" y="1"/>
                    <a:pt x="0" y="3525"/>
                    <a:pt x="0" y="7859"/>
                  </a:cubicBezTo>
                  <a:cubicBezTo>
                    <a:pt x="0" y="12204"/>
                    <a:pt x="3524" y="15729"/>
                    <a:pt x="7870" y="15729"/>
                  </a:cubicBezTo>
                  <a:cubicBezTo>
                    <a:pt x="12204" y="15729"/>
                    <a:pt x="15728" y="12204"/>
                    <a:pt x="15728" y="7859"/>
                  </a:cubicBezTo>
                  <a:cubicBezTo>
                    <a:pt x="15728" y="3525"/>
                    <a:pt x="12204" y="1"/>
                    <a:pt x="7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6"/>
          <p:cNvGrpSpPr/>
          <p:nvPr/>
        </p:nvGrpSpPr>
        <p:grpSpPr>
          <a:xfrm>
            <a:off x="1595978" y="1634708"/>
            <a:ext cx="579795" cy="579824"/>
            <a:chOff x="1242100" y="1479086"/>
            <a:chExt cx="605214" cy="605244"/>
          </a:xfrm>
        </p:grpSpPr>
        <p:sp>
          <p:nvSpPr>
            <p:cNvPr id="1223" name="Google Shape;1223;p46"/>
            <p:cNvSpPr/>
            <p:nvPr/>
          </p:nvSpPr>
          <p:spPr>
            <a:xfrm>
              <a:off x="1242100" y="1706433"/>
              <a:ext cx="605214" cy="377896"/>
            </a:xfrm>
            <a:custGeom>
              <a:avLst/>
              <a:gdLst/>
              <a:ahLst/>
              <a:cxnLst/>
              <a:rect l="l" t="t" r="r" b="b"/>
              <a:pathLst>
                <a:path w="33637" h="21003" extrusionOk="0">
                  <a:moveTo>
                    <a:pt x="8954" y="9418"/>
                  </a:moveTo>
                  <a:lnTo>
                    <a:pt x="8954" y="20015"/>
                  </a:lnTo>
                  <a:lnTo>
                    <a:pt x="4680" y="20015"/>
                  </a:lnTo>
                  <a:lnTo>
                    <a:pt x="4680" y="9418"/>
                  </a:lnTo>
                  <a:close/>
                  <a:moveTo>
                    <a:pt x="18956" y="6775"/>
                  </a:moveTo>
                  <a:lnTo>
                    <a:pt x="18956" y="20015"/>
                  </a:lnTo>
                  <a:lnTo>
                    <a:pt x="14681" y="20015"/>
                  </a:lnTo>
                  <a:lnTo>
                    <a:pt x="14681" y="6775"/>
                  </a:lnTo>
                  <a:close/>
                  <a:moveTo>
                    <a:pt x="28969" y="989"/>
                  </a:moveTo>
                  <a:lnTo>
                    <a:pt x="28969" y="20015"/>
                  </a:lnTo>
                  <a:lnTo>
                    <a:pt x="24683" y="20015"/>
                  </a:lnTo>
                  <a:lnTo>
                    <a:pt x="24683" y="989"/>
                  </a:lnTo>
                  <a:close/>
                  <a:moveTo>
                    <a:pt x="24194" y="0"/>
                  </a:moveTo>
                  <a:cubicBezTo>
                    <a:pt x="23921" y="0"/>
                    <a:pt x="23694" y="227"/>
                    <a:pt x="23694" y="489"/>
                  </a:cubicBezTo>
                  <a:lnTo>
                    <a:pt x="23694" y="20015"/>
                  </a:lnTo>
                  <a:lnTo>
                    <a:pt x="19944" y="20015"/>
                  </a:lnTo>
                  <a:lnTo>
                    <a:pt x="19944" y="6287"/>
                  </a:lnTo>
                  <a:cubicBezTo>
                    <a:pt x="19944" y="6013"/>
                    <a:pt x="19730" y="5799"/>
                    <a:pt x="19456" y="5799"/>
                  </a:cubicBezTo>
                  <a:lnTo>
                    <a:pt x="14181" y="5799"/>
                  </a:lnTo>
                  <a:cubicBezTo>
                    <a:pt x="13919" y="5799"/>
                    <a:pt x="13693" y="6013"/>
                    <a:pt x="13693" y="6287"/>
                  </a:cubicBezTo>
                  <a:lnTo>
                    <a:pt x="13693" y="20015"/>
                  </a:lnTo>
                  <a:lnTo>
                    <a:pt x="9943" y="20015"/>
                  </a:lnTo>
                  <a:lnTo>
                    <a:pt x="9943" y="8918"/>
                  </a:lnTo>
                  <a:cubicBezTo>
                    <a:pt x="9943" y="8644"/>
                    <a:pt x="9716" y="8430"/>
                    <a:pt x="9443" y="8430"/>
                  </a:cubicBezTo>
                  <a:lnTo>
                    <a:pt x="4180" y="8430"/>
                  </a:lnTo>
                  <a:cubicBezTo>
                    <a:pt x="3906" y="8430"/>
                    <a:pt x="3692" y="8644"/>
                    <a:pt x="3692" y="8918"/>
                  </a:cubicBezTo>
                  <a:lnTo>
                    <a:pt x="3692" y="20015"/>
                  </a:lnTo>
                  <a:lnTo>
                    <a:pt x="489" y="20015"/>
                  </a:lnTo>
                  <a:cubicBezTo>
                    <a:pt x="227" y="20015"/>
                    <a:pt x="1" y="20229"/>
                    <a:pt x="1" y="20503"/>
                  </a:cubicBezTo>
                  <a:cubicBezTo>
                    <a:pt x="1" y="20777"/>
                    <a:pt x="227" y="21003"/>
                    <a:pt x="489" y="21003"/>
                  </a:cubicBezTo>
                  <a:lnTo>
                    <a:pt x="33148" y="21003"/>
                  </a:lnTo>
                  <a:cubicBezTo>
                    <a:pt x="33422" y="21003"/>
                    <a:pt x="33636" y="20777"/>
                    <a:pt x="33636" y="20503"/>
                  </a:cubicBezTo>
                  <a:cubicBezTo>
                    <a:pt x="33636" y="20229"/>
                    <a:pt x="33422" y="20015"/>
                    <a:pt x="33148" y="20015"/>
                  </a:cubicBezTo>
                  <a:lnTo>
                    <a:pt x="29945" y="20015"/>
                  </a:lnTo>
                  <a:lnTo>
                    <a:pt x="29945" y="489"/>
                  </a:lnTo>
                  <a:cubicBezTo>
                    <a:pt x="29945" y="227"/>
                    <a:pt x="29731" y="0"/>
                    <a:pt x="29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1251115" y="1479086"/>
              <a:ext cx="577343" cy="349252"/>
            </a:xfrm>
            <a:custGeom>
              <a:avLst/>
              <a:gdLst/>
              <a:ahLst/>
              <a:cxnLst/>
              <a:rect l="l" t="t" r="r" b="b"/>
              <a:pathLst>
                <a:path w="32088" h="19411" extrusionOk="0">
                  <a:moveTo>
                    <a:pt x="30557" y="1"/>
                  </a:moveTo>
                  <a:cubicBezTo>
                    <a:pt x="30488" y="1"/>
                    <a:pt x="30419" y="5"/>
                    <a:pt x="30349" y="15"/>
                  </a:cubicBezTo>
                  <a:lnTo>
                    <a:pt x="26134" y="539"/>
                  </a:lnTo>
                  <a:cubicBezTo>
                    <a:pt x="25301" y="646"/>
                    <a:pt x="24682" y="1420"/>
                    <a:pt x="24789" y="2265"/>
                  </a:cubicBezTo>
                  <a:cubicBezTo>
                    <a:pt x="24888" y="3051"/>
                    <a:pt x="25564" y="3620"/>
                    <a:pt x="26338" y="3620"/>
                  </a:cubicBezTo>
                  <a:cubicBezTo>
                    <a:pt x="26396" y="3620"/>
                    <a:pt x="26456" y="3617"/>
                    <a:pt x="26515" y="3610"/>
                  </a:cubicBezTo>
                  <a:lnTo>
                    <a:pt x="26861" y="3563"/>
                  </a:lnTo>
                  <a:lnTo>
                    <a:pt x="26861" y="3563"/>
                  </a:lnTo>
                  <a:cubicBezTo>
                    <a:pt x="21693" y="9564"/>
                    <a:pt x="15538" y="12659"/>
                    <a:pt x="11204" y="14219"/>
                  </a:cubicBezTo>
                  <a:cubicBezTo>
                    <a:pt x="5786" y="16160"/>
                    <a:pt x="1572" y="16326"/>
                    <a:pt x="1524" y="16326"/>
                  </a:cubicBezTo>
                  <a:cubicBezTo>
                    <a:pt x="679" y="16350"/>
                    <a:pt x="0" y="17064"/>
                    <a:pt x="24" y="17910"/>
                  </a:cubicBezTo>
                  <a:cubicBezTo>
                    <a:pt x="48" y="18755"/>
                    <a:pt x="726" y="19410"/>
                    <a:pt x="1572" y="19410"/>
                  </a:cubicBezTo>
                  <a:lnTo>
                    <a:pt x="1619" y="19410"/>
                  </a:lnTo>
                  <a:cubicBezTo>
                    <a:pt x="1810" y="19410"/>
                    <a:pt x="6275" y="19255"/>
                    <a:pt x="12168" y="17148"/>
                  </a:cubicBezTo>
                  <a:cubicBezTo>
                    <a:pt x="15478" y="15969"/>
                    <a:pt x="18586" y="14409"/>
                    <a:pt x="21419" y="12504"/>
                  </a:cubicBezTo>
                  <a:cubicBezTo>
                    <a:pt x="21646" y="12350"/>
                    <a:pt x="21705" y="12040"/>
                    <a:pt x="21550" y="11814"/>
                  </a:cubicBezTo>
                  <a:cubicBezTo>
                    <a:pt x="21454" y="11673"/>
                    <a:pt x="21302" y="11597"/>
                    <a:pt x="21146" y="11597"/>
                  </a:cubicBezTo>
                  <a:cubicBezTo>
                    <a:pt x="21052" y="11597"/>
                    <a:pt x="20957" y="11625"/>
                    <a:pt x="20872" y="11683"/>
                  </a:cubicBezTo>
                  <a:cubicBezTo>
                    <a:pt x="18109" y="13540"/>
                    <a:pt x="15061" y="15076"/>
                    <a:pt x="11835" y="16219"/>
                  </a:cubicBezTo>
                  <a:cubicBezTo>
                    <a:pt x="6084" y="18267"/>
                    <a:pt x="1774" y="18422"/>
                    <a:pt x="1595" y="18422"/>
                  </a:cubicBezTo>
                  <a:lnTo>
                    <a:pt x="1572" y="18434"/>
                  </a:lnTo>
                  <a:cubicBezTo>
                    <a:pt x="1274" y="18434"/>
                    <a:pt x="1024" y="18184"/>
                    <a:pt x="1012" y="17886"/>
                  </a:cubicBezTo>
                  <a:cubicBezTo>
                    <a:pt x="1000" y="17576"/>
                    <a:pt x="1250" y="17315"/>
                    <a:pt x="1560" y="17315"/>
                  </a:cubicBezTo>
                  <a:cubicBezTo>
                    <a:pt x="1595" y="17303"/>
                    <a:pt x="5941" y="17148"/>
                    <a:pt x="11537" y="15148"/>
                  </a:cubicBezTo>
                  <a:cubicBezTo>
                    <a:pt x="16216" y="13457"/>
                    <a:pt x="22955" y="10028"/>
                    <a:pt x="28420" y="3229"/>
                  </a:cubicBezTo>
                  <a:cubicBezTo>
                    <a:pt x="28679" y="2903"/>
                    <a:pt x="28438" y="2427"/>
                    <a:pt x="28048" y="2427"/>
                  </a:cubicBezTo>
                  <a:cubicBezTo>
                    <a:pt x="28026" y="2427"/>
                    <a:pt x="28003" y="2429"/>
                    <a:pt x="27980" y="2432"/>
                  </a:cubicBezTo>
                  <a:lnTo>
                    <a:pt x="26396" y="2622"/>
                  </a:lnTo>
                  <a:cubicBezTo>
                    <a:pt x="26373" y="2625"/>
                    <a:pt x="26349" y="2627"/>
                    <a:pt x="26326" y="2627"/>
                  </a:cubicBezTo>
                  <a:cubicBezTo>
                    <a:pt x="26077" y="2627"/>
                    <a:pt x="25842" y="2457"/>
                    <a:pt x="25777" y="2217"/>
                  </a:cubicBezTo>
                  <a:cubicBezTo>
                    <a:pt x="25694" y="1884"/>
                    <a:pt x="25920" y="1563"/>
                    <a:pt x="26253" y="1515"/>
                  </a:cubicBezTo>
                  <a:lnTo>
                    <a:pt x="30468" y="991"/>
                  </a:lnTo>
                  <a:cubicBezTo>
                    <a:pt x="30494" y="987"/>
                    <a:pt x="30519" y="986"/>
                    <a:pt x="30544" y="986"/>
                  </a:cubicBezTo>
                  <a:cubicBezTo>
                    <a:pt x="30845" y="986"/>
                    <a:pt x="31099" y="1242"/>
                    <a:pt x="31099" y="1539"/>
                  </a:cubicBezTo>
                  <a:lnTo>
                    <a:pt x="31099" y="5754"/>
                  </a:lnTo>
                  <a:cubicBezTo>
                    <a:pt x="31099" y="6063"/>
                    <a:pt x="30849" y="6313"/>
                    <a:pt x="30540" y="6313"/>
                  </a:cubicBezTo>
                  <a:cubicBezTo>
                    <a:pt x="30230" y="6313"/>
                    <a:pt x="29980" y="6063"/>
                    <a:pt x="29980" y="5754"/>
                  </a:cubicBezTo>
                  <a:lnTo>
                    <a:pt x="29980" y="4480"/>
                  </a:lnTo>
                  <a:cubicBezTo>
                    <a:pt x="29980" y="4277"/>
                    <a:pt x="29849" y="4087"/>
                    <a:pt x="29659" y="4015"/>
                  </a:cubicBezTo>
                  <a:cubicBezTo>
                    <a:pt x="29605" y="3995"/>
                    <a:pt x="29548" y="3986"/>
                    <a:pt x="29491" y="3986"/>
                  </a:cubicBezTo>
                  <a:cubicBezTo>
                    <a:pt x="29343" y="3986"/>
                    <a:pt x="29193" y="4050"/>
                    <a:pt x="29099" y="4170"/>
                  </a:cubicBezTo>
                  <a:cubicBezTo>
                    <a:pt x="27253" y="6432"/>
                    <a:pt x="25158" y="8468"/>
                    <a:pt x="22860" y="10242"/>
                  </a:cubicBezTo>
                  <a:cubicBezTo>
                    <a:pt x="22646" y="10409"/>
                    <a:pt x="22610" y="10718"/>
                    <a:pt x="22777" y="10933"/>
                  </a:cubicBezTo>
                  <a:cubicBezTo>
                    <a:pt x="22875" y="11060"/>
                    <a:pt x="23024" y="11128"/>
                    <a:pt x="23174" y="11128"/>
                  </a:cubicBezTo>
                  <a:cubicBezTo>
                    <a:pt x="23277" y="11128"/>
                    <a:pt x="23380" y="11096"/>
                    <a:pt x="23467" y="11028"/>
                  </a:cubicBezTo>
                  <a:cubicBezTo>
                    <a:pt x="25468" y="9480"/>
                    <a:pt x="27313" y="7742"/>
                    <a:pt x="28992" y="5825"/>
                  </a:cubicBezTo>
                  <a:cubicBezTo>
                    <a:pt x="29027" y="6647"/>
                    <a:pt x="29706" y="7301"/>
                    <a:pt x="30540" y="7301"/>
                  </a:cubicBezTo>
                  <a:cubicBezTo>
                    <a:pt x="31385" y="7301"/>
                    <a:pt x="32087" y="6611"/>
                    <a:pt x="32087" y="5754"/>
                  </a:cubicBezTo>
                  <a:lnTo>
                    <a:pt x="32087" y="1539"/>
                  </a:lnTo>
                  <a:cubicBezTo>
                    <a:pt x="32087" y="1098"/>
                    <a:pt x="31897" y="682"/>
                    <a:pt x="31564" y="384"/>
                  </a:cubicBezTo>
                  <a:cubicBezTo>
                    <a:pt x="31283" y="133"/>
                    <a:pt x="30926" y="1"/>
                    <a:pt x="30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643</Words>
  <Application>Microsoft Office PowerPoint</Application>
  <PresentationFormat>On-screen Show (16:9)</PresentationFormat>
  <Paragraphs>89</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Oswald</vt:lpstr>
      <vt:lpstr>Fjalla One</vt:lpstr>
      <vt:lpstr>Montserrat Medium</vt:lpstr>
      <vt:lpstr>Arial</vt:lpstr>
      <vt:lpstr>Oswald Regular</vt:lpstr>
      <vt:lpstr>Roboto</vt:lpstr>
      <vt:lpstr>Cambria Math</vt:lpstr>
      <vt:lpstr>PR Consulting by Slidesgo</vt:lpstr>
      <vt:lpstr>MACHINE LEARNING</vt:lpstr>
      <vt:lpstr>01</vt:lpstr>
      <vt:lpstr>CƠ SỞ LÝ THUYẾT</vt:lpstr>
      <vt:lpstr>1. Machine learning là gì ?</vt:lpstr>
      <vt:lpstr>Phân loại machine learning ?</vt:lpstr>
      <vt:lpstr>— Dave Waters</vt:lpstr>
      <vt:lpstr>DBSCAN</vt:lpstr>
      <vt:lpstr>Các khái niệm sử dụng trong DBSCAN</vt:lpstr>
      <vt:lpstr>Eps - neighborhood</vt:lpstr>
      <vt:lpstr>Các khái niệm sử dụng trong DBSCAN</vt:lpstr>
      <vt:lpstr>Visualization DBSCAN</vt:lpstr>
      <vt:lpstr>DEMO</vt:lpstr>
      <vt:lpstr>Xác định eps và minPts</vt:lpstr>
      <vt:lpstr>Xác định eps và minPts</vt:lpstr>
      <vt:lpstr>Kết quả</vt:lpstr>
      <vt:lpstr>KẾT LUẬN</vt:lpstr>
      <vt:lpstr>Ưu điểm</vt:lpstr>
      <vt:lpstr>Nhược điểm</vt:lpstr>
      <vt:lpstr>Độ phức tạp</vt:lpstr>
      <vt:lpstr>LỜI CẢM ƠN</vt:lpstr>
      <vt:lpstr>Nhóm chân thành cảm ơn thầy đã tận tình hướng dẫn</vt:lpstr>
      <vt:lpstr>THANKS!</vt:lpstr>
      <vt:lpstr>Luyện Ngọc Thanh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luyện</cp:lastModifiedBy>
  <cp:revision>16</cp:revision>
  <dcterms:modified xsi:type="dcterms:W3CDTF">2021-01-03T04:09:26Z</dcterms:modified>
</cp:coreProperties>
</file>