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66" r:id="rId5"/>
    <p:sldId id="258" r:id="rId6"/>
    <p:sldId id="267" r:id="rId7"/>
    <p:sldId id="269" r:id="rId8"/>
    <p:sldId id="270" r:id="rId9"/>
    <p:sldId id="271" r:id="rId10"/>
    <p:sldId id="268" r:id="rId11"/>
    <p:sldId id="259" r:id="rId12"/>
    <p:sldId id="272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5" autoAdjust="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da Yasutaka" userId="d3cf3e8fe4d5e4f7" providerId="LiveId" clId="{A4732A97-F6C7-4685-8B8E-BFEA9381F898}"/>
    <pc:docChg chg="undo custSel addSld delSld modSld">
      <pc:chgData name="Fukuda Yasutaka" userId="d3cf3e8fe4d5e4f7" providerId="LiveId" clId="{A4732A97-F6C7-4685-8B8E-BFEA9381F898}" dt="2020-11-01T12:52:11.142" v="8191" actId="20577"/>
      <pc:docMkLst>
        <pc:docMk/>
      </pc:docMkLst>
      <pc:sldChg chg="modSp new mod">
        <pc:chgData name="Fukuda Yasutaka" userId="d3cf3e8fe4d5e4f7" providerId="LiveId" clId="{A4732A97-F6C7-4685-8B8E-BFEA9381F898}" dt="2020-10-31T17:37:17.693" v="5164" actId="122"/>
        <pc:sldMkLst>
          <pc:docMk/>
          <pc:sldMk cId="1270750508" sldId="256"/>
        </pc:sldMkLst>
        <pc:spChg chg="mod">
          <ac:chgData name="Fukuda Yasutaka" userId="d3cf3e8fe4d5e4f7" providerId="LiveId" clId="{A4732A97-F6C7-4685-8B8E-BFEA9381F898}" dt="2020-10-31T17:37:17.693" v="5164" actId="122"/>
          <ac:spMkLst>
            <pc:docMk/>
            <pc:sldMk cId="1270750508" sldId="256"/>
            <ac:spMk id="2" creationId="{1ECA4726-6522-47F3-9F44-678B23E36DC4}"/>
          </ac:spMkLst>
        </pc:spChg>
        <pc:spChg chg="mod">
          <ac:chgData name="Fukuda Yasutaka" userId="d3cf3e8fe4d5e4f7" providerId="LiveId" clId="{A4732A97-F6C7-4685-8B8E-BFEA9381F898}" dt="2020-10-31T17:37:11.928" v="5163" actId="122"/>
          <ac:spMkLst>
            <pc:docMk/>
            <pc:sldMk cId="1270750508" sldId="256"/>
            <ac:spMk id="3" creationId="{E68167A3-F8F0-42C1-AF0D-D4EDFEA101A7}"/>
          </ac:spMkLst>
        </pc:spChg>
      </pc:sldChg>
      <pc:sldChg chg="modSp new del">
        <pc:chgData name="Fukuda Yasutaka" userId="d3cf3e8fe4d5e4f7" providerId="LiveId" clId="{A4732A97-F6C7-4685-8B8E-BFEA9381F898}" dt="2020-10-31T12:10:11.071" v="4436" actId="47"/>
        <pc:sldMkLst>
          <pc:docMk/>
          <pc:sldMk cId="1480267830" sldId="257"/>
        </pc:sldMkLst>
        <pc:spChg chg="mod">
          <ac:chgData name="Fukuda Yasutaka" userId="d3cf3e8fe4d5e4f7" providerId="LiveId" clId="{A4732A97-F6C7-4685-8B8E-BFEA9381F898}" dt="2020-10-31T10:51:49.901" v="3"/>
          <ac:spMkLst>
            <pc:docMk/>
            <pc:sldMk cId="1480267830" sldId="257"/>
            <ac:spMk id="2" creationId="{91454DD5-DCDD-471E-964D-EFFC1D86BFB3}"/>
          </ac:spMkLst>
        </pc:spChg>
        <pc:spChg chg="mod">
          <ac:chgData name="Fukuda Yasutaka" userId="d3cf3e8fe4d5e4f7" providerId="LiveId" clId="{A4732A97-F6C7-4685-8B8E-BFEA9381F898}" dt="2020-10-31T10:51:49.901" v="3"/>
          <ac:spMkLst>
            <pc:docMk/>
            <pc:sldMk cId="1480267830" sldId="257"/>
            <ac:spMk id="3" creationId="{4F73EA28-99FF-46FA-BAA2-415A182D2AC8}"/>
          </ac:spMkLst>
        </pc:spChg>
      </pc:sldChg>
      <pc:sldChg chg="addSp delSp modSp new mod">
        <pc:chgData name="Fukuda Yasutaka" userId="d3cf3e8fe4d5e4f7" providerId="LiveId" clId="{A4732A97-F6C7-4685-8B8E-BFEA9381F898}" dt="2020-11-01T04:50:40.481" v="8127" actId="478"/>
        <pc:sldMkLst>
          <pc:docMk/>
          <pc:sldMk cId="3314390251" sldId="258"/>
        </pc:sldMkLst>
        <pc:spChg chg="mod">
          <ac:chgData name="Fukuda Yasutaka" userId="d3cf3e8fe4d5e4f7" providerId="LiveId" clId="{A4732A97-F6C7-4685-8B8E-BFEA9381F898}" dt="2020-10-31T17:42:03.638" v="5317" actId="6549"/>
          <ac:spMkLst>
            <pc:docMk/>
            <pc:sldMk cId="3314390251" sldId="258"/>
            <ac:spMk id="2" creationId="{7DC28B63-AA6E-48A1-88A2-4BBBC1DC6151}"/>
          </ac:spMkLst>
        </pc:spChg>
        <pc:spChg chg="mod">
          <ac:chgData name="Fukuda Yasutaka" userId="d3cf3e8fe4d5e4f7" providerId="LiveId" clId="{A4732A97-F6C7-4685-8B8E-BFEA9381F898}" dt="2020-11-01T04:47:09.277" v="8048" actId="14100"/>
          <ac:spMkLst>
            <pc:docMk/>
            <pc:sldMk cId="3314390251" sldId="258"/>
            <ac:spMk id="3" creationId="{20AE48C1-D4A8-402C-A480-70AAF6A02534}"/>
          </ac:spMkLst>
        </pc:spChg>
        <pc:spChg chg="add del mod">
          <ac:chgData name="Fukuda Yasutaka" userId="d3cf3e8fe4d5e4f7" providerId="LiveId" clId="{A4732A97-F6C7-4685-8B8E-BFEA9381F898}" dt="2020-11-01T04:50:40.481" v="8127" actId="478"/>
          <ac:spMkLst>
            <pc:docMk/>
            <pc:sldMk cId="3314390251" sldId="258"/>
            <ac:spMk id="4" creationId="{18C8DD61-D30E-46FC-96DB-191F6CF67F67}"/>
          </ac:spMkLst>
        </pc:spChg>
        <pc:spChg chg="add mod">
          <ac:chgData name="Fukuda Yasutaka" userId="d3cf3e8fe4d5e4f7" providerId="LiveId" clId="{A4732A97-F6C7-4685-8B8E-BFEA9381F898}" dt="2020-10-31T17:04:56.647" v="4466" actId="1076"/>
          <ac:spMkLst>
            <pc:docMk/>
            <pc:sldMk cId="3314390251" sldId="258"/>
            <ac:spMk id="5" creationId="{7E39D40F-A155-4C4A-BCF2-713108FF81F0}"/>
          </ac:spMkLst>
        </pc:spChg>
        <pc:spChg chg="add mod">
          <ac:chgData name="Fukuda Yasutaka" userId="d3cf3e8fe4d5e4f7" providerId="LiveId" clId="{A4732A97-F6C7-4685-8B8E-BFEA9381F898}" dt="2020-10-31T17:06:47.095" v="4476" actId="1076"/>
          <ac:spMkLst>
            <pc:docMk/>
            <pc:sldMk cId="3314390251" sldId="258"/>
            <ac:spMk id="6" creationId="{0464F60A-D2A7-4BE5-86EB-9E2A46932CB4}"/>
          </ac:spMkLst>
        </pc:spChg>
        <pc:spChg chg="add mod">
          <ac:chgData name="Fukuda Yasutaka" userId="d3cf3e8fe4d5e4f7" providerId="LiveId" clId="{A4732A97-F6C7-4685-8B8E-BFEA9381F898}" dt="2020-10-31T17:06:47.095" v="4476" actId="1076"/>
          <ac:spMkLst>
            <pc:docMk/>
            <pc:sldMk cId="3314390251" sldId="258"/>
            <ac:spMk id="7" creationId="{5B326870-CB6B-44D9-B890-BF84831E607F}"/>
          </ac:spMkLst>
        </pc:spChg>
        <pc:spChg chg="add mod">
          <ac:chgData name="Fukuda Yasutaka" userId="d3cf3e8fe4d5e4f7" providerId="LiveId" clId="{A4732A97-F6C7-4685-8B8E-BFEA9381F898}" dt="2020-11-01T04:20:39.885" v="6488" actId="692"/>
          <ac:spMkLst>
            <pc:docMk/>
            <pc:sldMk cId="3314390251" sldId="258"/>
            <ac:spMk id="8" creationId="{E6D56F93-11BD-4FC0-A6F1-A8F4D662D883}"/>
          </ac:spMkLst>
        </pc:spChg>
        <pc:spChg chg="add mod">
          <ac:chgData name="Fukuda Yasutaka" userId="d3cf3e8fe4d5e4f7" providerId="LiveId" clId="{A4732A97-F6C7-4685-8B8E-BFEA9381F898}" dt="2020-11-01T04:20:32.925" v="6487" actId="692"/>
          <ac:spMkLst>
            <pc:docMk/>
            <pc:sldMk cId="3314390251" sldId="258"/>
            <ac:spMk id="9" creationId="{81AC6EFE-04ED-454F-9130-499796346124}"/>
          </ac:spMkLst>
        </pc:spChg>
        <pc:picChg chg="add mod">
          <ac:chgData name="Fukuda Yasutaka" userId="d3cf3e8fe4d5e4f7" providerId="LiveId" clId="{A4732A97-F6C7-4685-8B8E-BFEA9381F898}" dt="2020-10-31T17:40:42.409" v="5265" actId="1037"/>
          <ac:picMkLst>
            <pc:docMk/>
            <pc:sldMk cId="3314390251" sldId="258"/>
            <ac:picMk id="3073" creationId="{181B247E-5825-498E-8842-32901E146804}"/>
          </ac:picMkLst>
        </pc:picChg>
        <pc:picChg chg="add mod">
          <ac:chgData name="Fukuda Yasutaka" userId="d3cf3e8fe4d5e4f7" providerId="LiveId" clId="{A4732A97-F6C7-4685-8B8E-BFEA9381F898}" dt="2020-10-31T17:40:42.409" v="5265" actId="1037"/>
          <ac:picMkLst>
            <pc:docMk/>
            <pc:sldMk cId="3314390251" sldId="258"/>
            <ac:picMk id="3074" creationId="{196697E2-EDB8-4AEC-BD65-3DFD6253FE4B}"/>
          </ac:picMkLst>
        </pc:picChg>
        <pc:picChg chg="add mod">
          <ac:chgData name="Fukuda Yasutaka" userId="d3cf3e8fe4d5e4f7" providerId="LiveId" clId="{A4732A97-F6C7-4685-8B8E-BFEA9381F898}" dt="2020-10-31T17:40:37.376" v="5260" actId="1038"/>
          <ac:picMkLst>
            <pc:docMk/>
            <pc:sldMk cId="3314390251" sldId="258"/>
            <ac:picMk id="3077" creationId="{B31D9CB6-A465-454A-90DC-A458D07B4FED}"/>
          </ac:picMkLst>
        </pc:picChg>
        <pc:picChg chg="add mod">
          <ac:chgData name="Fukuda Yasutaka" userId="d3cf3e8fe4d5e4f7" providerId="LiveId" clId="{A4732A97-F6C7-4685-8B8E-BFEA9381F898}" dt="2020-10-31T17:40:37.376" v="5260" actId="1038"/>
          <ac:picMkLst>
            <pc:docMk/>
            <pc:sldMk cId="3314390251" sldId="258"/>
            <ac:picMk id="3078" creationId="{14620A10-D75A-407B-B922-AAEBA79E485C}"/>
          </ac:picMkLst>
        </pc:picChg>
        <pc:cxnChg chg="add mod">
          <ac:chgData name="Fukuda Yasutaka" userId="d3cf3e8fe4d5e4f7" providerId="LiveId" clId="{A4732A97-F6C7-4685-8B8E-BFEA9381F898}" dt="2020-10-31T17:41:19.204" v="5286" actId="1076"/>
          <ac:cxnSpMkLst>
            <pc:docMk/>
            <pc:sldMk cId="3314390251" sldId="258"/>
            <ac:cxnSpMk id="11" creationId="{E4AF96AB-4D36-492B-B49B-C15545690AAB}"/>
          </ac:cxnSpMkLst>
        </pc:cxnChg>
      </pc:sldChg>
      <pc:sldChg chg="addSp delSp modSp new mod">
        <pc:chgData name="Fukuda Yasutaka" userId="d3cf3e8fe4d5e4f7" providerId="LiveId" clId="{A4732A97-F6C7-4685-8B8E-BFEA9381F898}" dt="2020-11-01T04:27:42.311" v="6893" actId="6549"/>
        <pc:sldMkLst>
          <pc:docMk/>
          <pc:sldMk cId="4046442990" sldId="259"/>
        </pc:sldMkLst>
        <pc:spChg chg="mod">
          <ac:chgData name="Fukuda Yasutaka" userId="d3cf3e8fe4d5e4f7" providerId="LiveId" clId="{A4732A97-F6C7-4685-8B8E-BFEA9381F898}" dt="2020-10-31T10:53:35.445" v="38" actId="122"/>
          <ac:spMkLst>
            <pc:docMk/>
            <pc:sldMk cId="4046442990" sldId="259"/>
            <ac:spMk id="2" creationId="{EB9D5D05-E993-4004-B035-1D80AC030D5B}"/>
          </ac:spMkLst>
        </pc:spChg>
        <pc:spChg chg="mod">
          <ac:chgData name="Fukuda Yasutaka" userId="d3cf3e8fe4d5e4f7" providerId="LiveId" clId="{A4732A97-F6C7-4685-8B8E-BFEA9381F898}" dt="2020-11-01T04:25:21.978" v="6737" actId="14100"/>
          <ac:spMkLst>
            <pc:docMk/>
            <pc:sldMk cId="4046442990" sldId="259"/>
            <ac:spMk id="3" creationId="{D5915DDD-044B-42A8-A41C-FBDF932AE19E}"/>
          </ac:spMkLst>
        </pc:spChg>
        <pc:spChg chg="add mod">
          <ac:chgData name="Fukuda Yasutaka" userId="d3cf3e8fe4d5e4f7" providerId="LiveId" clId="{A4732A97-F6C7-4685-8B8E-BFEA9381F898}" dt="2020-11-01T04:27:03.038" v="6891" actId="6549"/>
          <ac:spMkLst>
            <pc:docMk/>
            <pc:sldMk cId="4046442990" sldId="259"/>
            <ac:spMk id="4" creationId="{556562B6-ED84-42A7-8CE8-D7E9EE889BC8}"/>
          </ac:spMkLst>
        </pc:spChg>
        <pc:spChg chg="add mod">
          <ac:chgData name="Fukuda Yasutaka" userId="d3cf3e8fe4d5e4f7" providerId="LiveId" clId="{A4732A97-F6C7-4685-8B8E-BFEA9381F898}" dt="2020-11-01T04:27:42.311" v="6893" actId="6549"/>
          <ac:spMkLst>
            <pc:docMk/>
            <pc:sldMk cId="4046442990" sldId="259"/>
            <ac:spMk id="5" creationId="{9F20B9B7-0E11-4462-AE9C-F94D2DB23D8B}"/>
          </ac:spMkLst>
        </pc:spChg>
        <pc:spChg chg="add del mod">
          <ac:chgData name="Fukuda Yasutaka" userId="d3cf3e8fe4d5e4f7" providerId="LiveId" clId="{A4732A97-F6C7-4685-8B8E-BFEA9381F898}" dt="2020-11-01T04:21:29.385" v="6530" actId="478"/>
          <ac:spMkLst>
            <pc:docMk/>
            <pc:sldMk cId="4046442990" sldId="259"/>
            <ac:spMk id="7" creationId="{FE9CD34B-FC28-42FC-A9E8-6850FE4B6BC0}"/>
          </ac:spMkLst>
        </pc:spChg>
        <pc:spChg chg="add mod">
          <ac:chgData name="Fukuda Yasutaka" userId="d3cf3e8fe4d5e4f7" providerId="LiveId" clId="{A4732A97-F6C7-4685-8B8E-BFEA9381F898}" dt="2020-11-01T04:26:36.027" v="6826" actId="114"/>
          <ac:spMkLst>
            <pc:docMk/>
            <pc:sldMk cId="4046442990" sldId="259"/>
            <ac:spMk id="8" creationId="{43FF5C0F-7545-4065-AB0A-F4B8251D456E}"/>
          </ac:spMkLst>
        </pc:spChg>
      </pc:sldChg>
      <pc:sldChg chg="addSp delSp modSp new mod">
        <pc:chgData name="Fukuda Yasutaka" userId="d3cf3e8fe4d5e4f7" providerId="LiveId" clId="{A4732A97-F6C7-4685-8B8E-BFEA9381F898}" dt="2020-11-01T10:13:37.115" v="8168" actId="1076"/>
        <pc:sldMkLst>
          <pc:docMk/>
          <pc:sldMk cId="2373737274" sldId="260"/>
        </pc:sldMkLst>
        <pc:spChg chg="mod">
          <ac:chgData name="Fukuda Yasutaka" userId="d3cf3e8fe4d5e4f7" providerId="LiveId" clId="{A4732A97-F6C7-4685-8B8E-BFEA9381F898}" dt="2020-11-01T04:31:54.636" v="6973" actId="20577"/>
          <ac:spMkLst>
            <pc:docMk/>
            <pc:sldMk cId="2373737274" sldId="260"/>
            <ac:spMk id="2" creationId="{961CFB80-4C95-43C4-8676-5DFAF3890C0A}"/>
          </ac:spMkLst>
        </pc:spChg>
        <pc:spChg chg="mod">
          <ac:chgData name="Fukuda Yasutaka" userId="d3cf3e8fe4d5e4f7" providerId="LiveId" clId="{A4732A97-F6C7-4685-8B8E-BFEA9381F898}" dt="2020-11-01T04:28:41.776" v="6905" actId="14100"/>
          <ac:spMkLst>
            <pc:docMk/>
            <pc:sldMk cId="2373737274" sldId="260"/>
            <ac:spMk id="3" creationId="{2957D001-A7AE-4E5A-8AAA-ADD3AEFCCB85}"/>
          </ac:spMkLst>
        </pc:spChg>
        <pc:spChg chg="add mod">
          <ac:chgData name="Fukuda Yasutaka" userId="d3cf3e8fe4d5e4f7" providerId="LiveId" clId="{A4732A97-F6C7-4685-8B8E-BFEA9381F898}" dt="2020-10-31T11:06:04.926" v="1020" actId="1038"/>
          <ac:spMkLst>
            <pc:docMk/>
            <pc:sldMk cId="2373737274" sldId="260"/>
            <ac:spMk id="6" creationId="{85F56985-96CD-4E28-AA9C-DA6620D89933}"/>
          </ac:spMkLst>
        </pc:spChg>
        <pc:spChg chg="add mod">
          <ac:chgData name="Fukuda Yasutaka" userId="d3cf3e8fe4d5e4f7" providerId="LiveId" clId="{A4732A97-F6C7-4685-8B8E-BFEA9381F898}" dt="2020-10-31T11:06:04.926" v="1020" actId="1038"/>
          <ac:spMkLst>
            <pc:docMk/>
            <pc:sldMk cId="2373737274" sldId="260"/>
            <ac:spMk id="8" creationId="{1CF10CFB-AF2B-4DD0-93AF-476DD89771C0}"/>
          </ac:spMkLst>
        </pc:spChg>
        <pc:spChg chg="add mod">
          <ac:chgData name="Fukuda Yasutaka" userId="d3cf3e8fe4d5e4f7" providerId="LiveId" clId="{A4732A97-F6C7-4685-8B8E-BFEA9381F898}" dt="2020-10-31T11:06:10.349" v="1032" actId="1037"/>
          <ac:spMkLst>
            <pc:docMk/>
            <pc:sldMk cId="2373737274" sldId="260"/>
            <ac:spMk id="11" creationId="{1B8CCE20-6665-4B29-9154-B34499546AEB}"/>
          </ac:spMkLst>
        </pc:spChg>
        <pc:spChg chg="add mod">
          <ac:chgData name="Fukuda Yasutaka" userId="d3cf3e8fe4d5e4f7" providerId="LiveId" clId="{A4732A97-F6C7-4685-8B8E-BFEA9381F898}" dt="2020-10-31T11:06:10.349" v="1032" actId="1037"/>
          <ac:spMkLst>
            <pc:docMk/>
            <pc:sldMk cId="2373737274" sldId="260"/>
            <ac:spMk id="14" creationId="{47C1BBD9-E2AD-4149-BD81-F8B0043FD771}"/>
          </ac:spMkLst>
        </pc:spChg>
        <pc:spChg chg="add mod">
          <ac:chgData name="Fukuda Yasutaka" userId="d3cf3e8fe4d5e4f7" providerId="LiveId" clId="{A4732A97-F6C7-4685-8B8E-BFEA9381F898}" dt="2020-10-31T11:06:32.198" v="1040" actId="14100"/>
          <ac:spMkLst>
            <pc:docMk/>
            <pc:sldMk cId="2373737274" sldId="260"/>
            <ac:spMk id="15" creationId="{C4E9B89D-6D06-40CB-9A5A-2EEE82DD9B13}"/>
          </ac:spMkLst>
        </pc:spChg>
        <pc:spChg chg="add mod ord">
          <ac:chgData name="Fukuda Yasutaka" userId="d3cf3e8fe4d5e4f7" providerId="LiveId" clId="{A4732A97-F6C7-4685-8B8E-BFEA9381F898}" dt="2020-11-01T10:13:03.181" v="8164" actId="166"/>
          <ac:spMkLst>
            <pc:docMk/>
            <pc:sldMk cId="2373737274" sldId="260"/>
            <ac:spMk id="17" creationId="{C606A6ED-49B7-45D4-903B-C43B3E591027}"/>
          </ac:spMkLst>
        </pc:spChg>
        <pc:spChg chg="add mod">
          <ac:chgData name="Fukuda Yasutaka" userId="d3cf3e8fe4d5e4f7" providerId="LiveId" clId="{A4732A97-F6C7-4685-8B8E-BFEA9381F898}" dt="2020-10-31T11:07:26.678" v="1198" actId="20577"/>
          <ac:spMkLst>
            <pc:docMk/>
            <pc:sldMk cId="2373737274" sldId="260"/>
            <ac:spMk id="19" creationId="{F9DC4C0D-3595-4EC0-9345-9E211183C501}"/>
          </ac:spMkLst>
        </pc:spChg>
        <pc:spChg chg="add mod">
          <ac:chgData name="Fukuda Yasutaka" userId="d3cf3e8fe4d5e4f7" providerId="LiveId" clId="{A4732A97-F6C7-4685-8B8E-BFEA9381F898}" dt="2020-10-31T11:07:40.281" v="1219" actId="27636"/>
          <ac:spMkLst>
            <pc:docMk/>
            <pc:sldMk cId="2373737274" sldId="260"/>
            <ac:spMk id="21" creationId="{2AA35E95-0104-4067-A878-6E429D48318E}"/>
          </ac:spMkLst>
        </pc:spChg>
        <pc:graphicFrameChg chg="add mod modGraphic">
          <ac:chgData name="Fukuda Yasutaka" userId="d3cf3e8fe4d5e4f7" providerId="LiveId" clId="{A4732A97-F6C7-4685-8B8E-BFEA9381F898}" dt="2020-10-31T11:06:04.926" v="1020" actId="1038"/>
          <ac:graphicFrameMkLst>
            <pc:docMk/>
            <pc:sldMk cId="2373737274" sldId="260"/>
            <ac:graphicFrameMk id="4" creationId="{2CE83C8A-1446-4467-BA06-A71CBD11B6E4}"/>
          </ac:graphicFrameMkLst>
        </pc:graphicFrameChg>
        <pc:graphicFrameChg chg="add mod">
          <ac:chgData name="Fukuda Yasutaka" userId="d3cf3e8fe4d5e4f7" providerId="LiveId" clId="{A4732A97-F6C7-4685-8B8E-BFEA9381F898}" dt="2020-10-31T11:06:04.926" v="1020" actId="1038"/>
          <ac:graphicFrameMkLst>
            <pc:docMk/>
            <pc:sldMk cId="2373737274" sldId="260"/>
            <ac:graphicFrameMk id="5" creationId="{1584CD57-610F-43F4-A012-4E8FEAD1FE15}"/>
          </ac:graphicFrameMkLst>
        </pc:graphicFrameChg>
        <pc:graphicFrameChg chg="add mod modGraphic">
          <ac:chgData name="Fukuda Yasutaka" userId="d3cf3e8fe4d5e4f7" providerId="LiveId" clId="{A4732A97-F6C7-4685-8B8E-BFEA9381F898}" dt="2020-11-01T10:12:54.003" v="8163" actId="1076"/>
          <ac:graphicFrameMkLst>
            <pc:docMk/>
            <pc:sldMk cId="2373737274" sldId="260"/>
            <ac:graphicFrameMk id="7" creationId="{EE0CEE20-8373-42D7-A7C4-AD4BD59509E8}"/>
          </ac:graphicFrameMkLst>
        </pc:graphicFrameChg>
        <pc:graphicFrameChg chg="add del mod modGraphic">
          <ac:chgData name="Fukuda Yasutaka" userId="d3cf3e8fe4d5e4f7" providerId="LiveId" clId="{A4732A97-F6C7-4685-8B8E-BFEA9381F898}" dt="2020-11-01T10:12:43.848" v="8143" actId="478"/>
          <ac:graphicFrameMkLst>
            <pc:docMk/>
            <pc:sldMk cId="2373737274" sldId="260"/>
            <ac:graphicFrameMk id="9" creationId="{1FD53CD7-56B9-471C-9E0F-B7B179DF1ECB}"/>
          </ac:graphicFrameMkLst>
        </pc:graphicFrameChg>
        <pc:graphicFrameChg chg="add mod">
          <ac:chgData name="Fukuda Yasutaka" userId="d3cf3e8fe4d5e4f7" providerId="LiveId" clId="{A4732A97-F6C7-4685-8B8E-BFEA9381F898}" dt="2020-11-01T10:13:37.115" v="8168" actId="1076"/>
          <ac:graphicFrameMkLst>
            <pc:docMk/>
            <pc:sldMk cId="2373737274" sldId="260"/>
            <ac:graphicFrameMk id="10" creationId="{68D6B660-9A84-4B8D-9847-0A069041FAA6}"/>
          </ac:graphicFrameMkLst>
        </pc:graphicFrameChg>
        <pc:graphicFrameChg chg="add del mod modGraphic">
          <ac:chgData name="Fukuda Yasutaka" userId="d3cf3e8fe4d5e4f7" providerId="LiveId" clId="{A4732A97-F6C7-4685-8B8E-BFEA9381F898}" dt="2020-11-01T10:13:28.980" v="8167" actId="478"/>
          <ac:graphicFrameMkLst>
            <pc:docMk/>
            <pc:sldMk cId="2373737274" sldId="260"/>
            <ac:graphicFrameMk id="12" creationId="{210B3430-8902-4378-8C93-46CD9D4C588B}"/>
          </ac:graphicFrameMkLst>
        </pc:graphicFrameChg>
      </pc:sldChg>
      <pc:sldChg chg="addSp delSp modSp new mod">
        <pc:chgData name="Fukuda Yasutaka" userId="d3cf3e8fe4d5e4f7" providerId="LiveId" clId="{A4732A97-F6C7-4685-8B8E-BFEA9381F898}" dt="2020-11-01T04:30:07.457" v="6969" actId="478"/>
        <pc:sldMkLst>
          <pc:docMk/>
          <pc:sldMk cId="1900295516" sldId="261"/>
        </pc:sldMkLst>
        <pc:spChg chg="mod">
          <ac:chgData name="Fukuda Yasutaka" userId="d3cf3e8fe4d5e4f7" providerId="LiveId" clId="{A4732A97-F6C7-4685-8B8E-BFEA9381F898}" dt="2020-11-01T04:29:54.161" v="6965" actId="20577"/>
          <ac:spMkLst>
            <pc:docMk/>
            <pc:sldMk cId="1900295516" sldId="261"/>
            <ac:spMk id="2" creationId="{695EFF7C-D50C-47A5-8DEE-F34B2E5CDFE5}"/>
          </ac:spMkLst>
        </pc:spChg>
        <pc:spChg chg="del mod">
          <ac:chgData name="Fukuda Yasutaka" userId="d3cf3e8fe4d5e4f7" providerId="LiveId" clId="{A4732A97-F6C7-4685-8B8E-BFEA9381F898}" dt="2020-11-01T04:29:58.050" v="6966" actId="478"/>
          <ac:spMkLst>
            <pc:docMk/>
            <pc:sldMk cId="1900295516" sldId="261"/>
            <ac:spMk id="3" creationId="{9CB9925B-7F5A-4FD8-95EB-DA71C55875A0}"/>
          </ac:spMkLst>
        </pc:spChg>
        <pc:spChg chg="add del mod">
          <ac:chgData name="Fukuda Yasutaka" userId="d3cf3e8fe4d5e4f7" providerId="LiveId" clId="{A4732A97-F6C7-4685-8B8E-BFEA9381F898}" dt="2020-10-31T11:12:30.657" v="1500" actId="478"/>
          <ac:spMkLst>
            <pc:docMk/>
            <pc:sldMk cId="1900295516" sldId="261"/>
            <ac:spMk id="5" creationId="{6F0EB910-68CB-418C-BE12-A26A256C6C85}"/>
          </ac:spMkLst>
        </pc:spChg>
        <pc:spChg chg="add del mod">
          <ac:chgData name="Fukuda Yasutaka" userId="d3cf3e8fe4d5e4f7" providerId="LiveId" clId="{A4732A97-F6C7-4685-8B8E-BFEA9381F898}" dt="2020-11-01T04:30:07.457" v="6969" actId="478"/>
          <ac:spMkLst>
            <pc:docMk/>
            <pc:sldMk cId="1900295516" sldId="261"/>
            <ac:spMk id="6" creationId="{F79A47DB-2C2F-4976-92C2-6CE12C7D1881}"/>
          </ac:spMkLst>
        </pc:spChg>
        <pc:spChg chg="add mod">
          <ac:chgData name="Fukuda Yasutaka" userId="d3cf3e8fe4d5e4f7" providerId="LiveId" clId="{A4732A97-F6C7-4685-8B8E-BFEA9381F898}" dt="2020-10-31T11:15:58.456" v="1754" actId="1037"/>
          <ac:spMkLst>
            <pc:docMk/>
            <pc:sldMk cId="1900295516" sldId="261"/>
            <ac:spMk id="7" creationId="{AC71EA83-79A4-4EE3-90C0-E592F19436D3}"/>
          </ac:spMkLst>
        </pc:spChg>
        <pc:spChg chg="add del mod">
          <ac:chgData name="Fukuda Yasutaka" userId="d3cf3e8fe4d5e4f7" providerId="LiveId" clId="{A4732A97-F6C7-4685-8B8E-BFEA9381F898}" dt="2020-10-31T11:13:46.585" v="1634" actId="1036"/>
          <ac:spMkLst>
            <pc:docMk/>
            <pc:sldMk cId="1900295516" sldId="261"/>
            <ac:spMk id="9" creationId="{59EA2F35-7CDA-4E91-BB8D-455E38E1BFE9}"/>
          </ac:spMkLst>
        </pc:spChg>
        <pc:spChg chg="add mod">
          <ac:chgData name="Fukuda Yasutaka" userId="d3cf3e8fe4d5e4f7" providerId="LiveId" clId="{A4732A97-F6C7-4685-8B8E-BFEA9381F898}" dt="2020-10-31T11:12:36.991" v="1501" actId="122"/>
          <ac:spMkLst>
            <pc:docMk/>
            <pc:sldMk cId="1900295516" sldId="261"/>
            <ac:spMk id="11" creationId="{D45F89FF-56BA-4FEB-A585-065B73EB49E8}"/>
          </ac:spMkLst>
        </pc:spChg>
        <pc:spChg chg="add mod">
          <ac:chgData name="Fukuda Yasutaka" userId="d3cf3e8fe4d5e4f7" providerId="LiveId" clId="{A4732A97-F6C7-4685-8B8E-BFEA9381F898}" dt="2020-10-31T11:13:46.585" v="1634" actId="1036"/>
          <ac:spMkLst>
            <pc:docMk/>
            <pc:sldMk cId="1900295516" sldId="261"/>
            <ac:spMk id="13" creationId="{04DD6ED0-FBAD-4EE1-9349-63191FCBBE85}"/>
          </ac:spMkLst>
        </pc:spChg>
        <pc:spChg chg="add del mod">
          <ac:chgData name="Fukuda Yasutaka" userId="d3cf3e8fe4d5e4f7" providerId="LiveId" clId="{A4732A97-F6C7-4685-8B8E-BFEA9381F898}" dt="2020-10-31T11:13:46.585" v="1634" actId="1036"/>
          <ac:spMkLst>
            <pc:docMk/>
            <pc:sldMk cId="1900295516" sldId="261"/>
            <ac:spMk id="15" creationId="{71BC3782-AD2C-4BB2-8F29-321B757CACC8}"/>
          </ac:spMkLst>
        </pc:spChg>
        <pc:spChg chg="add mod">
          <ac:chgData name="Fukuda Yasutaka" userId="d3cf3e8fe4d5e4f7" providerId="LiveId" clId="{A4732A97-F6C7-4685-8B8E-BFEA9381F898}" dt="2020-10-31T11:12:58.619" v="1613" actId="20577"/>
          <ac:spMkLst>
            <pc:docMk/>
            <pc:sldMk cId="1900295516" sldId="261"/>
            <ac:spMk id="17" creationId="{C784633E-3F1A-41B3-8589-BA9EEAF7E1E3}"/>
          </ac:spMkLst>
        </pc:spChg>
        <pc:spChg chg="add del">
          <ac:chgData name="Fukuda Yasutaka" userId="d3cf3e8fe4d5e4f7" providerId="LiveId" clId="{A4732A97-F6C7-4685-8B8E-BFEA9381F898}" dt="2020-10-31T11:13:10.175" v="1617" actId="22"/>
          <ac:spMkLst>
            <pc:docMk/>
            <pc:sldMk cId="1900295516" sldId="261"/>
            <ac:spMk id="19" creationId="{65C84DC1-C007-4970-80EA-CDD936EE8079}"/>
          </ac:spMkLst>
        </pc:spChg>
        <pc:spChg chg="add mod">
          <ac:chgData name="Fukuda Yasutaka" userId="d3cf3e8fe4d5e4f7" providerId="LiveId" clId="{A4732A97-F6C7-4685-8B8E-BFEA9381F898}" dt="2020-11-01T04:29:15.140" v="6925" actId="27636"/>
          <ac:spMkLst>
            <pc:docMk/>
            <pc:sldMk cId="1900295516" sldId="261"/>
            <ac:spMk id="24" creationId="{82B5094A-84A5-48AD-94CC-DA747262AFFE}"/>
          </ac:spMkLst>
        </pc:spChg>
        <pc:spChg chg="add mod">
          <ac:chgData name="Fukuda Yasutaka" userId="d3cf3e8fe4d5e4f7" providerId="LiveId" clId="{A4732A97-F6C7-4685-8B8E-BFEA9381F898}" dt="2020-11-01T04:29:19.800" v="6932" actId="20577"/>
          <ac:spMkLst>
            <pc:docMk/>
            <pc:sldMk cId="1900295516" sldId="261"/>
            <ac:spMk id="29" creationId="{782B99CB-1221-4F05-856E-FB9BD635E8DE}"/>
          </ac:spMkLst>
        </pc:spChg>
        <pc:spChg chg="add del mod">
          <ac:chgData name="Fukuda Yasutaka" userId="d3cf3e8fe4d5e4f7" providerId="LiveId" clId="{A4732A97-F6C7-4685-8B8E-BFEA9381F898}" dt="2020-10-31T11:22:12.275" v="2239" actId="478"/>
          <ac:spMkLst>
            <pc:docMk/>
            <pc:sldMk cId="1900295516" sldId="261"/>
            <ac:spMk id="31" creationId="{806384A5-9982-44B4-9B20-76613DEE1D68}"/>
          </ac:spMkLst>
        </pc:spChg>
        <pc:spChg chg="add mod">
          <ac:chgData name="Fukuda Yasutaka" userId="d3cf3e8fe4d5e4f7" providerId="LiveId" clId="{A4732A97-F6C7-4685-8B8E-BFEA9381F898}" dt="2020-10-31T11:23:11.692" v="2322" actId="20577"/>
          <ac:spMkLst>
            <pc:docMk/>
            <pc:sldMk cId="1900295516" sldId="261"/>
            <ac:spMk id="33" creationId="{C3C4B1E0-A4B7-4E63-BF63-E63DBCC2B4CE}"/>
          </ac:spMkLst>
        </pc:spChg>
        <pc:spChg chg="add mod">
          <ac:chgData name="Fukuda Yasutaka" userId="d3cf3e8fe4d5e4f7" providerId="LiveId" clId="{A4732A97-F6C7-4685-8B8E-BFEA9381F898}" dt="2020-11-01T04:20:17.101" v="6486" actId="692"/>
          <ac:spMkLst>
            <pc:docMk/>
            <pc:sldMk cId="1900295516" sldId="261"/>
            <ac:spMk id="34" creationId="{53DB8D58-3EFE-41B8-904F-7D82194CCD58}"/>
          </ac:spMkLst>
        </pc:spChg>
        <pc:spChg chg="add mod">
          <ac:chgData name="Fukuda Yasutaka" userId="d3cf3e8fe4d5e4f7" providerId="LiveId" clId="{A4732A97-F6C7-4685-8B8E-BFEA9381F898}" dt="2020-10-31T11:21:10.318" v="2231" actId="1038"/>
          <ac:spMkLst>
            <pc:docMk/>
            <pc:sldMk cId="1900295516" sldId="261"/>
            <ac:spMk id="37" creationId="{DB46F017-2F24-40E9-B9C2-C17DD1412F3B}"/>
          </ac:spMkLst>
        </pc:spChg>
        <pc:spChg chg="add del mod">
          <ac:chgData name="Fukuda Yasutaka" userId="d3cf3e8fe4d5e4f7" providerId="LiveId" clId="{A4732A97-F6C7-4685-8B8E-BFEA9381F898}" dt="2020-10-31T11:20:19.347" v="2138" actId="478"/>
          <ac:spMkLst>
            <pc:docMk/>
            <pc:sldMk cId="1900295516" sldId="261"/>
            <ac:spMk id="39" creationId="{B3853A36-3D22-4DEE-81DD-54D9D313DF05}"/>
          </ac:spMkLst>
        </pc:spChg>
        <pc:spChg chg="add mod">
          <ac:chgData name="Fukuda Yasutaka" userId="d3cf3e8fe4d5e4f7" providerId="LiveId" clId="{A4732A97-F6C7-4685-8B8E-BFEA9381F898}" dt="2020-11-01T04:20:10.513" v="6485" actId="692"/>
          <ac:spMkLst>
            <pc:docMk/>
            <pc:sldMk cId="1900295516" sldId="261"/>
            <ac:spMk id="42" creationId="{B5C6DCB5-08B3-4F42-A3A3-5805162DF309}"/>
          </ac:spMkLst>
        </pc:spChg>
        <pc:picChg chg="add del mod ord">
          <ac:chgData name="Fukuda Yasutaka" userId="d3cf3e8fe4d5e4f7" providerId="LiveId" clId="{A4732A97-F6C7-4685-8B8E-BFEA9381F898}" dt="2020-11-01T04:30:04.573" v="6968" actId="478"/>
          <ac:picMkLst>
            <pc:docMk/>
            <pc:sldMk cId="1900295516" sldId="261"/>
            <ac:picMk id="4" creationId="{7DD576C2-3A24-4F2D-8BFE-311F0A91FF61}"/>
          </ac:picMkLst>
        </pc:picChg>
        <pc:cxnChg chg="add mod">
          <ac:chgData name="Fukuda Yasutaka" userId="d3cf3e8fe4d5e4f7" providerId="LiveId" clId="{A4732A97-F6C7-4685-8B8E-BFEA9381F898}" dt="2020-10-31T11:14:25.522" v="1647" actId="692"/>
          <ac:cxnSpMkLst>
            <pc:docMk/>
            <pc:sldMk cId="1900295516" sldId="261"/>
            <ac:cxnSpMk id="21" creationId="{8CBB9CA4-AC8A-4712-8843-5FA98B2DC781}"/>
          </ac:cxnSpMkLst>
        </pc:cxnChg>
        <pc:cxnChg chg="add mod">
          <ac:chgData name="Fukuda Yasutaka" userId="d3cf3e8fe4d5e4f7" providerId="LiveId" clId="{A4732A97-F6C7-4685-8B8E-BFEA9381F898}" dt="2020-10-31T11:15:27.999" v="1699" actId="14100"/>
          <ac:cxnSpMkLst>
            <pc:docMk/>
            <pc:sldMk cId="1900295516" sldId="261"/>
            <ac:cxnSpMk id="25" creationId="{601389A3-D42F-4182-AFCE-1C1B5FB86FA5}"/>
          </ac:cxnSpMkLst>
        </pc:cxnChg>
        <pc:cxnChg chg="add mod">
          <ac:chgData name="Fukuda Yasutaka" userId="d3cf3e8fe4d5e4f7" providerId="LiveId" clId="{A4732A97-F6C7-4685-8B8E-BFEA9381F898}" dt="2020-10-31T11:21:02.090" v="2218" actId="14100"/>
          <ac:cxnSpMkLst>
            <pc:docMk/>
            <pc:sldMk cId="1900295516" sldId="261"/>
            <ac:cxnSpMk id="35" creationId="{A3DEEF98-47D1-4631-A8AB-1113F1AAE0F5}"/>
          </ac:cxnSpMkLst>
        </pc:cxnChg>
        <pc:cxnChg chg="add mod">
          <ac:chgData name="Fukuda Yasutaka" userId="d3cf3e8fe4d5e4f7" providerId="LiveId" clId="{A4732A97-F6C7-4685-8B8E-BFEA9381F898}" dt="2020-10-31T11:23:00.822" v="2298" actId="14100"/>
          <ac:cxnSpMkLst>
            <pc:docMk/>
            <pc:sldMk cId="1900295516" sldId="261"/>
            <ac:cxnSpMk id="43" creationId="{BBAE51F6-99BE-4F09-A15F-EFB846BACD4E}"/>
          </ac:cxnSpMkLst>
        </pc:cxnChg>
      </pc:sldChg>
      <pc:sldChg chg="addSp modSp new mod">
        <pc:chgData name="Fukuda Yasutaka" userId="d3cf3e8fe4d5e4f7" providerId="LiveId" clId="{A4732A97-F6C7-4685-8B8E-BFEA9381F898}" dt="2020-11-01T04:49:10.711" v="8100" actId="20577"/>
        <pc:sldMkLst>
          <pc:docMk/>
          <pc:sldMk cId="2721007504" sldId="262"/>
        </pc:sldMkLst>
        <pc:spChg chg="mod">
          <ac:chgData name="Fukuda Yasutaka" userId="d3cf3e8fe4d5e4f7" providerId="LiveId" clId="{A4732A97-F6C7-4685-8B8E-BFEA9381F898}" dt="2020-10-31T11:25:40.671" v="2365" actId="255"/>
          <ac:spMkLst>
            <pc:docMk/>
            <pc:sldMk cId="2721007504" sldId="262"/>
            <ac:spMk id="2" creationId="{5D54E74F-E05D-4F65-B359-0E14D407D8A7}"/>
          </ac:spMkLst>
        </pc:spChg>
        <pc:spChg chg="mod">
          <ac:chgData name="Fukuda Yasutaka" userId="d3cf3e8fe4d5e4f7" providerId="LiveId" clId="{A4732A97-F6C7-4685-8B8E-BFEA9381F898}" dt="2020-10-31T11:27:23.975" v="2540" actId="20577"/>
          <ac:spMkLst>
            <pc:docMk/>
            <pc:sldMk cId="2721007504" sldId="262"/>
            <ac:spMk id="3" creationId="{94676EE4-6B90-4652-BC73-0DD0C650C7AC}"/>
          </ac:spMkLst>
        </pc:spChg>
        <pc:spChg chg="add mod">
          <ac:chgData name="Fukuda Yasutaka" userId="d3cf3e8fe4d5e4f7" providerId="LiveId" clId="{A4732A97-F6C7-4685-8B8E-BFEA9381F898}" dt="2020-11-01T04:49:10.711" v="8100" actId="20577"/>
          <ac:spMkLst>
            <pc:docMk/>
            <pc:sldMk cId="2721007504" sldId="262"/>
            <ac:spMk id="4" creationId="{276A4ACD-41F5-4228-AC27-C4D4AF6D9282}"/>
          </ac:spMkLst>
        </pc:spChg>
      </pc:sldChg>
      <pc:sldChg chg="addSp modSp new mod">
        <pc:chgData name="Fukuda Yasutaka" userId="d3cf3e8fe4d5e4f7" providerId="LiveId" clId="{A4732A97-F6C7-4685-8B8E-BFEA9381F898}" dt="2020-11-01T04:50:08.263" v="8126" actId="20577"/>
        <pc:sldMkLst>
          <pc:docMk/>
          <pc:sldMk cId="3080215517" sldId="263"/>
        </pc:sldMkLst>
        <pc:spChg chg="mod">
          <ac:chgData name="Fukuda Yasutaka" userId="d3cf3e8fe4d5e4f7" providerId="LiveId" clId="{A4732A97-F6C7-4685-8B8E-BFEA9381F898}" dt="2020-10-31T11:28:19.669" v="2563" actId="122"/>
          <ac:spMkLst>
            <pc:docMk/>
            <pc:sldMk cId="3080215517" sldId="263"/>
            <ac:spMk id="2" creationId="{B619B907-79C1-4A19-BFFD-B03FCEEC7279}"/>
          </ac:spMkLst>
        </pc:spChg>
        <pc:spChg chg="mod">
          <ac:chgData name="Fukuda Yasutaka" userId="d3cf3e8fe4d5e4f7" providerId="LiveId" clId="{A4732A97-F6C7-4685-8B8E-BFEA9381F898}" dt="2020-11-01T04:49:43.059" v="8109" actId="27636"/>
          <ac:spMkLst>
            <pc:docMk/>
            <pc:sldMk cId="3080215517" sldId="263"/>
            <ac:spMk id="3" creationId="{A3B9AD7A-EA8A-41E0-BCF4-9769B49966F5}"/>
          </ac:spMkLst>
        </pc:spChg>
        <pc:spChg chg="add mod">
          <ac:chgData name="Fukuda Yasutaka" userId="d3cf3e8fe4d5e4f7" providerId="LiveId" clId="{A4732A97-F6C7-4685-8B8E-BFEA9381F898}" dt="2020-11-01T04:49:56.383" v="8118" actId="20577"/>
          <ac:spMkLst>
            <pc:docMk/>
            <pc:sldMk cId="3080215517" sldId="263"/>
            <ac:spMk id="4" creationId="{11E439D3-AF92-4CD5-B1DD-B8E3F001B676}"/>
          </ac:spMkLst>
        </pc:spChg>
        <pc:spChg chg="add mod">
          <ac:chgData name="Fukuda Yasutaka" userId="d3cf3e8fe4d5e4f7" providerId="LiveId" clId="{A4732A97-F6C7-4685-8B8E-BFEA9381F898}" dt="2020-11-01T04:50:08.263" v="8126" actId="20577"/>
          <ac:spMkLst>
            <pc:docMk/>
            <pc:sldMk cId="3080215517" sldId="263"/>
            <ac:spMk id="6" creationId="{B2471C26-46AC-45DD-986E-BAEA32E37CF2}"/>
          </ac:spMkLst>
        </pc:spChg>
      </pc:sldChg>
      <pc:sldChg chg="addSp delSp modSp new mod">
        <pc:chgData name="Fukuda Yasutaka" userId="d3cf3e8fe4d5e4f7" providerId="LiveId" clId="{A4732A97-F6C7-4685-8B8E-BFEA9381F898}" dt="2020-11-01T12:51:49.412" v="8176" actId="20577"/>
        <pc:sldMkLst>
          <pc:docMk/>
          <pc:sldMk cId="4028913530" sldId="264"/>
        </pc:sldMkLst>
        <pc:spChg chg="mod">
          <ac:chgData name="Fukuda Yasutaka" userId="d3cf3e8fe4d5e4f7" providerId="LiveId" clId="{A4732A97-F6C7-4685-8B8E-BFEA9381F898}" dt="2020-10-31T12:10:08.891" v="4435" actId="122"/>
          <ac:spMkLst>
            <pc:docMk/>
            <pc:sldMk cId="4028913530" sldId="264"/>
            <ac:spMk id="2" creationId="{50077732-8C16-4142-898E-8924A76AB0E0}"/>
          </ac:spMkLst>
        </pc:spChg>
        <pc:spChg chg="mod">
          <ac:chgData name="Fukuda Yasutaka" userId="d3cf3e8fe4d5e4f7" providerId="LiveId" clId="{A4732A97-F6C7-4685-8B8E-BFEA9381F898}" dt="2020-11-01T04:43:48.185" v="7789" actId="1038"/>
          <ac:spMkLst>
            <pc:docMk/>
            <pc:sldMk cId="4028913530" sldId="264"/>
            <ac:spMk id="3" creationId="{EB2F088C-C766-4531-B839-F542D3E70FB4}"/>
          </ac:spMkLst>
        </pc:spChg>
        <pc:spChg chg="add del mod">
          <ac:chgData name="Fukuda Yasutaka" userId="d3cf3e8fe4d5e4f7" providerId="LiveId" clId="{A4732A97-F6C7-4685-8B8E-BFEA9381F898}" dt="2020-11-01T04:44:00.343" v="7801" actId="1036"/>
          <ac:spMkLst>
            <pc:docMk/>
            <pc:sldMk cId="4028913530" sldId="264"/>
            <ac:spMk id="4" creationId="{600605ED-3661-4187-986E-0A72B81CCE52}"/>
          </ac:spMkLst>
        </pc:spChg>
        <pc:spChg chg="add del mod">
          <ac:chgData name="Fukuda Yasutaka" userId="d3cf3e8fe4d5e4f7" providerId="LiveId" clId="{A4732A97-F6C7-4685-8B8E-BFEA9381F898}" dt="2020-11-01T04:37:08.147" v="7256" actId="478"/>
          <ac:spMkLst>
            <pc:docMk/>
            <pc:sldMk cId="4028913530" sldId="264"/>
            <ac:spMk id="5" creationId="{91F1E950-866E-4838-89CE-12D30B93E48B}"/>
          </ac:spMkLst>
        </pc:spChg>
        <pc:spChg chg="add mod">
          <ac:chgData name="Fukuda Yasutaka" userId="d3cf3e8fe4d5e4f7" providerId="LiveId" clId="{A4732A97-F6C7-4685-8B8E-BFEA9381F898}" dt="2020-11-01T04:43:48.185" v="7789" actId="1038"/>
          <ac:spMkLst>
            <pc:docMk/>
            <pc:sldMk cId="4028913530" sldId="264"/>
            <ac:spMk id="6" creationId="{523091F3-FF34-4F6B-B045-0F39A2980C98}"/>
          </ac:spMkLst>
        </pc:spChg>
        <pc:spChg chg="add mod">
          <ac:chgData name="Fukuda Yasutaka" userId="d3cf3e8fe4d5e4f7" providerId="LiveId" clId="{A4732A97-F6C7-4685-8B8E-BFEA9381F898}" dt="2020-11-01T04:43:48.185" v="7789" actId="1038"/>
          <ac:spMkLst>
            <pc:docMk/>
            <pc:sldMk cId="4028913530" sldId="264"/>
            <ac:spMk id="7" creationId="{A76E80F8-266C-411F-869A-034356EA4FFB}"/>
          </ac:spMkLst>
        </pc:spChg>
        <pc:spChg chg="add mod">
          <ac:chgData name="Fukuda Yasutaka" userId="d3cf3e8fe4d5e4f7" providerId="LiveId" clId="{A4732A97-F6C7-4685-8B8E-BFEA9381F898}" dt="2020-11-01T04:43:48.185" v="7789" actId="1038"/>
          <ac:spMkLst>
            <pc:docMk/>
            <pc:sldMk cId="4028913530" sldId="264"/>
            <ac:spMk id="10" creationId="{6F417D99-1D0B-450C-8900-E44EBBAE3647}"/>
          </ac:spMkLst>
        </pc:spChg>
        <pc:spChg chg="add mod">
          <ac:chgData name="Fukuda Yasutaka" userId="d3cf3e8fe4d5e4f7" providerId="LiveId" clId="{A4732A97-F6C7-4685-8B8E-BFEA9381F898}" dt="2020-11-01T12:51:49.412" v="8176" actId="20577"/>
          <ac:spMkLst>
            <pc:docMk/>
            <pc:sldMk cId="4028913530" sldId="264"/>
            <ac:spMk id="12" creationId="{0D0B4701-E22F-4B03-916E-22C7E3A8408E}"/>
          </ac:spMkLst>
        </pc:spChg>
      </pc:sldChg>
      <pc:sldChg chg="addSp delSp modSp new mod">
        <pc:chgData name="Fukuda Yasutaka" userId="d3cf3e8fe4d5e4f7" providerId="LiveId" clId="{A4732A97-F6C7-4685-8B8E-BFEA9381F898}" dt="2020-11-01T12:52:11.142" v="8191" actId="20577"/>
        <pc:sldMkLst>
          <pc:docMk/>
          <pc:sldMk cId="122651649" sldId="265"/>
        </pc:sldMkLst>
        <pc:spChg chg="mod">
          <ac:chgData name="Fukuda Yasutaka" userId="d3cf3e8fe4d5e4f7" providerId="LiveId" clId="{A4732A97-F6C7-4685-8B8E-BFEA9381F898}" dt="2020-10-31T11:53:24.585" v="2951" actId="207"/>
          <ac:spMkLst>
            <pc:docMk/>
            <pc:sldMk cId="122651649" sldId="265"/>
            <ac:spMk id="2" creationId="{AD13ADDC-25B8-4D00-B011-CC284E19AD86}"/>
          </ac:spMkLst>
        </pc:spChg>
        <pc:spChg chg="mod">
          <ac:chgData name="Fukuda Yasutaka" userId="d3cf3e8fe4d5e4f7" providerId="LiveId" clId="{A4732A97-F6C7-4685-8B8E-BFEA9381F898}" dt="2020-11-01T04:46:34.455" v="8040" actId="20577"/>
          <ac:spMkLst>
            <pc:docMk/>
            <pc:sldMk cId="122651649" sldId="265"/>
            <ac:spMk id="3" creationId="{EC7757C5-2130-4191-859D-4A7FD7110CF3}"/>
          </ac:spMkLst>
        </pc:spChg>
        <pc:spChg chg="add mod">
          <ac:chgData name="Fukuda Yasutaka" userId="d3cf3e8fe4d5e4f7" providerId="LiveId" clId="{A4732A97-F6C7-4685-8B8E-BFEA9381F898}" dt="2020-11-01T04:44:59.189" v="7835" actId="207"/>
          <ac:spMkLst>
            <pc:docMk/>
            <pc:sldMk cId="122651649" sldId="265"/>
            <ac:spMk id="4" creationId="{E8F1FF95-747D-461C-BE2B-C08F5442C2A5}"/>
          </ac:spMkLst>
        </pc:spChg>
        <pc:spChg chg="add mod">
          <ac:chgData name="Fukuda Yasutaka" userId="d3cf3e8fe4d5e4f7" providerId="LiveId" clId="{A4732A97-F6C7-4685-8B8E-BFEA9381F898}" dt="2020-11-01T04:45:04.681" v="7836" actId="207"/>
          <ac:spMkLst>
            <pc:docMk/>
            <pc:sldMk cId="122651649" sldId="265"/>
            <ac:spMk id="7" creationId="{188C1F8B-BBFD-4C2F-BF37-9B6888D94F7D}"/>
          </ac:spMkLst>
        </pc:spChg>
        <pc:spChg chg="add mod">
          <ac:chgData name="Fukuda Yasutaka" userId="d3cf3e8fe4d5e4f7" providerId="LiveId" clId="{A4732A97-F6C7-4685-8B8E-BFEA9381F898}" dt="2020-11-01T04:44:50.414" v="7834" actId="1035"/>
          <ac:spMkLst>
            <pc:docMk/>
            <pc:sldMk cId="122651649" sldId="265"/>
            <ac:spMk id="9" creationId="{1A46250E-DBB1-4712-83E2-487A9AF488F1}"/>
          </ac:spMkLst>
        </pc:spChg>
        <pc:spChg chg="add mod">
          <ac:chgData name="Fukuda Yasutaka" userId="d3cf3e8fe4d5e4f7" providerId="LiveId" clId="{A4732A97-F6C7-4685-8B8E-BFEA9381F898}" dt="2020-11-01T04:44:50.414" v="7834" actId="1035"/>
          <ac:spMkLst>
            <pc:docMk/>
            <pc:sldMk cId="122651649" sldId="265"/>
            <ac:spMk id="11" creationId="{FB5CFC3F-52A3-4D4D-B4F5-0482B2BEB0F9}"/>
          </ac:spMkLst>
        </pc:spChg>
        <pc:spChg chg="add mod">
          <ac:chgData name="Fukuda Yasutaka" userId="d3cf3e8fe4d5e4f7" providerId="LiveId" clId="{A4732A97-F6C7-4685-8B8E-BFEA9381F898}" dt="2020-11-01T12:52:11.142" v="8191" actId="20577"/>
          <ac:spMkLst>
            <pc:docMk/>
            <pc:sldMk cId="122651649" sldId="265"/>
            <ac:spMk id="12" creationId="{E4B8EF08-9912-4114-BA86-B420BF9CDF1C}"/>
          </ac:spMkLst>
        </pc:spChg>
        <pc:spChg chg="add mod">
          <ac:chgData name="Fukuda Yasutaka" userId="d3cf3e8fe4d5e4f7" providerId="LiveId" clId="{A4732A97-F6C7-4685-8B8E-BFEA9381F898}" dt="2020-11-01T04:44:50.414" v="7834" actId="1035"/>
          <ac:spMkLst>
            <pc:docMk/>
            <pc:sldMk cId="122651649" sldId="265"/>
            <ac:spMk id="13" creationId="{D3E2FE73-3D5B-443D-878B-C709249D1B1E}"/>
          </ac:spMkLst>
        </pc:spChg>
        <pc:spChg chg="add mod">
          <ac:chgData name="Fukuda Yasutaka" userId="d3cf3e8fe4d5e4f7" providerId="LiveId" clId="{A4732A97-F6C7-4685-8B8E-BFEA9381F898}" dt="2020-11-01T04:44:50.414" v="7834" actId="1035"/>
          <ac:spMkLst>
            <pc:docMk/>
            <pc:sldMk cId="122651649" sldId="265"/>
            <ac:spMk id="15" creationId="{B93EE2AF-7AF9-4668-B442-5955D431739D}"/>
          </ac:spMkLst>
        </pc:spChg>
        <pc:spChg chg="add mod">
          <ac:chgData name="Fukuda Yasutaka" userId="d3cf3e8fe4d5e4f7" providerId="LiveId" clId="{A4732A97-F6C7-4685-8B8E-BFEA9381F898}" dt="2020-11-01T04:44:50.414" v="7834" actId="1035"/>
          <ac:spMkLst>
            <pc:docMk/>
            <pc:sldMk cId="122651649" sldId="265"/>
            <ac:spMk id="17" creationId="{6194F752-7C03-4A79-967F-42C1E5B17F25}"/>
          </ac:spMkLst>
        </pc:spChg>
        <pc:spChg chg="add del mod">
          <ac:chgData name="Fukuda Yasutaka" userId="d3cf3e8fe4d5e4f7" providerId="LiveId" clId="{A4732A97-F6C7-4685-8B8E-BFEA9381F898}" dt="2020-10-31T17:43:00.300" v="5329" actId="478"/>
          <ac:spMkLst>
            <pc:docMk/>
            <pc:sldMk cId="122651649" sldId="265"/>
            <ac:spMk id="19" creationId="{3F42BEF5-CE36-4FC4-B02F-C0CB5D01265D}"/>
          </ac:spMkLst>
        </pc:spChg>
        <pc:spChg chg="add del mod">
          <ac:chgData name="Fukuda Yasutaka" userId="d3cf3e8fe4d5e4f7" providerId="LiveId" clId="{A4732A97-F6C7-4685-8B8E-BFEA9381F898}" dt="2020-10-31T17:43:00.300" v="5329" actId="478"/>
          <ac:spMkLst>
            <pc:docMk/>
            <pc:sldMk cId="122651649" sldId="265"/>
            <ac:spMk id="21" creationId="{EEA8AD4B-AADF-461B-9787-ADF9CFF6B238}"/>
          </ac:spMkLst>
        </pc:spChg>
        <pc:graphicFrameChg chg="add mod modGraphic">
          <ac:chgData name="Fukuda Yasutaka" userId="d3cf3e8fe4d5e4f7" providerId="LiveId" clId="{A4732A97-F6C7-4685-8B8E-BFEA9381F898}" dt="2020-11-01T04:44:50.414" v="7834" actId="1035"/>
          <ac:graphicFrameMkLst>
            <pc:docMk/>
            <pc:sldMk cId="122651649" sldId="265"/>
            <ac:graphicFrameMk id="5" creationId="{869EF509-A229-4814-8AAC-CD175BA5D968}"/>
          </ac:graphicFrameMkLst>
        </pc:graphicFrameChg>
      </pc:sldChg>
      <pc:sldChg chg="addSp modSp new mod">
        <pc:chgData name="Fukuda Yasutaka" userId="d3cf3e8fe4d5e4f7" providerId="LiveId" clId="{A4732A97-F6C7-4685-8B8E-BFEA9381F898}" dt="2020-11-01T04:24:08.998" v="6634" actId="207"/>
        <pc:sldMkLst>
          <pc:docMk/>
          <pc:sldMk cId="2286986665" sldId="266"/>
        </pc:sldMkLst>
        <pc:spChg chg="mod">
          <ac:chgData name="Fukuda Yasutaka" userId="d3cf3e8fe4d5e4f7" providerId="LiveId" clId="{A4732A97-F6C7-4685-8B8E-BFEA9381F898}" dt="2020-10-31T11:53:59.889" v="2971" actId="122"/>
          <ac:spMkLst>
            <pc:docMk/>
            <pc:sldMk cId="2286986665" sldId="266"/>
            <ac:spMk id="2" creationId="{2195434D-ACC7-4405-9F52-D6B485FCC36D}"/>
          </ac:spMkLst>
        </pc:spChg>
        <pc:spChg chg="mod">
          <ac:chgData name="Fukuda Yasutaka" userId="d3cf3e8fe4d5e4f7" providerId="LiveId" clId="{A4732A97-F6C7-4685-8B8E-BFEA9381F898}" dt="2020-11-01T04:24:01.967" v="6632" actId="207"/>
          <ac:spMkLst>
            <pc:docMk/>
            <pc:sldMk cId="2286986665" sldId="266"/>
            <ac:spMk id="3" creationId="{D703F388-8C59-4543-9F02-7A1F6361C1DB}"/>
          </ac:spMkLst>
        </pc:spChg>
        <pc:spChg chg="add mod">
          <ac:chgData name="Fukuda Yasutaka" userId="d3cf3e8fe4d5e4f7" providerId="LiveId" clId="{A4732A97-F6C7-4685-8B8E-BFEA9381F898}" dt="2020-11-01T04:24:05.758" v="6633" actId="207"/>
          <ac:spMkLst>
            <pc:docMk/>
            <pc:sldMk cId="2286986665" sldId="266"/>
            <ac:spMk id="4" creationId="{08EFB6EE-CBA2-46AC-8E78-951520595C0A}"/>
          </ac:spMkLst>
        </pc:spChg>
        <pc:spChg chg="add mod">
          <ac:chgData name="Fukuda Yasutaka" userId="d3cf3e8fe4d5e4f7" providerId="LiveId" clId="{A4732A97-F6C7-4685-8B8E-BFEA9381F898}" dt="2020-11-01T04:24:08.998" v="6634" actId="207"/>
          <ac:spMkLst>
            <pc:docMk/>
            <pc:sldMk cId="2286986665" sldId="266"/>
            <ac:spMk id="6" creationId="{FD8C3972-77BF-4CD1-A0F8-B1F484D85E24}"/>
          </ac:spMkLst>
        </pc:spChg>
      </pc:sldChg>
      <pc:sldChg chg="addSp delSp modSp new mod">
        <pc:chgData name="Fukuda Yasutaka" userId="d3cf3e8fe4d5e4f7" providerId="LiveId" clId="{A4732A97-F6C7-4685-8B8E-BFEA9381F898}" dt="2020-10-31T17:42:11.416" v="5319" actId="20577"/>
        <pc:sldMkLst>
          <pc:docMk/>
          <pc:sldMk cId="2075817262" sldId="267"/>
        </pc:sldMkLst>
        <pc:spChg chg="mod">
          <ac:chgData name="Fukuda Yasutaka" userId="d3cf3e8fe4d5e4f7" providerId="LiveId" clId="{A4732A97-F6C7-4685-8B8E-BFEA9381F898}" dt="2020-10-31T17:42:11.416" v="5319" actId="20577"/>
          <ac:spMkLst>
            <pc:docMk/>
            <pc:sldMk cId="2075817262" sldId="267"/>
            <ac:spMk id="2" creationId="{40CE32A1-88F2-4842-8702-C2FA7728E3AB}"/>
          </ac:spMkLst>
        </pc:spChg>
        <pc:spChg chg="del">
          <ac:chgData name="Fukuda Yasutaka" userId="d3cf3e8fe4d5e4f7" providerId="LiveId" clId="{A4732A97-F6C7-4685-8B8E-BFEA9381F898}" dt="2020-10-31T17:12:07.750" v="4716" actId="931"/>
          <ac:spMkLst>
            <pc:docMk/>
            <pc:sldMk cId="2075817262" sldId="267"/>
            <ac:spMk id="3" creationId="{EEC064B2-4F07-4028-B9A6-D45F2059C3B5}"/>
          </ac:spMkLst>
        </pc:spChg>
        <pc:spChg chg="add del mod">
          <ac:chgData name="Fukuda Yasutaka" userId="d3cf3e8fe4d5e4f7" providerId="LiveId" clId="{A4732A97-F6C7-4685-8B8E-BFEA9381F898}" dt="2020-10-31T17:16:31.730" v="4756" actId="931"/>
          <ac:spMkLst>
            <pc:docMk/>
            <pc:sldMk cId="2075817262" sldId="267"/>
            <ac:spMk id="15" creationId="{61DE45C6-E4C2-4733-90BC-07857C5F7337}"/>
          </ac:spMkLst>
        </pc:spChg>
        <pc:graphicFrameChg chg="add mod modGraphic">
          <ac:chgData name="Fukuda Yasutaka" userId="d3cf3e8fe4d5e4f7" providerId="LiveId" clId="{A4732A97-F6C7-4685-8B8E-BFEA9381F898}" dt="2020-10-31T17:23:40.039" v="4914" actId="1076"/>
          <ac:graphicFrameMkLst>
            <pc:docMk/>
            <pc:sldMk cId="2075817262" sldId="267"/>
            <ac:graphicFrameMk id="18" creationId="{8E5F9DD0-199F-4C75-923D-EBC0BAED9720}"/>
          </ac:graphicFrameMkLst>
        </pc:graphicFrameChg>
        <pc:picChg chg="add del mod">
          <ac:chgData name="Fukuda Yasutaka" userId="d3cf3e8fe4d5e4f7" providerId="LiveId" clId="{A4732A97-F6C7-4685-8B8E-BFEA9381F898}" dt="2020-10-31T17:16:24.168" v="4755" actId="478"/>
          <ac:picMkLst>
            <pc:docMk/>
            <pc:sldMk cId="2075817262" sldId="267"/>
            <ac:picMk id="5" creationId="{9D3C9DC1-16DC-405F-8D0B-0E4D9B59743F}"/>
          </ac:picMkLst>
        </pc:picChg>
        <pc:picChg chg="add del mod">
          <ac:chgData name="Fukuda Yasutaka" userId="d3cf3e8fe4d5e4f7" providerId="LiveId" clId="{A4732A97-F6C7-4685-8B8E-BFEA9381F898}" dt="2020-10-31T17:12:55.201" v="4727" actId="478"/>
          <ac:picMkLst>
            <pc:docMk/>
            <pc:sldMk cId="2075817262" sldId="267"/>
            <ac:picMk id="7" creationId="{D308EF41-5800-4A53-B283-FF03AE993DA8}"/>
          </ac:picMkLst>
        </pc:picChg>
        <pc:picChg chg="add del mod">
          <ac:chgData name="Fukuda Yasutaka" userId="d3cf3e8fe4d5e4f7" providerId="LiveId" clId="{A4732A97-F6C7-4685-8B8E-BFEA9381F898}" dt="2020-10-31T17:16:22.300" v="4754" actId="478"/>
          <ac:picMkLst>
            <pc:docMk/>
            <pc:sldMk cId="2075817262" sldId="267"/>
            <ac:picMk id="9" creationId="{5F926EDD-D1F8-4155-8EF6-6E10F858BBFA}"/>
          </ac:picMkLst>
        </pc:picChg>
        <pc:picChg chg="add del mod">
          <ac:chgData name="Fukuda Yasutaka" userId="d3cf3e8fe4d5e4f7" providerId="LiveId" clId="{A4732A97-F6C7-4685-8B8E-BFEA9381F898}" dt="2020-10-31T17:16:20.599" v="4753" actId="478"/>
          <ac:picMkLst>
            <pc:docMk/>
            <pc:sldMk cId="2075817262" sldId="267"/>
            <ac:picMk id="11" creationId="{6A6F63BA-B52D-472D-B8A8-51A719300A14}"/>
          </ac:picMkLst>
        </pc:picChg>
        <pc:picChg chg="add del mod">
          <ac:chgData name="Fukuda Yasutaka" userId="d3cf3e8fe4d5e4f7" providerId="LiveId" clId="{A4732A97-F6C7-4685-8B8E-BFEA9381F898}" dt="2020-10-31T17:12:49.744" v="4724" actId="478"/>
          <ac:picMkLst>
            <pc:docMk/>
            <pc:sldMk cId="2075817262" sldId="267"/>
            <ac:picMk id="13" creationId="{1880A949-52E4-4B84-BF66-15637F451AC1}"/>
          </ac:picMkLst>
        </pc:picChg>
        <pc:picChg chg="add mod">
          <ac:chgData name="Fukuda Yasutaka" userId="d3cf3e8fe4d5e4f7" providerId="LiveId" clId="{A4732A97-F6C7-4685-8B8E-BFEA9381F898}" dt="2020-10-31T17:20:27.196" v="4843" actId="1037"/>
          <ac:picMkLst>
            <pc:docMk/>
            <pc:sldMk cId="2075817262" sldId="267"/>
            <ac:picMk id="17" creationId="{573290C5-8E3E-46F5-AE6E-DB6D52145D94}"/>
          </ac:picMkLst>
        </pc:picChg>
      </pc:sldChg>
      <pc:sldChg chg="addSp delSp modSp add mod">
        <pc:chgData name="Fukuda Yasutaka" userId="d3cf3e8fe4d5e4f7" providerId="LiveId" clId="{A4732A97-F6C7-4685-8B8E-BFEA9381F898}" dt="2020-10-31T17:42:31.638" v="5327" actId="20577"/>
        <pc:sldMkLst>
          <pc:docMk/>
          <pc:sldMk cId="2860070632" sldId="268"/>
        </pc:sldMkLst>
        <pc:spChg chg="mod">
          <ac:chgData name="Fukuda Yasutaka" userId="d3cf3e8fe4d5e4f7" providerId="LiveId" clId="{A4732A97-F6C7-4685-8B8E-BFEA9381F898}" dt="2020-10-31T17:42:31.638" v="5327" actId="20577"/>
          <ac:spMkLst>
            <pc:docMk/>
            <pc:sldMk cId="2860070632" sldId="268"/>
            <ac:spMk id="2" creationId="{40CE32A1-88F2-4842-8702-C2FA7728E3AB}"/>
          </ac:spMkLst>
        </pc:spChg>
        <pc:spChg chg="add del mod">
          <ac:chgData name="Fukuda Yasutaka" userId="d3cf3e8fe4d5e4f7" providerId="LiveId" clId="{A4732A97-F6C7-4685-8B8E-BFEA9381F898}" dt="2020-10-31T17:17:38.585" v="4775" actId="931"/>
          <ac:spMkLst>
            <pc:docMk/>
            <pc:sldMk cId="2860070632" sldId="268"/>
            <ac:spMk id="4" creationId="{45443F57-B13F-4A2E-9C66-DB1C0C5F584C}"/>
          </ac:spMkLst>
        </pc:spChg>
        <pc:graphicFrameChg chg="add mod modGraphic">
          <ac:chgData name="Fukuda Yasutaka" userId="d3cf3e8fe4d5e4f7" providerId="LiveId" clId="{A4732A97-F6C7-4685-8B8E-BFEA9381F898}" dt="2020-10-31T17:25:44.905" v="5086" actId="1035"/>
          <ac:graphicFrameMkLst>
            <pc:docMk/>
            <pc:sldMk cId="2860070632" sldId="268"/>
            <ac:graphicFrameMk id="10" creationId="{70053ED5-70B5-4479-9BC3-63FF22E773D5}"/>
          </ac:graphicFrameMkLst>
        </pc:graphicFrameChg>
        <pc:picChg chg="del">
          <ac:chgData name="Fukuda Yasutaka" userId="d3cf3e8fe4d5e4f7" providerId="LiveId" clId="{A4732A97-F6C7-4685-8B8E-BFEA9381F898}" dt="2020-10-31T17:14:18.711" v="4744" actId="478"/>
          <ac:picMkLst>
            <pc:docMk/>
            <pc:sldMk cId="2860070632" sldId="268"/>
            <ac:picMk id="5" creationId="{9D3C9DC1-16DC-405F-8D0B-0E4D9B59743F}"/>
          </ac:picMkLst>
        </pc:picChg>
        <pc:picChg chg="del mod">
          <ac:chgData name="Fukuda Yasutaka" userId="d3cf3e8fe4d5e4f7" providerId="LiveId" clId="{A4732A97-F6C7-4685-8B8E-BFEA9381F898}" dt="2020-10-31T17:17:30.181" v="4773" actId="478"/>
          <ac:picMkLst>
            <pc:docMk/>
            <pc:sldMk cId="2860070632" sldId="268"/>
            <ac:picMk id="7" creationId="{D308EF41-5800-4A53-B283-FF03AE993DA8}"/>
          </ac:picMkLst>
        </pc:picChg>
        <pc:picChg chg="add mod">
          <ac:chgData name="Fukuda Yasutaka" userId="d3cf3e8fe4d5e4f7" providerId="LiveId" clId="{A4732A97-F6C7-4685-8B8E-BFEA9381F898}" dt="2020-10-31T17:25:28.236" v="5061" actId="1037"/>
          <ac:picMkLst>
            <pc:docMk/>
            <pc:sldMk cId="2860070632" sldId="268"/>
            <ac:picMk id="8" creationId="{5A34AFD7-4EF8-4FCA-8B3D-3C5F008E030A}"/>
          </ac:picMkLst>
        </pc:picChg>
        <pc:picChg chg="del mod">
          <ac:chgData name="Fukuda Yasutaka" userId="d3cf3e8fe4d5e4f7" providerId="LiveId" clId="{A4732A97-F6C7-4685-8B8E-BFEA9381F898}" dt="2020-10-31T17:14:28.590" v="4748" actId="478"/>
          <ac:picMkLst>
            <pc:docMk/>
            <pc:sldMk cId="2860070632" sldId="268"/>
            <ac:picMk id="9" creationId="{5F926EDD-D1F8-4155-8EF6-6E10F858BBFA}"/>
          </ac:picMkLst>
        </pc:picChg>
        <pc:picChg chg="del">
          <ac:chgData name="Fukuda Yasutaka" userId="d3cf3e8fe4d5e4f7" providerId="LiveId" clId="{A4732A97-F6C7-4685-8B8E-BFEA9381F898}" dt="2020-10-31T17:14:21.089" v="4745" actId="478"/>
          <ac:picMkLst>
            <pc:docMk/>
            <pc:sldMk cId="2860070632" sldId="268"/>
            <ac:picMk id="11" creationId="{6A6F63BA-B52D-472D-B8A8-51A719300A14}"/>
          </ac:picMkLst>
        </pc:picChg>
        <pc:picChg chg="del mod">
          <ac:chgData name="Fukuda Yasutaka" userId="d3cf3e8fe4d5e4f7" providerId="LiveId" clId="{A4732A97-F6C7-4685-8B8E-BFEA9381F898}" dt="2020-10-31T17:17:31.992" v="4774" actId="478"/>
          <ac:picMkLst>
            <pc:docMk/>
            <pc:sldMk cId="2860070632" sldId="268"/>
            <ac:picMk id="13" creationId="{1880A949-52E4-4B84-BF66-15637F451AC1}"/>
          </ac:picMkLst>
        </pc:picChg>
      </pc:sldChg>
      <pc:sldChg chg="addSp delSp modSp add mod">
        <pc:chgData name="Fukuda Yasutaka" userId="d3cf3e8fe4d5e4f7" providerId="LiveId" clId="{A4732A97-F6C7-4685-8B8E-BFEA9381F898}" dt="2020-10-31T17:42:16.769" v="5321" actId="20577"/>
        <pc:sldMkLst>
          <pc:docMk/>
          <pc:sldMk cId="2851526594" sldId="269"/>
        </pc:sldMkLst>
        <pc:spChg chg="mod">
          <ac:chgData name="Fukuda Yasutaka" userId="d3cf3e8fe4d5e4f7" providerId="LiveId" clId="{A4732A97-F6C7-4685-8B8E-BFEA9381F898}" dt="2020-10-31T17:42:16.769" v="5321" actId="20577"/>
          <ac:spMkLst>
            <pc:docMk/>
            <pc:sldMk cId="2851526594" sldId="269"/>
            <ac:spMk id="2" creationId="{40CE32A1-88F2-4842-8702-C2FA7728E3AB}"/>
          </ac:spMkLst>
        </pc:spChg>
        <pc:spChg chg="add del mod">
          <ac:chgData name="Fukuda Yasutaka" userId="d3cf3e8fe4d5e4f7" providerId="LiveId" clId="{A4732A97-F6C7-4685-8B8E-BFEA9381F898}" dt="2020-10-31T17:16:56.630" v="4760" actId="931"/>
          <ac:spMkLst>
            <pc:docMk/>
            <pc:sldMk cId="2851526594" sldId="269"/>
            <ac:spMk id="4" creationId="{A5B91D67-6395-4758-8D5A-BAAD9917546E}"/>
          </ac:spMkLst>
        </pc:spChg>
        <pc:spChg chg="add del mod">
          <ac:chgData name="Fukuda Yasutaka" userId="d3cf3e8fe4d5e4f7" providerId="LiveId" clId="{A4732A97-F6C7-4685-8B8E-BFEA9381F898}" dt="2020-10-31T17:17:00.090" v="4762" actId="478"/>
          <ac:spMkLst>
            <pc:docMk/>
            <pc:sldMk cId="2851526594" sldId="269"/>
            <ac:spMk id="17" creationId="{3C6325A8-F3D5-49DA-B0B0-45B36D77B40D}"/>
          </ac:spMkLst>
        </pc:spChg>
        <pc:spChg chg="add del mod">
          <ac:chgData name="Fukuda Yasutaka" userId="d3cf3e8fe4d5e4f7" providerId="LiveId" clId="{A4732A97-F6C7-4685-8B8E-BFEA9381F898}" dt="2020-10-31T17:22:46.053" v="4893"/>
          <ac:spMkLst>
            <pc:docMk/>
            <pc:sldMk cId="2851526594" sldId="269"/>
            <ac:spMk id="19" creationId="{7250BF4D-B1FE-4B5D-B768-206AB7E18FEA}"/>
          </ac:spMkLst>
        </pc:spChg>
        <pc:graphicFrameChg chg="add mod modGraphic">
          <ac:chgData name="Fukuda Yasutaka" userId="d3cf3e8fe4d5e4f7" providerId="LiveId" clId="{A4732A97-F6C7-4685-8B8E-BFEA9381F898}" dt="2020-10-31T17:23:25.988" v="4900" actId="1076"/>
          <ac:graphicFrameMkLst>
            <pc:docMk/>
            <pc:sldMk cId="2851526594" sldId="269"/>
            <ac:graphicFrameMk id="20" creationId="{405F667B-F549-4004-97CC-EA87A44750FD}"/>
          </ac:graphicFrameMkLst>
        </pc:graphicFrameChg>
        <pc:picChg chg="del">
          <ac:chgData name="Fukuda Yasutaka" userId="d3cf3e8fe4d5e4f7" providerId="LiveId" clId="{A4732A97-F6C7-4685-8B8E-BFEA9381F898}" dt="2020-10-31T17:16:37.441" v="4757" actId="478"/>
          <ac:picMkLst>
            <pc:docMk/>
            <pc:sldMk cId="2851526594" sldId="269"/>
            <ac:picMk id="5" creationId="{9D3C9DC1-16DC-405F-8D0B-0E4D9B59743F}"/>
          </ac:picMkLst>
        </pc:picChg>
        <pc:picChg chg="add del mod">
          <ac:chgData name="Fukuda Yasutaka" userId="d3cf3e8fe4d5e4f7" providerId="LiveId" clId="{A4732A97-F6C7-4685-8B8E-BFEA9381F898}" dt="2020-10-31T17:17:05.983" v="4766" actId="478"/>
          <ac:picMkLst>
            <pc:docMk/>
            <pc:sldMk cId="2851526594" sldId="269"/>
            <ac:picMk id="7" creationId="{4620F109-6447-45B7-8C13-AD35D7450543}"/>
          </ac:picMkLst>
        </pc:picChg>
        <pc:picChg chg="del">
          <ac:chgData name="Fukuda Yasutaka" userId="d3cf3e8fe4d5e4f7" providerId="LiveId" clId="{A4732A97-F6C7-4685-8B8E-BFEA9381F898}" dt="2020-10-31T17:16:41.387" v="4759" actId="478"/>
          <ac:picMkLst>
            <pc:docMk/>
            <pc:sldMk cId="2851526594" sldId="269"/>
            <ac:picMk id="9" creationId="{5F926EDD-D1F8-4155-8EF6-6E10F858BBFA}"/>
          </ac:picMkLst>
        </pc:picChg>
        <pc:picChg chg="add del mod">
          <ac:chgData name="Fukuda Yasutaka" userId="d3cf3e8fe4d5e4f7" providerId="LiveId" clId="{A4732A97-F6C7-4685-8B8E-BFEA9381F898}" dt="2020-10-31T17:17:04.642" v="4765" actId="478"/>
          <ac:picMkLst>
            <pc:docMk/>
            <pc:sldMk cId="2851526594" sldId="269"/>
            <ac:picMk id="10" creationId="{76B7C12A-775C-41C8-8338-1BF1C73A4CC9}"/>
          </ac:picMkLst>
        </pc:picChg>
        <pc:picChg chg="del">
          <ac:chgData name="Fukuda Yasutaka" userId="d3cf3e8fe4d5e4f7" providerId="LiveId" clId="{A4732A97-F6C7-4685-8B8E-BFEA9381F898}" dt="2020-10-31T17:16:39.791" v="4758" actId="478"/>
          <ac:picMkLst>
            <pc:docMk/>
            <pc:sldMk cId="2851526594" sldId="269"/>
            <ac:picMk id="11" creationId="{6A6F63BA-B52D-472D-B8A8-51A719300A14}"/>
          </ac:picMkLst>
        </pc:picChg>
        <pc:picChg chg="add del mod">
          <ac:chgData name="Fukuda Yasutaka" userId="d3cf3e8fe4d5e4f7" providerId="LiveId" clId="{A4732A97-F6C7-4685-8B8E-BFEA9381F898}" dt="2020-10-31T17:23:29.256" v="4911" actId="1037"/>
          <ac:picMkLst>
            <pc:docMk/>
            <pc:sldMk cId="2851526594" sldId="269"/>
            <ac:picMk id="13" creationId="{3494F508-3BC9-453F-85C8-786755AA8CE4}"/>
          </ac:picMkLst>
        </pc:picChg>
        <pc:picChg chg="add del mod">
          <ac:chgData name="Fukuda Yasutaka" userId="d3cf3e8fe4d5e4f7" providerId="LiveId" clId="{A4732A97-F6C7-4685-8B8E-BFEA9381F898}" dt="2020-10-31T17:17:02.325" v="4763" actId="478"/>
          <ac:picMkLst>
            <pc:docMk/>
            <pc:sldMk cId="2851526594" sldId="269"/>
            <ac:picMk id="15" creationId="{3CB84BCD-59CD-4A5B-BA94-CC2B8B701B24}"/>
          </ac:picMkLst>
        </pc:picChg>
      </pc:sldChg>
      <pc:sldChg chg="addSp delSp modSp add mod">
        <pc:chgData name="Fukuda Yasutaka" userId="d3cf3e8fe4d5e4f7" providerId="LiveId" clId="{A4732A97-F6C7-4685-8B8E-BFEA9381F898}" dt="2020-10-31T17:42:20.974" v="5323" actId="20577"/>
        <pc:sldMkLst>
          <pc:docMk/>
          <pc:sldMk cId="1699242741" sldId="270"/>
        </pc:sldMkLst>
        <pc:spChg chg="mod">
          <ac:chgData name="Fukuda Yasutaka" userId="d3cf3e8fe4d5e4f7" providerId="LiveId" clId="{A4732A97-F6C7-4685-8B8E-BFEA9381F898}" dt="2020-10-31T17:42:20.974" v="5323" actId="20577"/>
          <ac:spMkLst>
            <pc:docMk/>
            <pc:sldMk cId="1699242741" sldId="270"/>
            <ac:spMk id="2" creationId="{40CE32A1-88F2-4842-8702-C2FA7728E3AB}"/>
          </ac:spMkLst>
        </pc:spChg>
        <pc:spChg chg="add del mod">
          <ac:chgData name="Fukuda Yasutaka" userId="d3cf3e8fe4d5e4f7" providerId="LiveId" clId="{A4732A97-F6C7-4685-8B8E-BFEA9381F898}" dt="2020-10-31T17:18:11.737" v="4782" actId="931"/>
          <ac:spMkLst>
            <pc:docMk/>
            <pc:sldMk cId="1699242741" sldId="270"/>
            <ac:spMk id="4" creationId="{4E46AF9B-98B1-4CB7-962B-3570F4539B81}"/>
          </ac:spMkLst>
        </pc:spChg>
        <pc:spChg chg="add del mod">
          <ac:chgData name="Fukuda Yasutaka" userId="d3cf3e8fe4d5e4f7" providerId="LiveId" clId="{A4732A97-F6C7-4685-8B8E-BFEA9381F898}" dt="2020-10-31T17:18:17.793" v="4785" actId="478"/>
          <ac:spMkLst>
            <pc:docMk/>
            <pc:sldMk cId="1699242741" sldId="270"/>
            <ac:spMk id="13" creationId="{951D45F2-69F2-4A8A-9DB8-C2E75E4FEAB0}"/>
          </ac:spMkLst>
        </pc:spChg>
        <pc:spChg chg="add del mod">
          <ac:chgData name="Fukuda Yasutaka" userId="d3cf3e8fe4d5e4f7" providerId="LiveId" clId="{A4732A97-F6C7-4685-8B8E-BFEA9381F898}" dt="2020-10-31T17:24:05.600" v="4949"/>
          <ac:spMkLst>
            <pc:docMk/>
            <pc:sldMk cId="1699242741" sldId="270"/>
            <ac:spMk id="15" creationId="{C84B42EA-1080-4342-B43E-0C078962A848}"/>
          </ac:spMkLst>
        </pc:spChg>
        <pc:graphicFrameChg chg="add mod modGraphic">
          <ac:chgData name="Fukuda Yasutaka" userId="d3cf3e8fe4d5e4f7" providerId="LiveId" clId="{A4732A97-F6C7-4685-8B8E-BFEA9381F898}" dt="2020-10-31T17:24:32.946" v="4971" actId="1076"/>
          <ac:graphicFrameMkLst>
            <pc:docMk/>
            <pc:sldMk cId="1699242741" sldId="270"/>
            <ac:graphicFrameMk id="16" creationId="{40D157FB-55BC-475F-B028-2D9ED0E74886}"/>
          </ac:graphicFrameMkLst>
        </pc:graphicFrameChg>
        <pc:picChg chg="add del mod">
          <ac:chgData name="Fukuda Yasutaka" userId="d3cf3e8fe4d5e4f7" providerId="LiveId" clId="{A4732A97-F6C7-4685-8B8E-BFEA9381F898}" dt="2020-10-31T17:18:00.425" v="4781" actId="931"/>
          <ac:picMkLst>
            <pc:docMk/>
            <pc:sldMk cId="1699242741" sldId="270"/>
            <ac:picMk id="6" creationId="{A50CB416-3422-4517-9BD7-D82820AB2EB1}"/>
          </ac:picMkLst>
        </pc:picChg>
        <pc:picChg chg="del">
          <ac:chgData name="Fukuda Yasutaka" userId="d3cf3e8fe4d5e4f7" providerId="LiveId" clId="{A4732A97-F6C7-4685-8B8E-BFEA9381F898}" dt="2020-10-31T17:17:50.052" v="4779" actId="478"/>
          <ac:picMkLst>
            <pc:docMk/>
            <pc:sldMk cId="1699242741" sldId="270"/>
            <ac:picMk id="8" creationId="{5A34AFD7-4EF8-4FCA-8B3D-3C5F008E030A}"/>
          </ac:picMkLst>
        </pc:picChg>
        <pc:picChg chg="add del mod">
          <ac:chgData name="Fukuda Yasutaka" userId="d3cf3e8fe4d5e4f7" providerId="LiveId" clId="{A4732A97-F6C7-4685-8B8E-BFEA9381F898}" dt="2020-10-31T17:18:28.553" v="4788" actId="478"/>
          <ac:picMkLst>
            <pc:docMk/>
            <pc:sldMk cId="1699242741" sldId="270"/>
            <ac:picMk id="9" creationId="{6E117BB8-6162-4E3C-A78F-65646FDC3C7E}"/>
          </ac:picMkLst>
        </pc:picChg>
        <pc:picChg chg="add mod">
          <ac:chgData name="Fukuda Yasutaka" userId="d3cf3e8fe4d5e4f7" providerId="LiveId" clId="{A4732A97-F6C7-4685-8B8E-BFEA9381F898}" dt="2020-10-31T17:24:16.450" v="4965" actId="1037"/>
          <ac:picMkLst>
            <pc:docMk/>
            <pc:sldMk cId="1699242741" sldId="270"/>
            <ac:picMk id="11" creationId="{5301576E-44EC-4973-B699-187FB386EE7A}"/>
          </ac:picMkLst>
        </pc:picChg>
      </pc:sldChg>
      <pc:sldChg chg="addSp delSp modSp add mod">
        <pc:chgData name="Fukuda Yasutaka" userId="d3cf3e8fe4d5e4f7" providerId="LiveId" clId="{A4732A97-F6C7-4685-8B8E-BFEA9381F898}" dt="2020-10-31T17:42:27.655" v="5325" actId="20577"/>
        <pc:sldMkLst>
          <pc:docMk/>
          <pc:sldMk cId="890346617" sldId="271"/>
        </pc:sldMkLst>
        <pc:spChg chg="mod">
          <ac:chgData name="Fukuda Yasutaka" userId="d3cf3e8fe4d5e4f7" providerId="LiveId" clId="{A4732A97-F6C7-4685-8B8E-BFEA9381F898}" dt="2020-10-31T17:42:27.655" v="5325" actId="20577"/>
          <ac:spMkLst>
            <pc:docMk/>
            <pc:sldMk cId="890346617" sldId="271"/>
            <ac:spMk id="2" creationId="{40CE32A1-88F2-4842-8702-C2FA7728E3AB}"/>
          </ac:spMkLst>
        </pc:spChg>
        <pc:graphicFrameChg chg="add mod modGraphic">
          <ac:chgData name="Fukuda Yasutaka" userId="d3cf3e8fe4d5e4f7" providerId="LiveId" clId="{A4732A97-F6C7-4685-8B8E-BFEA9381F898}" dt="2020-10-31T17:25:02.240" v="5013" actId="1076"/>
          <ac:graphicFrameMkLst>
            <pc:docMk/>
            <pc:sldMk cId="890346617" sldId="271"/>
            <ac:graphicFrameMk id="3" creationId="{43FDE193-A597-429E-A13D-CF255F0757C1}"/>
          </ac:graphicFrameMkLst>
        </pc:graphicFrameChg>
        <pc:picChg chg="mod">
          <ac:chgData name="Fukuda Yasutaka" userId="d3cf3e8fe4d5e4f7" providerId="LiveId" clId="{A4732A97-F6C7-4685-8B8E-BFEA9381F898}" dt="2020-10-31T17:24:49.416" v="5008" actId="1037"/>
          <ac:picMkLst>
            <pc:docMk/>
            <pc:sldMk cId="890346617" sldId="271"/>
            <ac:picMk id="9" creationId="{6E117BB8-6162-4E3C-A78F-65646FDC3C7E}"/>
          </ac:picMkLst>
        </pc:picChg>
        <pc:picChg chg="del">
          <ac:chgData name="Fukuda Yasutaka" userId="d3cf3e8fe4d5e4f7" providerId="LiveId" clId="{A4732A97-F6C7-4685-8B8E-BFEA9381F898}" dt="2020-10-31T17:18:24.656" v="4787" actId="478"/>
          <ac:picMkLst>
            <pc:docMk/>
            <pc:sldMk cId="890346617" sldId="271"/>
            <ac:picMk id="11" creationId="{5301576E-44EC-4973-B699-187FB386EE7A}"/>
          </ac:picMkLst>
        </pc:picChg>
      </pc:sldChg>
      <pc:sldChg chg="addSp delSp modSp add mod">
        <pc:chgData name="Fukuda Yasutaka" userId="d3cf3e8fe4d5e4f7" providerId="LiveId" clId="{A4732A97-F6C7-4685-8B8E-BFEA9381F898}" dt="2020-11-01T04:31:48.400" v="6971" actId="20577"/>
        <pc:sldMkLst>
          <pc:docMk/>
          <pc:sldMk cId="1172824377" sldId="272"/>
        </pc:sldMkLst>
        <pc:spChg chg="mod">
          <ac:chgData name="Fukuda Yasutaka" userId="d3cf3e8fe4d5e4f7" providerId="LiveId" clId="{A4732A97-F6C7-4685-8B8E-BFEA9381F898}" dt="2020-11-01T04:31:48.400" v="6971" actId="20577"/>
          <ac:spMkLst>
            <pc:docMk/>
            <pc:sldMk cId="1172824377" sldId="272"/>
            <ac:spMk id="2" creationId="{EB9D5D05-E993-4004-B035-1D80AC030D5B}"/>
          </ac:spMkLst>
        </pc:spChg>
        <pc:spChg chg="mod">
          <ac:chgData name="Fukuda Yasutaka" userId="d3cf3e8fe4d5e4f7" providerId="LiveId" clId="{A4732A97-F6C7-4685-8B8E-BFEA9381F898}" dt="2020-11-01T04:27:57.684" v="6895" actId="207"/>
          <ac:spMkLst>
            <pc:docMk/>
            <pc:sldMk cId="1172824377" sldId="272"/>
            <ac:spMk id="3" creationId="{D5915DDD-044B-42A8-A41C-FBDF932AE19E}"/>
          </ac:spMkLst>
        </pc:spChg>
        <pc:spChg chg="mod">
          <ac:chgData name="Fukuda Yasutaka" userId="d3cf3e8fe4d5e4f7" providerId="LiveId" clId="{A4732A97-F6C7-4685-8B8E-BFEA9381F898}" dt="2020-11-01T04:28:01.162" v="6896" actId="207"/>
          <ac:spMkLst>
            <pc:docMk/>
            <pc:sldMk cId="1172824377" sldId="272"/>
            <ac:spMk id="4" creationId="{556562B6-ED84-42A7-8CE8-D7E9EE889BC8}"/>
          </ac:spMkLst>
        </pc:spChg>
        <pc:spChg chg="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5" creationId="{9F20B9B7-0E11-4462-AE9C-F94D2DB23D8B}"/>
          </ac:spMkLst>
        </pc:spChg>
        <pc:spChg chg="add 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6" creationId="{568DF495-D89C-445D-AFC6-5D214E87C85F}"/>
          </ac:spMkLst>
        </pc:spChg>
        <pc:spChg chg="del">
          <ac:chgData name="Fukuda Yasutaka" userId="d3cf3e8fe4d5e4f7" providerId="LiveId" clId="{A4732A97-F6C7-4685-8B8E-BFEA9381F898}" dt="2020-11-01T04:15:49.003" v="6008" actId="478"/>
          <ac:spMkLst>
            <pc:docMk/>
            <pc:sldMk cId="1172824377" sldId="272"/>
            <ac:spMk id="7" creationId="{FE9CD34B-FC28-42FC-A9E8-6850FE4B6BC0}"/>
          </ac:spMkLst>
        </pc:spChg>
        <pc:spChg chg="add 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10" creationId="{5836A917-743F-44C1-9E60-2E62BCD1F989}"/>
          </ac:spMkLst>
        </pc:spChg>
        <pc:spChg chg="add 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12" creationId="{DC040792-26AD-49D8-95BE-5DFCCBC2A2EB}"/>
          </ac:spMkLst>
        </pc:spChg>
        <pc:spChg chg="add 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14" creationId="{0026D6DD-B9C5-4E1F-8C95-522D162C70AD}"/>
          </ac:spMkLst>
        </pc:spChg>
        <pc:spChg chg="add 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16" creationId="{24E9E75E-DA66-4344-B88B-D16F91C05697}"/>
          </ac:spMkLst>
        </pc:spChg>
        <pc:spChg chg="add mod">
          <ac:chgData name="Fukuda Yasutaka" userId="d3cf3e8fe4d5e4f7" providerId="LiveId" clId="{A4732A97-F6C7-4685-8B8E-BFEA9381F898}" dt="2020-11-01T04:19:39.397" v="6484" actId="1038"/>
          <ac:spMkLst>
            <pc:docMk/>
            <pc:sldMk cId="1172824377" sldId="272"/>
            <ac:spMk id="18" creationId="{CCB50210-BA5E-4FCD-BFE3-F6B20B6DFA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1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4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5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141E1-E493-4ACD-B164-089730D470A6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6B9B8C-8FF6-4249-982B-8189E6DE4F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2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A4726-6522-47F3-9F44-678B23E36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kumimoji="1" lang="en-US" altLang="ja-JP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Accident severity</a:t>
            </a:r>
            <a:endParaRPr kumimoji="1" lang="ja-JP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8167A3-F8F0-42C1-AF0D-D4EDFEA10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32A1-88F2-4842-8702-C2FA772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2-3. Overview of data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5A34AFD7-4EF8-4FCA-8B3D-3C5F008E0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59" y="2016125"/>
            <a:ext cx="3607707" cy="3449638"/>
          </a:xfr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0053ED5-70B5-4479-9BC3-63FF22E77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7876"/>
              </p:ext>
            </p:extLst>
          </p:nvPr>
        </p:nvGraphicFramePr>
        <p:xfrm>
          <a:off x="6199750" y="2412457"/>
          <a:ext cx="4572999" cy="27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8302">
                  <a:extLst>
                    <a:ext uri="{9D8B030D-6E8A-4147-A177-3AD203B41FA5}">
                      <a16:colId xmlns:a16="http://schemas.microsoft.com/office/drawing/2014/main" val="3002218544"/>
                    </a:ext>
                  </a:extLst>
                </a:gridCol>
                <a:gridCol w="1634697">
                  <a:extLst>
                    <a:ext uri="{9D8B030D-6E8A-4147-A177-3AD203B41FA5}">
                      <a16:colId xmlns:a16="http://schemas.microsoft.com/office/drawing/2014/main" val="1010520583"/>
                    </a:ext>
                  </a:extLst>
                </a:gridCol>
              </a:tblGrid>
              <a:tr h="544750">
                <a:tc>
                  <a:txBody>
                    <a:bodyPr/>
                    <a:lstStyle/>
                    <a:p>
                      <a:pPr algn="ctr"/>
                      <a:r>
                        <a:rPr lang="en-US" sz="1050" kern="0" dirty="0">
                          <a:effectLst/>
                        </a:rPr>
                        <a:t>LIGHTCOND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# of collisions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054131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Daylight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116137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617179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Dark - Street Lights 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48507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846423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Dusk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5902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100857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Dawn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2502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041225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Dark - No Street Lights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1537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268912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Dark - Street Lights Off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1199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449035"/>
                  </a:ext>
                </a:extLst>
              </a:tr>
              <a:tr h="54475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Dark - Unknown Lighting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11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27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7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D5D05-E993-4004-B035-1D80AC03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3-1. Model Building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15DDD-044B-42A8-A41C-FBDF932A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06039"/>
            <a:ext cx="7779970" cy="51169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by Decision Tree and Random Forest with python</a:t>
            </a:r>
            <a:endParaRPr kumimoji="1"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56562B6-ED84-42A7-8CE8-D7E9EE889BC8}"/>
              </a:ext>
            </a:extLst>
          </p:cNvPr>
          <p:cNvSpPr txBox="1">
            <a:spLocks/>
          </p:cNvSpPr>
          <p:nvPr/>
        </p:nvSpPr>
        <p:spPr>
          <a:xfrm>
            <a:off x="1453667" y="4537317"/>
            <a:ext cx="9603275" cy="128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machine learning, we 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convert categorical variables into indicator variables.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In addition, w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e </a:t>
            </a:r>
            <a:r>
              <a:rPr lang="en-US" altLang="ja-JP" sz="18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transforme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 severity2 to “1” and severity1 to “0”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F20B9B7-0E11-4462-AE9C-F94D2DB23D8B}"/>
              </a:ext>
            </a:extLst>
          </p:cNvPr>
          <p:cNvSpPr txBox="1">
            <a:spLocks/>
          </p:cNvSpPr>
          <p:nvPr/>
        </p:nvSpPr>
        <p:spPr>
          <a:xfrm>
            <a:off x="1603979" y="2679870"/>
            <a:ext cx="7779971" cy="1289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By visualization of trees, it is easy to understand what surrounding conditions cause more severe collisions.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3FF5C0F-7545-4065-AB0A-F4B8251D456E}"/>
              </a:ext>
            </a:extLst>
          </p:cNvPr>
          <p:cNvSpPr txBox="1">
            <a:spLocks/>
          </p:cNvSpPr>
          <p:nvPr/>
        </p:nvSpPr>
        <p:spPr>
          <a:xfrm>
            <a:off x="1448337" y="3792693"/>
            <a:ext cx="4835732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pandas.get_dummies</a:t>
            </a:r>
            <a:r>
              <a:rPr lang="en-US" altLang="ja-JP" sz="20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()</a:t>
            </a:r>
            <a:endParaRPr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4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D5D05-E993-4004-B035-1D80AC03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3-1. Model Building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15DDD-044B-42A8-A41C-FBDF932A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888" y="2063705"/>
            <a:ext cx="7214624" cy="51169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: supervised machine learning for classification</a:t>
            </a:r>
            <a:endParaRPr kumimoji="1"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56562B6-ED84-42A7-8CE8-D7E9EE889BC8}"/>
              </a:ext>
            </a:extLst>
          </p:cNvPr>
          <p:cNvSpPr txBox="1">
            <a:spLocks/>
          </p:cNvSpPr>
          <p:nvPr/>
        </p:nvSpPr>
        <p:spPr>
          <a:xfrm>
            <a:off x="2433976" y="4001683"/>
            <a:ext cx="6083952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: ensemble of decision trees</a:t>
            </a:r>
            <a:endParaRPr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F20B9B7-0E11-4462-AE9C-F94D2DB23D8B}"/>
              </a:ext>
            </a:extLst>
          </p:cNvPr>
          <p:cNvSpPr txBox="1">
            <a:spLocks/>
          </p:cNvSpPr>
          <p:nvPr/>
        </p:nvSpPr>
        <p:spPr>
          <a:xfrm>
            <a:off x="3045606" y="2457713"/>
            <a:ext cx="2646745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“criterion” : entropy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68DF495-D89C-445D-AFC6-5D214E87C85F}"/>
              </a:ext>
            </a:extLst>
          </p:cNvPr>
          <p:cNvSpPr txBox="1">
            <a:spLocks/>
          </p:cNvSpPr>
          <p:nvPr/>
        </p:nvSpPr>
        <p:spPr>
          <a:xfrm>
            <a:off x="2777880" y="2824291"/>
            <a:ext cx="7321716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2(determined by grid search with cross validation)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5836A917-743F-44C1-9E60-2E62BCD1F989}"/>
              </a:ext>
            </a:extLst>
          </p:cNvPr>
          <p:cNvSpPr txBox="1">
            <a:spLocks/>
          </p:cNvSpPr>
          <p:nvPr/>
        </p:nvSpPr>
        <p:spPr>
          <a:xfrm>
            <a:off x="2588405" y="3211476"/>
            <a:ext cx="4430238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default and balanced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DC040792-26AD-49D8-95BE-5DFCCBC2A2EB}"/>
              </a:ext>
            </a:extLst>
          </p:cNvPr>
          <p:cNvSpPr txBox="1">
            <a:spLocks/>
          </p:cNvSpPr>
          <p:nvPr/>
        </p:nvSpPr>
        <p:spPr>
          <a:xfrm>
            <a:off x="3049722" y="4414205"/>
            <a:ext cx="2646745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“criterion” : entropy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0026D6DD-B9C5-4E1F-8C95-522D162C70AD}"/>
              </a:ext>
            </a:extLst>
          </p:cNvPr>
          <p:cNvSpPr txBox="1">
            <a:spLocks/>
          </p:cNvSpPr>
          <p:nvPr/>
        </p:nvSpPr>
        <p:spPr>
          <a:xfrm>
            <a:off x="2781996" y="4780783"/>
            <a:ext cx="7321716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2(used the result of decision tree)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24E9E75E-DA66-4344-B88B-D16F91C05697}"/>
              </a:ext>
            </a:extLst>
          </p:cNvPr>
          <p:cNvSpPr txBox="1">
            <a:spLocks/>
          </p:cNvSpPr>
          <p:nvPr/>
        </p:nvSpPr>
        <p:spPr>
          <a:xfrm>
            <a:off x="2592521" y="5555148"/>
            <a:ext cx="4430238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default and balanced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CB50210-BA5E-4FCD-BFE3-F6B20B6DFA09}"/>
              </a:ext>
            </a:extLst>
          </p:cNvPr>
          <p:cNvSpPr txBox="1">
            <a:spLocks/>
          </p:cNvSpPr>
          <p:nvPr/>
        </p:nvSpPr>
        <p:spPr>
          <a:xfrm>
            <a:off x="2613116" y="5155608"/>
            <a:ext cx="7321716" cy="511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: 50 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2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CFB80-4C95-43C4-8676-5DFAF389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3-2. Results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7D001-A7AE-4E5A-8AAA-ADD3AEFC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7" y="2015733"/>
            <a:ext cx="5787956" cy="527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Precision, Recall and f1-score for each model</a:t>
            </a:r>
            <a:endParaRPr kumimoji="1" lang="ja-JP" altLang="en-US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CE83C8A-1446-4467-BA06-A71CBD11B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29360"/>
              </p:ext>
            </p:extLst>
          </p:nvPr>
        </p:nvGraphicFramePr>
        <p:xfrm>
          <a:off x="2440735" y="3157029"/>
          <a:ext cx="3468028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007">
                  <a:extLst>
                    <a:ext uri="{9D8B030D-6E8A-4147-A177-3AD203B41FA5}">
                      <a16:colId xmlns:a16="http://schemas.microsoft.com/office/drawing/2014/main" val="1495660667"/>
                    </a:ext>
                  </a:extLst>
                </a:gridCol>
                <a:gridCol w="867007">
                  <a:extLst>
                    <a:ext uri="{9D8B030D-6E8A-4147-A177-3AD203B41FA5}">
                      <a16:colId xmlns:a16="http://schemas.microsoft.com/office/drawing/2014/main" val="3381013301"/>
                    </a:ext>
                  </a:extLst>
                </a:gridCol>
                <a:gridCol w="867007">
                  <a:extLst>
                    <a:ext uri="{9D8B030D-6E8A-4147-A177-3AD203B41FA5}">
                      <a16:colId xmlns:a16="http://schemas.microsoft.com/office/drawing/2014/main" val="2919911543"/>
                    </a:ext>
                  </a:extLst>
                </a:gridCol>
                <a:gridCol w="867007">
                  <a:extLst>
                    <a:ext uri="{9D8B030D-6E8A-4147-A177-3AD203B41FA5}">
                      <a16:colId xmlns:a16="http://schemas.microsoft.com/office/drawing/2014/main" val="3641473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precision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Recall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f1-score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54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1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1.00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0.83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425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88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accuracy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24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macro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0.35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0.41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93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weighted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0.70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0.58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76168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584CD57-610F-43F4-A012-4E8FEAD1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1633"/>
              </p:ext>
            </p:extLst>
          </p:nvPr>
        </p:nvGraphicFramePr>
        <p:xfrm>
          <a:off x="2440735" y="4933341"/>
          <a:ext cx="345694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13039508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134853376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82304236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312097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precision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Recall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f1-score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56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1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0.68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26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accuracy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42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macro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09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weighted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0.66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0.64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062421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5F56985-96CD-4E28-AA9C-DA6620D89933}"/>
              </a:ext>
            </a:extLst>
          </p:cNvPr>
          <p:cNvSpPr txBox="1">
            <a:spLocks/>
          </p:cNvSpPr>
          <p:nvPr/>
        </p:nvSpPr>
        <p:spPr>
          <a:xfrm>
            <a:off x="2442824" y="2619069"/>
            <a:ext cx="3465939" cy="527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without balanced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CF10CFB-AF2B-4DD0-93AF-476DD89771C0}"/>
              </a:ext>
            </a:extLst>
          </p:cNvPr>
          <p:cNvSpPr txBox="1">
            <a:spLocks/>
          </p:cNvSpPr>
          <p:nvPr/>
        </p:nvSpPr>
        <p:spPr>
          <a:xfrm>
            <a:off x="2444912" y="4424901"/>
            <a:ext cx="3465939" cy="527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with balanced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1B8CCE20-6665-4B29-9154-B34499546AEB}"/>
              </a:ext>
            </a:extLst>
          </p:cNvPr>
          <p:cNvSpPr txBox="1">
            <a:spLocks/>
          </p:cNvSpPr>
          <p:nvPr/>
        </p:nvSpPr>
        <p:spPr>
          <a:xfrm>
            <a:off x="7021695" y="2621157"/>
            <a:ext cx="3465939" cy="5270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without balanced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47C1BBD9-E2AD-4149-BD81-F8B0043FD771}"/>
              </a:ext>
            </a:extLst>
          </p:cNvPr>
          <p:cNvSpPr txBox="1">
            <a:spLocks/>
          </p:cNvSpPr>
          <p:nvPr/>
        </p:nvSpPr>
        <p:spPr>
          <a:xfrm>
            <a:off x="7048835" y="4426989"/>
            <a:ext cx="3465939" cy="527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balanced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E9B89D-6D06-40CB-9A5A-2EEE82DD9B13}"/>
              </a:ext>
            </a:extLst>
          </p:cNvPr>
          <p:cNvSpPr/>
          <p:nvPr/>
        </p:nvSpPr>
        <p:spPr>
          <a:xfrm>
            <a:off x="2256816" y="4464995"/>
            <a:ext cx="8346333" cy="158848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F9DC4C0D-3595-4EC0-9345-9E211183C501}"/>
              </a:ext>
            </a:extLst>
          </p:cNvPr>
          <p:cNvSpPr txBox="1">
            <a:spLocks/>
          </p:cNvSpPr>
          <p:nvPr/>
        </p:nvSpPr>
        <p:spPr>
          <a:xfrm>
            <a:off x="10787068" y="3282527"/>
            <a:ext cx="1197038" cy="527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AA35E95-0104-4067-A878-6E429D48318E}"/>
              </a:ext>
            </a:extLst>
          </p:cNvPr>
          <p:cNvSpPr txBox="1">
            <a:spLocks/>
          </p:cNvSpPr>
          <p:nvPr/>
        </p:nvSpPr>
        <p:spPr>
          <a:xfrm>
            <a:off x="10621290" y="4436876"/>
            <a:ext cx="1570710" cy="5270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Models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E0CEE20-8373-42D7-A7C4-AD4BD595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8907"/>
              </p:ext>
            </p:extLst>
          </p:nvPr>
        </p:nvGraphicFramePr>
        <p:xfrm>
          <a:off x="7021695" y="3161633"/>
          <a:ext cx="345694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3629004698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4289139697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694491258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197457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precision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Recall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f1-score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47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Severity 1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0.83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68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973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Accuracy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84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macro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0.35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0.41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66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weighted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0.58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107547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606A6ED-49B7-45D4-903B-C43B3E591027}"/>
              </a:ext>
            </a:extLst>
          </p:cNvPr>
          <p:cNvSpPr/>
          <p:nvPr/>
        </p:nvSpPr>
        <p:spPr>
          <a:xfrm>
            <a:off x="2256816" y="3448456"/>
            <a:ext cx="8346333" cy="19519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8D6B660-9A84-4B8D-9847-0A069041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04732"/>
              </p:ext>
            </p:extLst>
          </p:nvPr>
        </p:nvGraphicFramePr>
        <p:xfrm>
          <a:off x="7030694" y="4933340"/>
          <a:ext cx="345694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4280499878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576378789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9327428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368053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precision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Recall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f1-score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28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1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0.72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911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Severity 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0.46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60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Accuracy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79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macro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0.59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698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weighted avg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0.66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0.63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0.64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36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3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DD576C2-3A24-4F2D-8BFE-311F0A91FF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4" y="2004377"/>
            <a:ext cx="7200684" cy="42991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5EFF7C-D50C-47A5-8DEE-F34B2E5C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4-1. Visualization of tree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C71EA83-79A4-4EE3-90C0-E592F19436D3}"/>
              </a:ext>
            </a:extLst>
          </p:cNvPr>
          <p:cNvSpPr txBox="1">
            <a:spLocks/>
          </p:cNvSpPr>
          <p:nvPr/>
        </p:nvSpPr>
        <p:spPr>
          <a:xfrm>
            <a:off x="1756401" y="4731370"/>
            <a:ext cx="808456" cy="430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9EA2F35-7CDA-4E91-BB8D-455E38E1BFE9}"/>
              </a:ext>
            </a:extLst>
          </p:cNvPr>
          <p:cNvSpPr txBox="1">
            <a:spLocks/>
          </p:cNvSpPr>
          <p:nvPr/>
        </p:nvSpPr>
        <p:spPr>
          <a:xfrm>
            <a:off x="5287544" y="4731370"/>
            <a:ext cx="808456" cy="430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5F89FF-56BA-4FEB-A585-065B73EB49E8}"/>
              </a:ext>
            </a:extLst>
          </p:cNvPr>
          <p:cNvSpPr txBox="1">
            <a:spLocks/>
          </p:cNvSpPr>
          <p:nvPr/>
        </p:nvSpPr>
        <p:spPr>
          <a:xfrm>
            <a:off x="5802033" y="2886301"/>
            <a:ext cx="2414613" cy="8879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Intersection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(intersection related)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4DD6ED0-FBAD-4EE1-9349-63191FCBBE85}"/>
              </a:ext>
            </a:extLst>
          </p:cNvPr>
          <p:cNvSpPr txBox="1">
            <a:spLocks/>
          </p:cNvSpPr>
          <p:nvPr/>
        </p:nvSpPr>
        <p:spPr>
          <a:xfrm>
            <a:off x="3526836" y="4731370"/>
            <a:ext cx="808456" cy="430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1BC3782-AD2C-4BB2-8F29-321B757CACC8}"/>
              </a:ext>
            </a:extLst>
          </p:cNvPr>
          <p:cNvSpPr txBox="1">
            <a:spLocks/>
          </p:cNvSpPr>
          <p:nvPr/>
        </p:nvSpPr>
        <p:spPr>
          <a:xfrm>
            <a:off x="7009340" y="4731370"/>
            <a:ext cx="808456" cy="430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C784633E-3F1A-41B3-8589-BA9EEAF7E1E3}"/>
              </a:ext>
            </a:extLst>
          </p:cNvPr>
          <p:cNvSpPr txBox="1">
            <a:spLocks/>
          </p:cNvSpPr>
          <p:nvPr/>
        </p:nvSpPr>
        <p:spPr>
          <a:xfrm>
            <a:off x="1324049" y="2883058"/>
            <a:ext cx="2414613" cy="8879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At Intersection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(intersection related)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CBB9CA4-AC8A-4712-8843-5FA98B2DC781}"/>
              </a:ext>
            </a:extLst>
          </p:cNvPr>
          <p:cNvCxnSpPr>
            <a:cxnSpLocks/>
          </p:cNvCxnSpPr>
          <p:nvPr/>
        </p:nvCxnSpPr>
        <p:spPr>
          <a:xfrm flipH="1">
            <a:off x="4699566" y="2256817"/>
            <a:ext cx="1553650" cy="650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82B5094A-84A5-48AD-94CC-DA747262AFFE}"/>
              </a:ext>
            </a:extLst>
          </p:cNvPr>
          <p:cNvSpPr txBox="1">
            <a:spLocks/>
          </p:cNvSpPr>
          <p:nvPr/>
        </p:nvSpPr>
        <p:spPr>
          <a:xfrm>
            <a:off x="6228918" y="1999672"/>
            <a:ext cx="1835311" cy="472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Severity 1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01389A3-D42F-4182-AFCE-1C1B5FB86FA5}"/>
              </a:ext>
            </a:extLst>
          </p:cNvPr>
          <p:cNvCxnSpPr>
            <a:cxnSpLocks/>
          </p:cNvCxnSpPr>
          <p:nvPr/>
        </p:nvCxnSpPr>
        <p:spPr>
          <a:xfrm flipH="1">
            <a:off x="5273526" y="2766412"/>
            <a:ext cx="955393" cy="147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782B99CB-1221-4F05-856E-FB9BD635E8DE}"/>
              </a:ext>
            </a:extLst>
          </p:cNvPr>
          <p:cNvSpPr txBox="1">
            <a:spLocks/>
          </p:cNvSpPr>
          <p:nvPr/>
        </p:nvSpPr>
        <p:spPr>
          <a:xfrm>
            <a:off x="6206221" y="2512000"/>
            <a:ext cx="1611575" cy="4723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Severity 2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C3C4B1E0-A4B7-4E63-BF63-E63DBCC2B4CE}"/>
              </a:ext>
            </a:extLst>
          </p:cNvPr>
          <p:cNvSpPr txBox="1">
            <a:spLocks/>
          </p:cNvSpPr>
          <p:nvPr/>
        </p:nvSpPr>
        <p:spPr>
          <a:xfrm>
            <a:off x="8828415" y="3348255"/>
            <a:ext cx="3107425" cy="113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“At Intersection(intersection related)” is important factor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3DB8D58-3EFE-41B8-904F-7D82194CCD58}"/>
              </a:ext>
            </a:extLst>
          </p:cNvPr>
          <p:cNvSpPr/>
          <p:nvPr/>
        </p:nvSpPr>
        <p:spPr>
          <a:xfrm>
            <a:off x="1167318" y="5308064"/>
            <a:ext cx="7200683" cy="1977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3DEEF98-47D1-4631-A8AB-1113F1AAE0F5}"/>
              </a:ext>
            </a:extLst>
          </p:cNvPr>
          <p:cNvCxnSpPr>
            <a:cxnSpLocks/>
          </p:cNvCxnSpPr>
          <p:nvPr/>
        </p:nvCxnSpPr>
        <p:spPr>
          <a:xfrm flipH="1">
            <a:off x="8364861" y="5233481"/>
            <a:ext cx="592224" cy="71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DB46F017-2F24-40E9-B9C2-C17DD1412F3B}"/>
              </a:ext>
            </a:extLst>
          </p:cNvPr>
          <p:cNvSpPr txBox="1">
            <a:spLocks/>
          </p:cNvSpPr>
          <p:nvPr/>
        </p:nvSpPr>
        <p:spPr>
          <a:xfrm>
            <a:off x="8978631" y="4901439"/>
            <a:ext cx="3151763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of entropy means it is difficult to distinguish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C6DCB5-08B3-4F42-A3A3-5805162DF309}"/>
              </a:ext>
            </a:extLst>
          </p:cNvPr>
          <p:cNvSpPr/>
          <p:nvPr/>
        </p:nvSpPr>
        <p:spPr>
          <a:xfrm>
            <a:off x="5428034" y="4281091"/>
            <a:ext cx="2178996" cy="1977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BAE51F6-99BE-4F09-A15F-EFB846BACD4E}"/>
              </a:ext>
            </a:extLst>
          </p:cNvPr>
          <p:cNvCxnSpPr>
            <a:cxnSpLocks/>
          </p:cNvCxnSpPr>
          <p:nvPr/>
        </p:nvCxnSpPr>
        <p:spPr>
          <a:xfrm flipH="1">
            <a:off x="7624423" y="3976774"/>
            <a:ext cx="1203992" cy="289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9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4E74F-E05D-4F65-B359-0E14D407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4-2. </a:t>
            </a:r>
            <a:r>
              <a:rPr lang="en-US" altLang="ja-JP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discussion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76EE4-6B90-4652-BC73-0DD0C650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256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To reduce severe collisions(severity2), it is a good way to give drivers a warning at intersection.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76A4ACD-41F5-4228-AC27-C4D4AF6D9282}"/>
              </a:ext>
            </a:extLst>
          </p:cNvPr>
          <p:cNvSpPr txBox="1">
            <a:spLocks/>
          </p:cNvSpPr>
          <p:nvPr/>
        </p:nvSpPr>
        <p:spPr>
          <a:xfrm>
            <a:off x="1446813" y="3439730"/>
            <a:ext cx="9603275" cy="166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To establish a better model to distinguish severity1 and severity2 case, we may need to consider other surrounding factors except given information.</a:t>
            </a:r>
            <a:endParaRPr lang="ja-JP" altLang="ja-JP" sz="2400" kern="100" dirty="0"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0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9B907-79C1-4A19-BFFD-B03FCEEC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9AD7A-EA8A-41E0-BCF4-9769B499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966064" cy="727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Built Decision Tree with balanced and Random Forest with balanced models 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1E439D3-AF92-4CD5-B1DD-B8E3F001B676}"/>
              </a:ext>
            </a:extLst>
          </p:cNvPr>
          <p:cNvSpPr txBox="1">
            <a:spLocks/>
          </p:cNvSpPr>
          <p:nvPr/>
        </p:nvSpPr>
        <p:spPr>
          <a:xfrm>
            <a:off x="1446816" y="2839648"/>
            <a:ext cx="9966064" cy="117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Times New Roman" panose="02020603050405020304" pitchFamily="18" charset="0"/>
                <a:ea typeface="游明朝" panose="02020400000000000000" pitchFamily="18" charset="-128"/>
              </a:rPr>
              <a:t>2. F</a:t>
            </a:r>
            <a:r>
              <a:rPr lang="en-US" altLang="ja-JP" sz="24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ound out that “At Intersection(intersection related)” has important impact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Times New Roman" panose="02020603050405020304" pitchFamily="18" charset="0"/>
                <a:ea typeface="游明朝" panose="02020400000000000000" pitchFamily="18" charset="-128"/>
              </a:rPr>
              <a:t>    </a:t>
            </a:r>
            <a:r>
              <a:rPr lang="en-US" altLang="ja-JP" sz="24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by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of the tree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2471C26-46AC-45DD-986E-BAEA32E37CF2}"/>
              </a:ext>
            </a:extLst>
          </p:cNvPr>
          <p:cNvSpPr txBox="1">
            <a:spLocks/>
          </p:cNvSpPr>
          <p:nvPr/>
        </p:nvSpPr>
        <p:spPr>
          <a:xfrm>
            <a:off x="1456339" y="4220781"/>
            <a:ext cx="9603275" cy="117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3. Need to collect more information about surrounding situations to build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latin typeface="Times New Roman" panose="02020603050405020304" pitchFamily="18" charset="0"/>
                <a:ea typeface="游明朝" panose="02020400000000000000" pitchFamily="18" charset="-128"/>
              </a:rPr>
              <a:t>    </a:t>
            </a:r>
            <a:r>
              <a:rPr lang="en-US" altLang="ja-JP" sz="24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a better model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1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77732-8C16-4142-898E-8924A76A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088C-C766-4531-B839-F542D3E7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95" y="2015732"/>
            <a:ext cx="1334487" cy="48933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kumimoji="1"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76E80F8-266C-411F-869A-034356EA4FFB}"/>
              </a:ext>
            </a:extLst>
          </p:cNvPr>
          <p:cNvSpPr txBox="1">
            <a:spLocks/>
          </p:cNvSpPr>
          <p:nvPr/>
        </p:nvSpPr>
        <p:spPr>
          <a:xfrm>
            <a:off x="2910586" y="3602095"/>
            <a:ext cx="68265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Find out the relation among severity and surrounding conditions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M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ake suggestions to reduce the number of traffic accidents</a:t>
            </a:r>
            <a:endParaRPr lang="en-US" altLang="ja-JP" sz="1800" dirty="0"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091F3-FF34-4F6B-B045-0F39A2980C98}"/>
              </a:ext>
            </a:extLst>
          </p:cNvPr>
          <p:cNvSpPr txBox="1">
            <a:spLocks/>
          </p:cNvSpPr>
          <p:nvPr/>
        </p:nvSpPr>
        <p:spPr>
          <a:xfrm>
            <a:off x="2320029" y="3266999"/>
            <a:ext cx="2953737" cy="48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report</a:t>
            </a:r>
            <a:endParaRPr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00605ED-3661-4187-986E-0A72B81CCE52}"/>
              </a:ext>
            </a:extLst>
          </p:cNvPr>
          <p:cNvSpPr txBox="1">
            <a:spLocks/>
          </p:cNvSpPr>
          <p:nvPr/>
        </p:nvSpPr>
        <p:spPr>
          <a:xfrm>
            <a:off x="2315263" y="4706186"/>
            <a:ext cx="2953737" cy="48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interested in?</a:t>
            </a:r>
            <a:endParaRPr lang="ja-JP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417D99-1D0B-450C-8900-E44EBBAE3647}"/>
              </a:ext>
            </a:extLst>
          </p:cNvPr>
          <p:cNvSpPr txBox="1">
            <a:spLocks/>
          </p:cNvSpPr>
          <p:nvPr/>
        </p:nvSpPr>
        <p:spPr>
          <a:xfrm>
            <a:off x="2906465" y="2370539"/>
            <a:ext cx="7481454" cy="901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Road traffic injury is a serious problem </a:t>
            </a: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because people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 may be left with physical or psychosocial disabilities and road accidents lead to financial loss.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D0B4701-E22F-4B03-916E-22C7E3A8408E}"/>
              </a:ext>
            </a:extLst>
          </p:cNvPr>
          <p:cNvSpPr txBox="1">
            <a:spLocks/>
          </p:cNvSpPr>
          <p:nvPr/>
        </p:nvSpPr>
        <p:spPr>
          <a:xfrm>
            <a:off x="2906465" y="5138454"/>
            <a:ext cx="68265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Drivers, local residents and administration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T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he result led from data analysis will change the public awareness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1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3ADDC-25B8-4D00-B011-CC284E19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2-1. Data </a:t>
            </a:r>
            <a:r>
              <a:rPr lang="en-US" altLang="ja-JP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Understanding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757C5-2130-4191-859D-4A7FD711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8565"/>
            <a:ext cx="9603275" cy="132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Dataset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 : collisions that took place for a period(2004-2020) in Seattle, USA.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               C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ontain 194673 cases and 37 attributes</a:t>
            </a:r>
          </a:p>
          <a:p>
            <a:pPr marL="0" indent="0"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               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(severity, situations of accidents, causes of accidents and surrounding conditions)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8F1FF95-747D-461C-BE2B-C08F5442C2A5}"/>
              </a:ext>
            </a:extLst>
          </p:cNvPr>
          <p:cNvSpPr txBox="1">
            <a:spLocks/>
          </p:cNvSpPr>
          <p:nvPr/>
        </p:nvSpPr>
        <p:spPr>
          <a:xfrm>
            <a:off x="3238250" y="3496259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Dependent variable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69EF509-A229-4814-8AAC-CD175BA5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92790"/>
              </p:ext>
            </p:extLst>
          </p:nvPr>
        </p:nvGraphicFramePr>
        <p:xfrm>
          <a:off x="2320044" y="3943933"/>
          <a:ext cx="3786188" cy="2108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094">
                  <a:extLst>
                    <a:ext uri="{9D8B030D-6E8A-4147-A177-3AD203B41FA5}">
                      <a16:colId xmlns:a16="http://schemas.microsoft.com/office/drawing/2014/main" val="4221794970"/>
                    </a:ext>
                  </a:extLst>
                </a:gridCol>
                <a:gridCol w="1893094">
                  <a:extLst>
                    <a:ext uri="{9D8B030D-6E8A-4147-A177-3AD203B41FA5}">
                      <a16:colId xmlns:a16="http://schemas.microsoft.com/office/drawing/2014/main" val="2556394157"/>
                    </a:ext>
                  </a:extLst>
                </a:gridCol>
              </a:tblGrid>
              <a:tr h="35148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Severity Code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Status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698259"/>
                  </a:ext>
                </a:extLst>
              </a:tr>
              <a:tr h="35148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Fatality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245551"/>
                  </a:ext>
                </a:extLst>
              </a:tr>
              <a:tr h="35148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2b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serious injury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639883"/>
                  </a:ext>
                </a:extLst>
              </a:tr>
              <a:tr h="35148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injury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428240"/>
                  </a:ext>
                </a:extLst>
              </a:tr>
              <a:tr h="35148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prop damage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42258"/>
                  </a:ext>
                </a:extLst>
              </a:tr>
              <a:tr h="35148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0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unknown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204650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88C1F8B-BBFD-4C2F-BF37-9B6888D94F7D}"/>
              </a:ext>
            </a:extLst>
          </p:cNvPr>
          <p:cNvSpPr txBox="1">
            <a:spLocks/>
          </p:cNvSpPr>
          <p:nvPr/>
        </p:nvSpPr>
        <p:spPr>
          <a:xfrm>
            <a:off x="6878307" y="3491495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</a:rPr>
              <a:t>Independent variables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A46250E-DBB1-4712-83E2-487A9AF488F1}"/>
              </a:ext>
            </a:extLst>
          </p:cNvPr>
          <p:cNvSpPr txBox="1">
            <a:spLocks/>
          </p:cNvSpPr>
          <p:nvPr/>
        </p:nvSpPr>
        <p:spPr>
          <a:xfrm>
            <a:off x="7230729" y="3943933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kern="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</a:rPr>
              <a:t>Address type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B5CFC3F-52A3-4D4D-B4F5-0482B2BEB0F9}"/>
              </a:ext>
            </a:extLst>
          </p:cNvPr>
          <p:cNvSpPr txBox="1">
            <a:spLocks/>
          </p:cNvSpPr>
          <p:nvPr/>
        </p:nvSpPr>
        <p:spPr>
          <a:xfrm>
            <a:off x="7230728" y="4301131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kern="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</a:rPr>
              <a:t>Junction type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3E2FE73-3D5B-443D-878B-C709249D1B1E}"/>
              </a:ext>
            </a:extLst>
          </p:cNvPr>
          <p:cNvSpPr txBox="1">
            <a:spLocks/>
          </p:cNvSpPr>
          <p:nvPr/>
        </p:nvSpPr>
        <p:spPr>
          <a:xfrm>
            <a:off x="7230726" y="4672602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kern="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</a:rPr>
              <a:t>Weather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B93EE2AF-7AF9-4668-B442-5955D431739D}"/>
              </a:ext>
            </a:extLst>
          </p:cNvPr>
          <p:cNvSpPr txBox="1">
            <a:spLocks/>
          </p:cNvSpPr>
          <p:nvPr/>
        </p:nvSpPr>
        <p:spPr>
          <a:xfrm>
            <a:off x="7230729" y="5072653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Road condition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194F752-7C03-4A79-967F-42C1E5B17F25}"/>
              </a:ext>
            </a:extLst>
          </p:cNvPr>
          <p:cNvSpPr txBox="1">
            <a:spLocks/>
          </p:cNvSpPr>
          <p:nvPr/>
        </p:nvSpPr>
        <p:spPr>
          <a:xfrm>
            <a:off x="7230729" y="5472703"/>
            <a:ext cx="2453670" cy="48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Light condition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4B8EF08-9912-4114-BA86-B420BF9CDF1C}"/>
              </a:ext>
            </a:extLst>
          </p:cNvPr>
          <p:cNvSpPr txBox="1">
            <a:spLocks/>
          </p:cNvSpPr>
          <p:nvPr/>
        </p:nvSpPr>
        <p:spPr>
          <a:xfrm>
            <a:off x="1447460" y="3147792"/>
            <a:ext cx="5999546" cy="51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solidFill>
                  <a:schemeClr val="accent3"/>
                </a:solidFill>
                <a:latin typeface="Times New Roman" panose="02020603050405020304" pitchFamily="18" charset="0"/>
                <a:ea typeface="游明朝" panose="02020400000000000000" pitchFamily="18" charset="-128"/>
              </a:rPr>
              <a:t>Choice of dependent and independent variables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5434D-ACC7-4405-9F52-D6B485F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2-2. Data Cleaning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03F388-8C59-4543-9F02-7A1F6361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8565"/>
            <a:ext cx="9603275" cy="1518038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</a:p>
          <a:p>
            <a:pPr marL="0" indent="0">
              <a:buNone/>
            </a:pP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Retrieve SEVERITYCODE, ADDRTYPE, JUNCTIONTYPE, INATTENTIONIND, UNDERINFL, WEATHER, ROADCOND, LIGHTCOND, PEDROWNOTGRNT and SPEEDING from </a:t>
            </a:r>
            <a:r>
              <a:rPr lang="en-US" altLang="ja-JP" sz="1800" kern="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</a:rPr>
              <a:t>data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8EFB6EE-CBA2-46AC-8E78-951520595C0A}"/>
              </a:ext>
            </a:extLst>
          </p:cNvPr>
          <p:cNvSpPr txBox="1">
            <a:spLocks/>
          </p:cNvSpPr>
          <p:nvPr/>
        </p:nvSpPr>
        <p:spPr>
          <a:xfrm>
            <a:off x="1446813" y="3325421"/>
            <a:ext cx="9603275" cy="1303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Remove the cases caused by the human factors, INATTENTIONIND, UNDERINFL, PEDROWNOTGRNT and SPEEDING from the above data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D8C3972-77BF-4CD1-A0F8-B1F484D85E24}"/>
              </a:ext>
            </a:extLst>
          </p:cNvPr>
          <p:cNvSpPr txBox="1">
            <a:spLocks/>
          </p:cNvSpPr>
          <p:nvPr/>
        </p:nvSpPr>
        <p:spPr>
          <a:xfrm>
            <a:off x="1456336" y="4720840"/>
            <a:ext cx="9603275" cy="15085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Drop </a:t>
            </a:r>
            <a:r>
              <a:rPr lang="en-US" altLang="ja-JP" sz="1800" dirty="0" err="1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NaN</a:t>
            </a:r>
            <a:r>
              <a:rPr lang="en-US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 data, “Unknown” and “Other” because we would like to predict the severity in collision more accurately. In addition, drop “Oil” from ROADCOND which is considered as a human factor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8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28B63-AA6E-48A1-88A2-4BBBC1DC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2-2.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E48C1-D4A8-402C-A480-70AAF6A0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6105"/>
            <a:ext cx="9603275" cy="72200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 (drop human factor cases)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図 4">
            <a:extLst>
              <a:ext uri="{FF2B5EF4-FFF2-40B4-BE49-F238E27FC236}">
                <a16:creationId xmlns:a16="http://schemas.microsoft.com/office/drawing/2014/main" id="{196697E2-EDB8-4AEC-BD65-3DFD6253F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9" t="29698" r="46622" b="13139"/>
          <a:stretch/>
        </p:blipFill>
        <p:spPr bwMode="auto">
          <a:xfrm>
            <a:off x="1778206" y="2475097"/>
            <a:ext cx="4144152" cy="33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図 5">
            <a:extLst>
              <a:ext uri="{FF2B5EF4-FFF2-40B4-BE49-F238E27FC236}">
                <a16:creationId xmlns:a16="http://schemas.microsoft.com/office/drawing/2014/main" id="{181B247E-5825-498E-8842-32901E146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74869" r="46710" b="18354"/>
          <a:stretch/>
        </p:blipFill>
        <p:spPr bwMode="auto">
          <a:xfrm>
            <a:off x="1778206" y="5818226"/>
            <a:ext cx="4144152" cy="39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9D40F-A155-4C4A-BCF2-713108FF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" y="54532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3078" name="図 6">
            <a:extLst>
              <a:ext uri="{FF2B5EF4-FFF2-40B4-BE49-F238E27FC236}">
                <a16:creationId xmlns:a16="http://schemas.microsoft.com/office/drawing/2014/main" id="{14620A10-D75A-407B-B922-AAEBA79E4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32478" r="46738" b="10181"/>
          <a:stretch/>
        </p:blipFill>
        <p:spPr bwMode="auto">
          <a:xfrm>
            <a:off x="6772014" y="2475097"/>
            <a:ext cx="4144152" cy="336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図 7">
            <a:extLst>
              <a:ext uri="{FF2B5EF4-FFF2-40B4-BE49-F238E27FC236}">
                <a16:creationId xmlns:a16="http://schemas.microsoft.com/office/drawing/2014/main" id="{B31D9CB6-A465-454A-90DC-A458D07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72957" r="46735" b="21628"/>
          <a:stretch/>
        </p:blipFill>
        <p:spPr bwMode="auto">
          <a:xfrm>
            <a:off x="6772015" y="5838151"/>
            <a:ext cx="4144152" cy="3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0464F60A-D2A7-4BE5-86EB-9E2A4693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558" y="10708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B326870-CB6B-44D9-B890-BF84831E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558" y="38282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D56F93-11BD-4FC0-A6F1-A8F4D662D883}"/>
              </a:ext>
            </a:extLst>
          </p:cNvPr>
          <p:cNvSpPr/>
          <p:nvPr/>
        </p:nvSpPr>
        <p:spPr>
          <a:xfrm>
            <a:off x="1645936" y="5905850"/>
            <a:ext cx="4401424" cy="2225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AC6EFE-04ED-454F-9130-499796346124}"/>
              </a:ext>
            </a:extLst>
          </p:cNvPr>
          <p:cNvSpPr/>
          <p:nvPr/>
        </p:nvSpPr>
        <p:spPr>
          <a:xfrm>
            <a:off x="5119604" y="2475096"/>
            <a:ext cx="802754" cy="1978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4AF96AB-4D36-492B-B49B-C15545690AAB}"/>
              </a:ext>
            </a:extLst>
          </p:cNvPr>
          <p:cNvCxnSpPr/>
          <p:nvPr/>
        </p:nvCxnSpPr>
        <p:spPr>
          <a:xfrm>
            <a:off x="6096000" y="6022068"/>
            <a:ext cx="6063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32A1-88F2-4842-8702-C2FA772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2-3. Overview of data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コンテンツ プレースホルダー 16">
            <a:extLst>
              <a:ext uri="{FF2B5EF4-FFF2-40B4-BE49-F238E27FC236}">
                <a16:creationId xmlns:a16="http://schemas.microsoft.com/office/drawing/2014/main" id="{573290C5-8E3E-46F5-AE6E-DB6D52145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10" y="2016125"/>
            <a:ext cx="4249077" cy="3449638"/>
          </a:xfrm>
        </p:spPr>
      </p:pic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E5F9DD0-199F-4C75-923D-EBC0BAED9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51452"/>
              </p:ext>
            </p:extLst>
          </p:nvPr>
        </p:nvGraphicFramePr>
        <p:xfrm>
          <a:off x="7036779" y="2778464"/>
          <a:ext cx="3760923" cy="1301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3779">
                  <a:extLst>
                    <a:ext uri="{9D8B030D-6E8A-4147-A177-3AD203B41FA5}">
                      <a16:colId xmlns:a16="http://schemas.microsoft.com/office/drawing/2014/main" val="2038490558"/>
                    </a:ext>
                  </a:extLst>
                </a:gridCol>
                <a:gridCol w="1567144">
                  <a:extLst>
                    <a:ext uri="{9D8B030D-6E8A-4147-A177-3AD203B41FA5}">
                      <a16:colId xmlns:a16="http://schemas.microsoft.com/office/drawing/2014/main" val="1308184301"/>
                    </a:ext>
                  </a:extLst>
                </a:gridCol>
              </a:tblGrid>
              <a:tr h="520430">
                <a:tc>
                  <a:txBody>
                    <a:bodyPr/>
                    <a:lstStyle/>
                    <a:p>
                      <a:pPr algn="ctr"/>
                      <a:r>
                        <a:rPr lang="en-US" sz="1050" kern="0" dirty="0">
                          <a:effectLst/>
                        </a:rPr>
                        <a:t>ADDRTYPE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 dirty="0">
                          <a:effectLst/>
                        </a:rPr>
                        <a:t># of collisions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676005"/>
                  </a:ext>
                </a:extLst>
              </a:tr>
              <a:tr h="26021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Block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126926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47386"/>
                  </a:ext>
                </a:extLst>
              </a:tr>
              <a:tr h="26021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Intersection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65070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009918"/>
                  </a:ext>
                </a:extLst>
              </a:tr>
              <a:tr h="26021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Alley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751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80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8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32A1-88F2-4842-8702-C2FA772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2-3. Overview of data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494F508-3BC9-453F-85C8-786755AA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4" y="1317515"/>
            <a:ext cx="4316629" cy="5440287"/>
          </a:xfrm>
          <a:prstGeom prst="rect">
            <a:avLst/>
          </a:prstGeom>
        </p:spPr>
      </p:pic>
      <p:graphicFrame>
        <p:nvGraphicFramePr>
          <p:cNvPr id="20" name="コンテンツ プレースホルダー 19">
            <a:extLst>
              <a:ext uri="{FF2B5EF4-FFF2-40B4-BE49-F238E27FC236}">
                <a16:creationId xmlns:a16="http://schemas.microsoft.com/office/drawing/2014/main" id="{405F667B-F549-4004-97CC-EA87A4475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495498"/>
              </p:ext>
            </p:extLst>
          </p:nvPr>
        </p:nvGraphicFramePr>
        <p:xfrm>
          <a:off x="6844460" y="2159540"/>
          <a:ext cx="3996386" cy="3340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376">
                  <a:extLst>
                    <a:ext uri="{9D8B030D-6E8A-4147-A177-3AD203B41FA5}">
                      <a16:colId xmlns:a16="http://schemas.microsoft.com/office/drawing/2014/main" val="4260711004"/>
                    </a:ext>
                  </a:extLst>
                </a:gridCol>
                <a:gridCol w="1334010">
                  <a:extLst>
                    <a:ext uri="{9D8B030D-6E8A-4147-A177-3AD203B41FA5}">
                      <a16:colId xmlns:a16="http://schemas.microsoft.com/office/drawing/2014/main" val="879046332"/>
                    </a:ext>
                  </a:extLst>
                </a:gridCol>
              </a:tblGrid>
              <a:tr h="477201">
                <a:tc>
                  <a:txBody>
                    <a:bodyPr/>
                    <a:lstStyle/>
                    <a:p>
                      <a:pPr algn="ctr"/>
                      <a:r>
                        <a:rPr lang="en-US" sz="1050" kern="0" dirty="0">
                          <a:effectLst/>
                        </a:rPr>
                        <a:t>JUNCTIONTYPE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# of collisions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196410"/>
                  </a:ext>
                </a:extLst>
              </a:tr>
              <a:tr h="715802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Mid-Block</a:t>
                      </a:r>
                      <a:endParaRPr lang="ja-JP" sz="1050" kern="100">
                        <a:effectLst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</a:rPr>
                        <a:t>(not related to intersection)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89800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112872"/>
                  </a:ext>
                </a:extLst>
              </a:tr>
              <a:tr h="47720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At Intersection</a:t>
                      </a:r>
                      <a:endParaRPr lang="ja-JP" sz="1050" kern="100">
                        <a:effectLst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</a:rPr>
                        <a:t>(intersection related)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62810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554724"/>
                  </a:ext>
                </a:extLst>
              </a:tr>
              <a:tr h="47720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Mid-Block</a:t>
                      </a:r>
                      <a:endParaRPr lang="ja-JP" sz="1050" kern="100">
                        <a:effectLst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</a:rPr>
                        <a:t>(but intersection related)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22790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300155"/>
                  </a:ext>
                </a:extLst>
              </a:tr>
              <a:tr h="23860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Driveway Junction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10671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902176"/>
                  </a:ext>
                </a:extLst>
              </a:tr>
              <a:tr h="715802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At Intersection</a:t>
                      </a:r>
                      <a:endParaRPr lang="ja-JP" sz="1050" kern="100">
                        <a:effectLst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</a:rPr>
                        <a:t>(but not related to intersection)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2098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064170"/>
                  </a:ext>
                </a:extLst>
              </a:tr>
              <a:tr h="238601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Ramp Junction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166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6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32A1-88F2-4842-8702-C2FA772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2-3. Overview of data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301576E-44EC-4973-B699-187FB386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03" y="1928488"/>
            <a:ext cx="4928723" cy="4750882"/>
          </a:xfrm>
          <a:prstGeom prst="rect">
            <a:avLst/>
          </a:prstGeom>
        </p:spPr>
      </p:pic>
      <p:graphicFrame>
        <p:nvGraphicFramePr>
          <p:cNvPr id="16" name="コンテンツ プレースホルダー 15">
            <a:extLst>
              <a:ext uri="{FF2B5EF4-FFF2-40B4-BE49-F238E27FC236}">
                <a16:creationId xmlns:a16="http://schemas.microsoft.com/office/drawing/2014/main" id="{40D157FB-55BC-475F-B028-2D9ED0E74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464301"/>
              </p:ext>
            </p:extLst>
          </p:nvPr>
        </p:nvGraphicFramePr>
        <p:xfrm>
          <a:off x="6809362" y="2422187"/>
          <a:ext cx="4245492" cy="3542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0784">
                  <a:extLst>
                    <a:ext uri="{9D8B030D-6E8A-4147-A177-3AD203B41FA5}">
                      <a16:colId xmlns:a16="http://schemas.microsoft.com/office/drawing/2014/main" val="1865604571"/>
                    </a:ext>
                  </a:extLst>
                </a:gridCol>
                <a:gridCol w="1574708">
                  <a:extLst>
                    <a:ext uri="{9D8B030D-6E8A-4147-A177-3AD203B41FA5}">
                      <a16:colId xmlns:a16="http://schemas.microsoft.com/office/drawing/2014/main" val="574286320"/>
                    </a:ext>
                  </a:extLst>
                </a:gridCol>
              </a:tblGrid>
              <a:tr h="590375"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WEATHER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# of collisions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429214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Clear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111135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697517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Raining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33145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026251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Overcast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27714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918467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Snowing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907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969009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Fog/Smog/Smoke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569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630427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Sleet/Hail/Freezing Rain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113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164467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Blowing Sand/Dirt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56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687914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Severe Crosswind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655185"/>
                  </a:ext>
                </a:extLst>
              </a:tr>
              <a:tr h="29518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Partly Cloudy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5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94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24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E32A1-88F2-4842-8702-C2FA772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2-3. Overview of data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6E117BB8-6162-4E3C-A78F-65646FDC3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08" y="2016125"/>
            <a:ext cx="4019397" cy="3449638"/>
          </a:xfr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3FDE193-A597-429E-A13D-CF255F075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05796"/>
              </p:ext>
            </p:extLst>
          </p:nvPr>
        </p:nvGraphicFramePr>
        <p:xfrm>
          <a:off x="6808000" y="2568103"/>
          <a:ext cx="3707600" cy="2436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675">
                  <a:extLst>
                    <a:ext uri="{9D8B030D-6E8A-4147-A177-3AD203B41FA5}">
                      <a16:colId xmlns:a16="http://schemas.microsoft.com/office/drawing/2014/main" val="3243476139"/>
                    </a:ext>
                  </a:extLst>
                </a:gridCol>
                <a:gridCol w="1544925">
                  <a:extLst>
                    <a:ext uri="{9D8B030D-6E8A-4147-A177-3AD203B41FA5}">
                      <a16:colId xmlns:a16="http://schemas.microsoft.com/office/drawing/2014/main" val="1011120768"/>
                    </a:ext>
                  </a:extLst>
                </a:gridCol>
              </a:tblGrid>
              <a:tr h="609036"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ROADCOND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0">
                          <a:effectLst/>
                        </a:rPr>
                        <a:t># of collisions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078235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Dry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124510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491457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Wet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47474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489009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Ice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1209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787784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Snow/Slush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1004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955597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Standing Water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115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945332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Sand/Mud/Dirt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75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16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4661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458</TotalTime>
  <Words>870</Words>
  <Application>Microsoft Office PowerPoint</Application>
  <PresentationFormat>ワイド画面</PresentationFormat>
  <Paragraphs>267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游明朝</vt:lpstr>
      <vt:lpstr>Arial</vt:lpstr>
      <vt:lpstr>Gill Sans MT</vt:lpstr>
      <vt:lpstr>Times New Roman</vt:lpstr>
      <vt:lpstr>ギャラリー</vt:lpstr>
      <vt:lpstr>CaR Accident severity</vt:lpstr>
      <vt:lpstr>1. Introduction</vt:lpstr>
      <vt:lpstr>2-1. Data resource and Understanding</vt:lpstr>
      <vt:lpstr>2-2. Data Cleaning</vt:lpstr>
      <vt:lpstr>2-2. Data Cleaning</vt:lpstr>
      <vt:lpstr>2-3. Overview of data</vt:lpstr>
      <vt:lpstr>2-3. Overview of data</vt:lpstr>
      <vt:lpstr>2-3. Overview of data</vt:lpstr>
      <vt:lpstr>2-3. Overview of data</vt:lpstr>
      <vt:lpstr>2-3. Overview of data</vt:lpstr>
      <vt:lpstr>3-1. Model Building</vt:lpstr>
      <vt:lpstr>3-1. Model Building</vt:lpstr>
      <vt:lpstr>3-2. Results</vt:lpstr>
      <vt:lpstr>4-1. Visualization of tree</vt:lpstr>
      <vt:lpstr>4-2. discussion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Fukuda Yasutaka</dc:creator>
  <cp:lastModifiedBy>Fukuda Yasutaka</cp:lastModifiedBy>
  <cp:revision>7</cp:revision>
  <dcterms:created xsi:type="dcterms:W3CDTF">2020-10-31T10:50:53Z</dcterms:created>
  <dcterms:modified xsi:type="dcterms:W3CDTF">2020-11-01T12:53:06Z</dcterms:modified>
</cp:coreProperties>
</file>