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85D"/>
    <a:srgbClr val="ABE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6" autoAdjust="0"/>
    <p:restoredTop sz="94574" autoAdjust="0"/>
  </p:normalViewPr>
  <p:slideViewPr>
    <p:cSldViewPr>
      <p:cViewPr>
        <p:scale>
          <a:sx n="190" d="100"/>
          <a:sy n="190" d="100"/>
        </p:scale>
        <p:origin x="-1336" y="-19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 サブタイトルの書式設定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2018/4/28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2018/4/28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2018/4/28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2018/4/28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2018/4/28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2018/4/28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2018/4/28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2018/4/28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2018/4/28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2018/4/28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2018/4/28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2018/4/28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二等辺三角形 97"/>
          <p:cNvSpPr/>
          <p:nvPr/>
        </p:nvSpPr>
        <p:spPr>
          <a:xfrm rot="16200000">
            <a:off x="5341912" y="3399842"/>
            <a:ext cx="501634" cy="360040"/>
          </a:xfrm>
          <a:prstGeom prst="triangle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95536" y="611396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業務フロー図 </a:t>
            </a:r>
            <a:r>
              <a:rPr kumimoji="1" lang="en-US" altLang="ja-JP" b="1" dirty="0"/>
              <a:t>– ADHD</a:t>
            </a:r>
            <a:r>
              <a:rPr kumimoji="1" lang="ja-JP" altLang="en-US" b="1" dirty="0"/>
              <a:t>自動判定システムを利用した</a:t>
            </a:r>
            <a:r>
              <a:rPr kumimoji="1" lang="en-US" altLang="ja-JP" b="1" dirty="0"/>
              <a:t>ADHD</a:t>
            </a:r>
            <a:r>
              <a:rPr lang="ja-JP" altLang="en-US" b="1" dirty="0"/>
              <a:t>判定</a:t>
            </a:r>
            <a:r>
              <a:rPr kumimoji="1" lang="ja-JP" altLang="en-US" b="1" dirty="0"/>
              <a:t>の流れ</a:t>
            </a: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296" y="1556792"/>
            <a:ext cx="648072" cy="749731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1475656" y="2717073"/>
            <a:ext cx="1008112" cy="400110"/>
          </a:xfrm>
          <a:prstGeom prst="rect">
            <a:avLst/>
          </a:prstGeom>
          <a:solidFill>
            <a:schemeClr val="bg1"/>
          </a:solidFill>
          <a:ln w="9525">
            <a:solidFill>
              <a:srgbClr val="002060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altLang="ja-JP" sz="1000" dirty="0"/>
              <a:t>ADHD</a:t>
            </a:r>
            <a:r>
              <a:rPr lang="ja-JP" altLang="en-US" sz="1000" dirty="0"/>
              <a:t>診断の</a:t>
            </a:r>
            <a:endParaRPr lang="en-US" altLang="ja-JP" sz="1000" dirty="0"/>
          </a:p>
          <a:p>
            <a:pPr algn="ctr"/>
            <a:r>
              <a:rPr lang="ja-JP" altLang="en-US" sz="1000" dirty="0"/>
              <a:t>ための</a:t>
            </a:r>
            <a:r>
              <a:rPr kumimoji="1" lang="ja-JP" altLang="en-US" sz="1000" dirty="0"/>
              <a:t>受診</a:t>
            </a:r>
            <a:endParaRPr kumimoji="1" lang="en-US" altLang="ja-JP" sz="10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475656" y="4355324"/>
            <a:ext cx="1008112" cy="400110"/>
          </a:xfrm>
          <a:prstGeom prst="rect">
            <a:avLst/>
          </a:prstGeom>
          <a:solidFill>
            <a:schemeClr val="bg1"/>
          </a:solidFill>
          <a:ln w="9525">
            <a:solidFill>
              <a:srgbClr val="002060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ja-JP" altLang="en-US" sz="1000" dirty="0"/>
              <a:t>医師による</a:t>
            </a:r>
            <a:endParaRPr lang="en-US" altLang="ja-JP" sz="1000" dirty="0"/>
          </a:p>
          <a:p>
            <a:pPr algn="ctr"/>
            <a:r>
              <a:rPr lang="ja-JP" altLang="en-US" sz="1000" dirty="0"/>
              <a:t>問診</a:t>
            </a:r>
            <a:endParaRPr kumimoji="1" lang="en-US" altLang="ja-JP" sz="1000" dirty="0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600073"/>
            <a:ext cx="472315" cy="644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3284984"/>
            <a:ext cx="737968" cy="545695"/>
          </a:xfrm>
          <a:prstGeom prst="rect">
            <a:avLst/>
          </a:prstGeom>
        </p:spPr>
      </p:pic>
      <p:sp>
        <p:nvSpPr>
          <p:cNvPr id="18" name="テキスト ボックス 17"/>
          <p:cNvSpPr txBox="1"/>
          <p:nvPr/>
        </p:nvSpPr>
        <p:spPr>
          <a:xfrm>
            <a:off x="4474874" y="2740276"/>
            <a:ext cx="1008112" cy="400110"/>
          </a:xfrm>
          <a:prstGeom prst="rect">
            <a:avLst/>
          </a:prstGeom>
          <a:solidFill>
            <a:srgbClr val="FFD85D"/>
          </a:solidFill>
          <a:ln w="19050">
            <a:solidFill>
              <a:srgbClr val="002060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ja-JP" altLang="en-US" sz="1000" dirty="0"/>
              <a:t>自動判定システムでの判定</a:t>
            </a:r>
            <a:endParaRPr lang="en-US" altLang="ja-JP" sz="1000" dirty="0"/>
          </a:p>
        </p:txBody>
      </p:sp>
      <p:sp>
        <p:nvSpPr>
          <p:cNvPr id="22" name="正方形/長方形 21"/>
          <p:cNvSpPr/>
          <p:nvPr/>
        </p:nvSpPr>
        <p:spPr>
          <a:xfrm>
            <a:off x="251520" y="1412776"/>
            <a:ext cx="8640960" cy="489654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 rot="16200000">
            <a:off x="1615027" y="928755"/>
            <a:ext cx="369332" cy="151216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ja-JP" altLang="en-US" sz="1200" u="sng" dirty="0"/>
              <a:t>精神科医等</a:t>
            </a:r>
            <a:endParaRPr kumimoji="1" lang="ja-JP" altLang="en-US" sz="1200" u="sng" dirty="0"/>
          </a:p>
        </p:txBody>
      </p:sp>
      <p:cxnSp>
        <p:nvCxnSpPr>
          <p:cNvPr id="33" name="直線コネクタ 32"/>
          <p:cNvCxnSpPr>
            <a:stCxn id="10" idx="3"/>
            <a:endCxn id="8" idx="1"/>
          </p:cNvCxnSpPr>
          <p:nvPr/>
        </p:nvCxnSpPr>
        <p:spPr>
          <a:xfrm flipV="1">
            <a:off x="939859" y="2917128"/>
            <a:ext cx="535797" cy="5391"/>
          </a:xfrm>
          <a:prstGeom prst="line">
            <a:avLst/>
          </a:prstGeom>
          <a:ln w="19050">
            <a:solidFill>
              <a:srgbClr val="002060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>
            <a:stCxn id="51" idx="1"/>
            <a:endCxn id="9" idx="3"/>
          </p:cNvCxnSpPr>
          <p:nvPr/>
        </p:nvCxnSpPr>
        <p:spPr>
          <a:xfrm flipH="1" flipV="1">
            <a:off x="2483768" y="4555379"/>
            <a:ext cx="360039" cy="4967"/>
          </a:xfrm>
          <a:prstGeom prst="line">
            <a:avLst/>
          </a:prstGeom>
          <a:ln w="19050">
            <a:solidFill>
              <a:srgbClr val="002060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/>
          <p:cNvSpPr txBox="1"/>
          <p:nvPr/>
        </p:nvSpPr>
        <p:spPr>
          <a:xfrm>
            <a:off x="4445531" y="4385889"/>
            <a:ext cx="1008112" cy="400110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ja-JP" altLang="en-US" sz="1000" dirty="0"/>
              <a:t>医師による</a:t>
            </a:r>
            <a:r>
              <a:rPr lang="ja-JP" altLang="en-US" sz="1000"/>
              <a:t>脳疾患等の</a:t>
            </a:r>
            <a:r>
              <a:rPr lang="ja-JP" altLang="en-US" sz="1000" dirty="0"/>
              <a:t>検査</a:t>
            </a:r>
            <a:endParaRPr kumimoji="1" lang="en-US" altLang="ja-JP" sz="1000" dirty="0"/>
          </a:p>
        </p:txBody>
      </p:sp>
      <p:cxnSp>
        <p:nvCxnSpPr>
          <p:cNvPr id="48" name="直線コネクタ 47"/>
          <p:cNvCxnSpPr>
            <a:stCxn id="42" idx="1"/>
          </p:cNvCxnSpPr>
          <p:nvPr/>
        </p:nvCxnSpPr>
        <p:spPr>
          <a:xfrm flipH="1" flipV="1">
            <a:off x="4070281" y="4572236"/>
            <a:ext cx="375250" cy="13708"/>
          </a:xfrm>
          <a:prstGeom prst="line">
            <a:avLst/>
          </a:prstGeom>
          <a:ln w="19050">
            <a:solidFill>
              <a:srgbClr val="002060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/>
          <p:cNvCxnSpPr>
            <a:endCxn id="51" idx="2"/>
          </p:cNvCxnSpPr>
          <p:nvPr/>
        </p:nvCxnSpPr>
        <p:spPr>
          <a:xfrm flipV="1">
            <a:off x="3347863" y="4981391"/>
            <a:ext cx="1" cy="535841"/>
          </a:xfrm>
          <a:prstGeom prst="line">
            <a:avLst/>
          </a:prstGeom>
          <a:ln w="19050">
            <a:solidFill>
              <a:srgbClr val="00206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テキスト ボックス 92"/>
          <p:cNvSpPr txBox="1"/>
          <p:nvPr/>
        </p:nvSpPr>
        <p:spPr>
          <a:xfrm>
            <a:off x="5220073" y="1166555"/>
            <a:ext cx="3672408" cy="246221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rtlCol="0" anchor="ctr" anchorCtr="0">
            <a:spAutoFit/>
          </a:bodyPr>
          <a:lstStyle/>
          <a:p>
            <a:pPr lvl="1" algn="ctr"/>
            <a:r>
              <a:rPr kumimoji="1" lang="ja-JP" altLang="en-US" sz="1000" dirty="0"/>
              <a:t>注釈</a:t>
            </a:r>
            <a:r>
              <a:rPr kumimoji="1" lang="en-US" altLang="ja-JP" sz="1000" dirty="0"/>
              <a:t>: </a:t>
            </a:r>
            <a:r>
              <a:rPr kumimoji="1" lang="ja-JP" altLang="en-US" sz="1000" dirty="0"/>
              <a:t>今回の開発対象はオレンジ色の背景で表記</a:t>
            </a:r>
          </a:p>
        </p:txBody>
      </p:sp>
      <p:sp>
        <p:nvSpPr>
          <p:cNvPr id="96" name="円柱 95"/>
          <p:cNvSpPr/>
          <p:nvPr/>
        </p:nvSpPr>
        <p:spPr>
          <a:xfrm>
            <a:off x="5733968" y="3284984"/>
            <a:ext cx="936104" cy="586941"/>
          </a:xfrm>
          <a:prstGeom prst="can">
            <a:avLst/>
          </a:prstGeom>
          <a:solidFill>
            <a:srgbClr val="FFD85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" name="テキスト ボックス 96"/>
          <p:cNvSpPr txBox="1"/>
          <p:nvPr/>
        </p:nvSpPr>
        <p:spPr>
          <a:xfrm>
            <a:off x="5741675" y="3471815"/>
            <a:ext cx="936104" cy="400110"/>
          </a:xfrm>
          <a:prstGeom prst="rect">
            <a:avLst/>
          </a:prstGeom>
          <a:noFill/>
          <a:ln w="9525"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kumimoji="1" lang="ja-JP" altLang="en-US" sz="1000" dirty="0"/>
              <a:t>学習済み</a:t>
            </a:r>
            <a:endParaRPr kumimoji="1" lang="en-US" altLang="ja-JP" sz="1000" dirty="0"/>
          </a:p>
          <a:p>
            <a:pPr algn="ctr"/>
            <a:r>
              <a:rPr kumimoji="1" lang="ja-JP" altLang="en-US" sz="1000" dirty="0"/>
              <a:t>モデル</a:t>
            </a:r>
          </a:p>
        </p:txBody>
      </p:sp>
      <p:sp>
        <p:nvSpPr>
          <p:cNvPr id="46" name="正方形/長方形 45"/>
          <p:cNvSpPr/>
          <p:nvPr/>
        </p:nvSpPr>
        <p:spPr>
          <a:xfrm>
            <a:off x="1181040" y="1484784"/>
            <a:ext cx="7639433" cy="4464496"/>
          </a:xfrm>
          <a:prstGeom prst="rect">
            <a:avLst/>
          </a:prstGeom>
          <a:noFill/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/>
          <p:cNvSpPr txBox="1"/>
          <p:nvPr/>
        </p:nvSpPr>
        <p:spPr>
          <a:xfrm rot="16200000">
            <a:off x="495610" y="1904156"/>
            <a:ext cx="369332" cy="100152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ja-JP" altLang="en-US" sz="1200" u="sng" dirty="0"/>
              <a:t>被験者</a:t>
            </a:r>
            <a:endParaRPr kumimoji="1" lang="ja-JP" altLang="en-US" sz="1200" u="sng" dirty="0"/>
          </a:p>
        </p:txBody>
      </p:sp>
      <p:cxnSp>
        <p:nvCxnSpPr>
          <p:cNvPr id="68" name="直線コネクタ 67"/>
          <p:cNvCxnSpPr>
            <a:stCxn id="8" idx="2"/>
            <a:endCxn id="9" idx="0"/>
          </p:cNvCxnSpPr>
          <p:nvPr/>
        </p:nvCxnSpPr>
        <p:spPr>
          <a:xfrm>
            <a:off x="1979712" y="3117183"/>
            <a:ext cx="0" cy="1238141"/>
          </a:xfrm>
          <a:prstGeom prst="line">
            <a:avLst/>
          </a:prstGeom>
          <a:ln w="19050">
            <a:solidFill>
              <a:srgbClr val="002060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フローチャート : 判断 50"/>
          <p:cNvSpPr/>
          <p:nvPr/>
        </p:nvSpPr>
        <p:spPr>
          <a:xfrm>
            <a:off x="2843807" y="4139300"/>
            <a:ext cx="1008113" cy="842091"/>
          </a:xfrm>
          <a:prstGeom prst="flowChartDecision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2843808" y="4341236"/>
            <a:ext cx="1008112" cy="400110"/>
          </a:xfrm>
          <a:prstGeom prst="rect">
            <a:avLst/>
          </a:prstGeom>
          <a:noFill/>
          <a:ln w="9525"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kumimoji="1" lang="en-US" altLang="ja-JP" sz="1000" dirty="0"/>
              <a:t>MRI</a:t>
            </a:r>
            <a:r>
              <a:rPr kumimoji="1" lang="ja-JP" altLang="en-US" sz="1000" dirty="0"/>
              <a:t>検査</a:t>
            </a:r>
            <a:endParaRPr kumimoji="1" lang="en-US" altLang="ja-JP" sz="1000" dirty="0"/>
          </a:p>
          <a:p>
            <a:pPr algn="ctr"/>
            <a:r>
              <a:rPr kumimoji="1" lang="ja-JP" altLang="en-US" sz="1000" dirty="0"/>
              <a:t>の</a:t>
            </a:r>
            <a:r>
              <a:rPr lang="ja-JP" altLang="en-US" sz="1000" dirty="0"/>
              <a:t>必要性</a:t>
            </a:r>
            <a:endParaRPr kumimoji="1" lang="ja-JP" altLang="en-US" sz="1000" dirty="0"/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2892333" y="4941168"/>
            <a:ext cx="1008112" cy="246221"/>
          </a:xfrm>
          <a:prstGeom prst="rect">
            <a:avLst/>
          </a:prstGeom>
          <a:noFill/>
          <a:ln w="9525">
            <a:noFill/>
          </a:ln>
        </p:spPr>
        <p:txBody>
          <a:bodyPr wrap="square" rtlCol="0" anchor="ctr" anchorCtr="0">
            <a:spAutoFit/>
          </a:bodyPr>
          <a:lstStyle/>
          <a:p>
            <a:pPr lvl="1"/>
            <a:r>
              <a:rPr kumimoji="1" lang="ja-JP" altLang="en-US" sz="1000" dirty="0"/>
              <a:t>なし</a:t>
            </a:r>
          </a:p>
        </p:txBody>
      </p:sp>
      <p:cxnSp>
        <p:nvCxnSpPr>
          <p:cNvPr id="81" name="直線コネクタ 80"/>
          <p:cNvCxnSpPr/>
          <p:nvPr/>
        </p:nvCxnSpPr>
        <p:spPr>
          <a:xfrm flipH="1" flipV="1">
            <a:off x="4070282" y="2928822"/>
            <a:ext cx="6962" cy="1631524"/>
          </a:xfrm>
          <a:prstGeom prst="line">
            <a:avLst/>
          </a:prstGeom>
          <a:ln w="19050">
            <a:solidFill>
              <a:srgbClr val="00206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テキスト ボックス 81"/>
          <p:cNvSpPr txBox="1"/>
          <p:nvPr/>
        </p:nvSpPr>
        <p:spPr>
          <a:xfrm>
            <a:off x="2843807" y="2740858"/>
            <a:ext cx="1008112" cy="400110"/>
          </a:xfrm>
          <a:prstGeom prst="rect">
            <a:avLst/>
          </a:prstGeom>
          <a:noFill/>
          <a:ln w="9525">
            <a:solidFill>
              <a:srgbClr val="002060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altLang="ja-JP" sz="1000" dirty="0"/>
              <a:t>MRI</a:t>
            </a:r>
          </a:p>
          <a:p>
            <a:pPr algn="ctr"/>
            <a:r>
              <a:rPr lang="ja-JP" altLang="en-US" sz="1000" dirty="0"/>
              <a:t>スキャニング</a:t>
            </a:r>
            <a:endParaRPr lang="en-US" altLang="ja-JP" sz="1000" dirty="0"/>
          </a:p>
        </p:txBody>
      </p:sp>
      <p:cxnSp>
        <p:nvCxnSpPr>
          <p:cNvPr id="85" name="直線コネクタ 84"/>
          <p:cNvCxnSpPr>
            <a:stCxn id="82" idx="2"/>
            <a:endCxn id="51" idx="0"/>
          </p:cNvCxnSpPr>
          <p:nvPr/>
        </p:nvCxnSpPr>
        <p:spPr>
          <a:xfrm>
            <a:off x="3347863" y="3140968"/>
            <a:ext cx="1" cy="998332"/>
          </a:xfrm>
          <a:prstGeom prst="line">
            <a:avLst/>
          </a:prstGeom>
          <a:ln w="19050">
            <a:solidFill>
              <a:srgbClr val="002060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テキスト ボックス 85"/>
          <p:cNvSpPr txBox="1"/>
          <p:nvPr/>
        </p:nvSpPr>
        <p:spPr>
          <a:xfrm>
            <a:off x="2892333" y="3933056"/>
            <a:ext cx="1008112" cy="246221"/>
          </a:xfrm>
          <a:prstGeom prst="rect">
            <a:avLst/>
          </a:prstGeom>
          <a:noFill/>
          <a:ln w="9525">
            <a:noFill/>
          </a:ln>
        </p:spPr>
        <p:txBody>
          <a:bodyPr wrap="square" rtlCol="0" anchor="ctr" anchorCtr="0">
            <a:spAutoFit/>
          </a:bodyPr>
          <a:lstStyle/>
          <a:p>
            <a:pPr lvl="1"/>
            <a:r>
              <a:rPr kumimoji="1" lang="ja-JP" altLang="en-US" sz="1000" dirty="0"/>
              <a:t>あり</a:t>
            </a:r>
          </a:p>
        </p:txBody>
      </p:sp>
      <p:cxnSp>
        <p:nvCxnSpPr>
          <p:cNvPr id="87" name="直線コネクタ 86"/>
          <p:cNvCxnSpPr>
            <a:stCxn id="18" idx="1"/>
            <a:endCxn id="82" idx="3"/>
          </p:cNvCxnSpPr>
          <p:nvPr/>
        </p:nvCxnSpPr>
        <p:spPr>
          <a:xfrm flipH="1">
            <a:off x="3851919" y="2940331"/>
            <a:ext cx="622955" cy="582"/>
          </a:xfrm>
          <a:prstGeom prst="line">
            <a:avLst/>
          </a:prstGeom>
          <a:ln w="19050">
            <a:solidFill>
              <a:srgbClr val="002060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テキスト ボックス 94"/>
          <p:cNvSpPr txBox="1"/>
          <p:nvPr/>
        </p:nvSpPr>
        <p:spPr>
          <a:xfrm>
            <a:off x="5957699" y="2740858"/>
            <a:ext cx="1008112" cy="400110"/>
          </a:xfrm>
          <a:prstGeom prst="rect">
            <a:avLst/>
          </a:prstGeom>
          <a:solidFill>
            <a:srgbClr val="FFD85D"/>
          </a:solidFill>
          <a:ln w="19050">
            <a:solidFill>
              <a:srgbClr val="002060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ja-JP" altLang="en-US" sz="1000" dirty="0"/>
              <a:t>結果の出力</a:t>
            </a:r>
            <a:endParaRPr lang="en-US" altLang="ja-JP" sz="1000" dirty="0"/>
          </a:p>
          <a:p>
            <a:pPr algn="ctr"/>
            <a:endParaRPr lang="en-US" altLang="ja-JP" sz="1000" dirty="0"/>
          </a:p>
        </p:txBody>
      </p:sp>
      <p:cxnSp>
        <p:nvCxnSpPr>
          <p:cNvPr id="99" name="直線コネクタ 98"/>
          <p:cNvCxnSpPr>
            <a:stCxn id="95" idx="1"/>
            <a:endCxn id="18" idx="3"/>
          </p:cNvCxnSpPr>
          <p:nvPr/>
        </p:nvCxnSpPr>
        <p:spPr>
          <a:xfrm flipH="1" flipV="1">
            <a:off x="5482986" y="2940331"/>
            <a:ext cx="474713" cy="582"/>
          </a:xfrm>
          <a:prstGeom prst="line">
            <a:avLst/>
          </a:prstGeom>
          <a:ln w="19050">
            <a:solidFill>
              <a:srgbClr val="002060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正方形/長方形 109"/>
          <p:cNvSpPr/>
          <p:nvPr/>
        </p:nvSpPr>
        <p:spPr>
          <a:xfrm>
            <a:off x="4211960" y="2092784"/>
            <a:ext cx="2964888" cy="2046515"/>
          </a:xfrm>
          <a:prstGeom prst="rect">
            <a:avLst/>
          </a:prstGeom>
          <a:noFill/>
          <a:ln w="25400">
            <a:solidFill>
              <a:srgbClr val="FFD85D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2" name="テキスト ボックス 111"/>
          <p:cNvSpPr txBox="1"/>
          <p:nvPr/>
        </p:nvSpPr>
        <p:spPr>
          <a:xfrm rot="16200000">
            <a:off x="5469612" y="1536756"/>
            <a:ext cx="400110" cy="151216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ja-JP" altLang="en-US" sz="1400" b="1" dirty="0"/>
              <a:t>今回の開発対象</a:t>
            </a:r>
            <a:endParaRPr kumimoji="1" lang="ja-JP" altLang="en-US" sz="1400" b="1" dirty="0"/>
          </a:p>
        </p:txBody>
      </p:sp>
      <p:sp>
        <p:nvSpPr>
          <p:cNvPr id="114" name="テキスト ボックス 113"/>
          <p:cNvSpPr txBox="1"/>
          <p:nvPr/>
        </p:nvSpPr>
        <p:spPr>
          <a:xfrm>
            <a:off x="7596336" y="2740858"/>
            <a:ext cx="1008112" cy="400110"/>
          </a:xfrm>
          <a:prstGeom prst="rect">
            <a:avLst/>
          </a:prstGeom>
          <a:noFill/>
          <a:ln w="9525">
            <a:solidFill>
              <a:srgbClr val="002060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ja-JP" altLang="en-US" sz="1000" dirty="0"/>
              <a:t>医師</a:t>
            </a:r>
            <a:r>
              <a:rPr lang="ja-JP" altLang="en-US" sz="1000"/>
              <a:t>による</a:t>
            </a:r>
            <a:endParaRPr lang="en-US" altLang="ja-JP" sz="1000" dirty="0"/>
          </a:p>
          <a:p>
            <a:pPr algn="ctr"/>
            <a:r>
              <a:rPr lang="ja-JP" altLang="en-US" sz="1000"/>
              <a:t>最終</a:t>
            </a:r>
            <a:r>
              <a:rPr lang="ja-JP" altLang="en-US" sz="1000" dirty="0"/>
              <a:t>診断</a:t>
            </a:r>
            <a:endParaRPr kumimoji="1" lang="en-US" altLang="ja-JP" sz="1000" dirty="0"/>
          </a:p>
        </p:txBody>
      </p:sp>
      <p:cxnSp>
        <p:nvCxnSpPr>
          <p:cNvPr id="115" name="直線コネクタ 114"/>
          <p:cNvCxnSpPr>
            <a:cxnSpLocks/>
            <a:endCxn id="42" idx="3"/>
          </p:cNvCxnSpPr>
          <p:nvPr/>
        </p:nvCxnSpPr>
        <p:spPr>
          <a:xfrm flipH="1">
            <a:off x="5453643" y="4585944"/>
            <a:ext cx="1854660" cy="0"/>
          </a:xfrm>
          <a:prstGeom prst="line">
            <a:avLst/>
          </a:prstGeom>
          <a:ln w="19050">
            <a:solidFill>
              <a:srgbClr val="002060"/>
            </a:solidFill>
            <a:headEnd type="non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コネクタ 118"/>
          <p:cNvCxnSpPr>
            <a:cxnSpLocks/>
            <a:stCxn id="114" idx="1"/>
            <a:endCxn id="95" idx="3"/>
          </p:cNvCxnSpPr>
          <p:nvPr/>
        </p:nvCxnSpPr>
        <p:spPr>
          <a:xfrm flipH="1">
            <a:off x="6965811" y="2940913"/>
            <a:ext cx="630525" cy="0"/>
          </a:xfrm>
          <a:prstGeom prst="line">
            <a:avLst/>
          </a:prstGeom>
          <a:ln w="19050">
            <a:solidFill>
              <a:srgbClr val="002060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コネクタ 121"/>
          <p:cNvCxnSpPr>
            <a:cxnSpLocks/>
          </p:cNvCxnSpPr>
          <p:nvPr/>
        </p:nvCxnSpPr>
        <p:spPr>
          <a:xfrm flipV="1">
            <a:off x="7308304" y="2924944"/>
            <a:ext cx="0" cy="2588410"/>
          </a:xfrm>
          <a:prstGeom prst="line">
            <a:avLst/>
          </a:prstGeom>
          <a:ln w="19050">
            <a:solidFill>
              <a:srgbClr val="00206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コネクタ 123"/>
          <p:cNvCxnSpPr/>
          <p:nvPr/>
        </p:nvCxnSpPr>
        <p:spPr>
          <a:xfrm flipH="1">
            <a:off x="3347865" y="5517232"/>
            <a:ext cx="3960438" cy="0"/>
          </a:xfrm>
          <a:prstGeom prst="line">
            <a:avLst/>
          </a:prstGeom>
          <a:ln w="19050">
            <a:solidFill>
              <a:srgbClr val="002060"/>
            </a:solidFill>
            <a:headEnd type="non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0690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76</Words>
  <Application>Microsoft Macintosh PowerPoint</Application>
  <PresentationFormat>画面に合わせる (4:3)</PresentationFormat>
  <Paragraphs>22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ＭＳ Ｐゴシック</vt:lpstr>
      <vt:lpstr>Arial</vt:lpstr>
      <vt:lpstr>Calibri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Yasuyuki Ohkubo</dc:creator>
  <cp:lastModifiedBy>大久保泰之</cp:lastModifiedBy>
  <cp:revision>19</cp:revision>
  <dcterms:created xsi:type="dcterms:W3CDTF">2018-04-26T07:47:07Z</dcterms:created>
  <dcterms:modified xsi:type="dcterms:W3CDTF">2018-04-27T18:17:58Z</dcterms:modified>
</cp:coreProperties>
</file>