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file:///D:\yas\810021114099_yasvanth.ipynb%20at%20main%20&#183;%20yasvanthsrikanth_810021114099%20-%20Google%20Chrome%202024-04-24%2011-37-26.mp4" TargetMode="External"/><Relationship Id="rId1" Type="http://schemas.microsoft.com/office/2007/relationships/media" Target="file:///D:\yas\810021114099_yasvanth.ipynb%20at%20main%20&#183;%20yasvanthsrikanth_810021114099%20-%20Google%20Chrome%202024-04-24%2011-37-26.mp4" TargetMode="Externa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a:solidFill>
                  <a:srgbClr val="2F5496"/>
                </a:solidFill>
              </a:rPr>
              <a:t>YASVANTH SRIKANTH - 810021114099</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658868" y="298094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IN" dirty="0"/>
              <a:t>https://github.com/yasvanthsrikanth/810021114099</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3" name="810021114099_yasvanth.ipynb at main · yasvanthsrikanth_810021114099 - Google Chrome 2024-04-24 11-37-26">
            <a:hlinkClick r:id="" action="ppaction://media"/>
            <a:extLst>
              <a:ext uri="{FF2B5EF4-FFF2-40B4-BE49-F238E27FC236}">
                <a16:creationId xmlns:a16="http://schemas.microsoft.com/office/drawing/2014/main" id="{1D2F2E3C-585C-EDD7-D87C-59E4846D1434}"/>
              </a:ext>
            </a:extLst>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1371600" y="1349375"/>
            <a:ext cx="914400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753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560</Words>
  <Application>Microsoft Office PowerPoint</Application>
  <PresentationFormat>Widescreen</PresentationFormat>
  <Paragraphs>48</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senthil kumar.p</dc:creator>
  <cp:lastModifiedBy>senthil kumar</cp:lastModifiedBy>
  <cp:revision>5</cp:revision>
  <dcterms:modified xsi:type="dcterms:W3CDTF">2024-04-24T10:52:29Z</dcterms:modified>
</cp:coreProperties>
</file>