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2.7.2015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2.7.2015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2.7.2015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en-US" b="1" u="sng" dirty="0" smtClean="0">
                <a:latin typeface="AR DARLING" pitchFamily="2" charset="0"/>
              </a:rPr>
              <a:t>Team </a:t>
            </a:r>
            <a:r>
              <a:rPr lang="en-US" b="1" u="sng" err="1" smtClean="0">
                <a:latin typeface="AR DARLING" pitchFamily="2" charset="0"/>
              </a:rPr>
              <a:t>Dromund</a:t>
            </a:r>
            <a:r>
              <a:rPr lang="en-US" b="1" u="sng" smtClean="0">
                <a:latin typeface="AR DARLING" pitchFamily="2" charset="0"/>
              </a:rPr>
              <a:t> Kaas-II</a:t>
            </a:r>
            <a:endParaRPr lang="en-US" b="1" u="sng" dirty="0">
              <a:latin typeface="AR DARLING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636912"/>
            <a:ext cx="6400800" cy="1752600"/>
          </a:xfrm>
        </p:spPr>
        <p:txBody>
          <a:bodyPr>
            <a:noAutofit/>
          </a:bodyPr>
          <a:lstStyle/>
          <a:p>
            <a:r>
              <a:rPr lang="en-US" sz="6000" b="1" smtClean="0">
                <a:solidFill>
                  <a:srgbClr val="C00000"/>
                </a:solidFill>
                <a:latin typeface="AR BONNIE" pitchFamily="2" charset="0"/>
              </a:rPr>
              <a:t>CAVEMAN</a:t>
            </a:r>
            <a:endParaRPr lang="en-US" sz="6000" b="1" dirty="0">
              <a:solidFill>
                <a:srgbClr val="C00000"/>
              </a:solidFill>
              <a:latin typeface="AR BONNI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4869160"/>
            <a:ext cx="7269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rgbClr val="002060"/>
                </a:solidFill>
              </a:rPr>
              <a:t>https://</a:t>
            </a:r>
            <a:r>
              <a:rPr lang="en-US" sz="3000" smtClean="0">
                <a:solidFill>
                  <a:srgbClr val="002060"/>
                </a:solidFill>
              </a:rPr>
              <a:t>github.com/yasvisu/Dromund-Kaas-II</a:t>
            </a:r>
            <a:endParaRPr lang="en-US" sz="3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>
                <a:latin typeface="AR DARLING" pitchFamily="2" charset="0"/>
              </a:rPr>
              <a:t>Team Members </a:t>
            </a:r>
            <a:r>
              <a:rPr lang="en-US" sz="4800" u="sng" smtClean="0">
                <a:latin typeface="AR DARLING" pitchFamily="2" charset="0"/>
              </a:rPr>
              <a:t>and Contributions:</a:t>
            </a:r>
            <a:endParaRPr lang="en-US" sz="4800" u="sng" dirty="0">
              <a:latin typeface="AR DARLI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 smtClean="0"/>
              <a:t>Ивайло Христов </a:t>
            </a:r>
            <a:r>
              <a:rPr lang="bg-BG" dirty="0" smtClean="0"/>
              <a:t>– </a:t>
            </a:r>
            <a:r>
              <a:rPr lang="en-US" dirty="0" err="1" smtClean="0"/>
              <a:t>IvayloKHristov@github</a:t>
            </a:r>
            <a:endParaRPr lang="en-US" dirty="0" smtClean="0"/>
          </a:p>
          <a:p>
            <a:pPr lvl="1"/>
            <a:r>
              <a:rPr lang="en-US" smtClean="0"/>
              <a:t>Graphics, Tools;</a:t>
            </a:r>
            <a:endParaRPr lang="en-US" dirty="0" smtClean="0"/>
          </a:p>
          <a:p>
            <a:r>
              <a:rPr lang="bg-BG" b="1" dirty="0" smtClean="0"/>
              <a:t>Николай Паунов </a:t>
            </a:r>
            <a:r>
              <a:rPr lang="bg-BG" dirty="0" smtClean="0"/>
              <a:t>– </a:t>
            </a:r>
            <a:r>
              <a:rPr lang="en-US" dirty="0" err="1" smtClean="0"/>
              <a:t>npaunov@github</a:t>
            </a:r>
            <a:endParaRPr lang="en-US" dirty="0" smtClean="0"/>
          </a:p>
          <a:p>
            <a:pPr lvl="1"/>
            <a:r>
              <a:rPr lang="en-US" smtClean="0"/>
              <a:t>Engine, Pathfinding;</a:t>
            </a:r>
            <a:endParaRPr lang="en-US" dirty="0" smtClean="0"/>
          </a:p>
          <a:p>
            <a:r>
              <a:rPr lang="bg-BG" b="1" dirty="0" smtClean="0"/>
              <a:t>Ясен </a:t>
            </a:r>
            <a:r>
              <a:rPr lang="bg-BG" b="1" dirty="0" err="1" smtClean="0"/>
              <a:t>Висулчев</a:t>
            </a:r>
            <a:r>
              <a:rPr lang="bg-BG" b="1" dirty="0" smtClean="0"/>
              <a:t> </a:t>
            </a:r>
            <a:r>
              <a:rPr lang="bg-BG" smtClean="0"/>
              <a:t>– </a:t>
            </a:r>
            <a:r>
              <a:rPr lang="en-US" smtClean="0"/>
              <a:t>yasvisu@github</a:t>
            </a:r>
          </a:p>
          <a:p>
            <a:pPr lvl="1">
              <a:buFont typeface="Calibri" pitchFamily="34" charset="0"/>
              <a:buChar char="–"/>
            </a:pPr>
            <a:r>
              <a:rPr lang="en-US" smtClean="0"/>
              <a:t>Engine, Graphics, Tools, Game, Pathfinding;</a:t>
            </a:r>
          </a:p>
          <a:p>
            <a:r>
              <a:rPr lang="bg-BG" b="1" smtClean="0"/>
              <a:t>Ася Манолова </a:t>
            </a:r>
            <a:r>
              <a:rPr lang="bg-BG" smtClean="0"/>
              <a:t>– </a:t>
            </a:r>
            <a:r>
              <a:rPr lang="en-US" smtClean="0"/>
              <a:t>AsyaManolova@github</a:t>
            </a:r>
          </a:p>
          <a:p>
            <a:pPr lvl="1">
              <a:buFont typeface="Calibri" pitchFamily="34" charset="0"/>
              <a:buChar char="–"/>
            </a:pPr>
            <a:r>
              <a:rPr lang="en-US" smtClean="0"/>
              <a:t> Pathfinding;      </a:t>
            </a:r>
          </a:p>
          <a:p>
            <a:r>
              <a:rPr lang="bg-BG" b="1" smtClean="0"/>
              <a:t>Виктор Карауланов </a:t>
            </a:r>
            <a:r>
              <a:rPr lang="bg-BG" smtClean="0"/>
              <a:t>– </a:t>
            </a:r>
            <a:r>
              <a:rPr lang="en-US" smtClean="0"/>
              <a:t>Vik-Karaulanov@github</a:t>
            </a:r>
          </a:p>
          <a:p>
            <a:pPr lvl="1">
              <a:buFont typeface="Calibri" pitchFamily="34" charset="0"/>
              <a:buChar char="–"/>
            </a:pPr>
            <a:r>
              <a:rPr lang="en-US" smtClean="0"/>
              <a:t>Graphics;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</Words>
  <Application>Microsoft Office PowerPoint</Application>
  <PresentationFormat>Презентация на цял екран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3" baseType="lpstr">
      <vt:lpstr>Office тема</vt:lpstr>
      <vt:lpstr>Team Dromund Kaas-II</vt:lpstr>
      <vt:lpstr>Team Members and Contributions: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Dromund Kaas</dc:title>
  <dc:creator>yas</dc:creator>
  <cp:lastModifiedBy>Asya</cp:lastModifiedBy>
  <cp:revision>11</cp:revision>
  <dcterms:created xsi:type="dcterms:W3CDTF">2015-05-28T06:21:58Z</dcterms:created>
  <dcterms:modified xsi:type="dcterms:W3CDTF">2015-07-02T07:16:14Z</dcterms:modified>
</cp:coreProperties>
</file>