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28.5.2015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visu/Dromund-Kaa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 DARLING" pitchFamily="2" charset="0"/>
              </a:rPr>
              <a:t>Team </a:t>
            </a:r>
            <a:r>
              <a:rPr lang="en-US" dirty="0" err="1" smtClean="0">
                <a:latin typeface="AR DARLING" pitchFamily="2" charset="0"/>
              </a:rPr>
              <a:t>Dromund</a:t>
            </a:r>
            <a:r>
              <a:rPr lang="en-US" dirty="0" smtClean="0">
                <a:latin typeface="AR DARLING" pitchFamily="2" charset="0"/>
              </a:rPr>
              <a:t> </a:t>
            </a:r>
            <a:r>
              <a:rPr lang="en-US" dirty="0" err="1" smtClean="0">
                <a:latin typeface="AR DARLING" pitchFamily="2" charset="0"/>
              </a:rPr>
              <a:t>Kaas</a:t>
            </a:r>
            <a:endParaRPr lang="en-US" dirty="0">
              <a:latin typeface="AR DARLING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rgbClr val="C00000"/>
                </a:solidFill>
                <a:latin typeface="AR BONNIE" pitchFamily="2" charset="0"/>
              </a:rPr>
              <a:t>Star Wars:</a:t>
            </a:r>
          </a:p>
          <a:p>
            <a:r>
              <a:rPr lang="en-US" sz="6000" b="1" dirty="0" smtClean="0">
                <a:solidFill>
                  <a:srgbClr val="C00000"/>
                </a:solidFill>
                <a:latin typeface="AR BONNIE" pitchFamily="2" charset="0"/>
              </a:rPr>
              <a:t>The </a:t>
            </a:r>
            <a:r>
              <a:rPr lang="en-US" sz="6000" b="1" dirty="0" err="1" smtClean="0">
                <a:solidFill>
                  <a:srgbClr val="C00000"/>
                </a:solidFill>
                <a:latin typeface="AR BONNIE" pitchFamily="2" charset="0"/>
              </a:rPr>
              <a:t>Sith</a:t>
            </a:r>
            <a:r>
              <a:rPr lang="en-US" sz="6000" b="1" dirty="0" smtClean="0">
                <a:solidFill>
                  <a:srgbClr val="C00000"/>
                </a:solidFill>
                <a:latin typeface="AR BONNIE" pitchFamily="2" charset="0"/>
              </a:rPr>
              <a:t> Invader Game</a:t>
            </a:r>
            <a:endParaRPr lang="en-US" sz="6000" b="1" dirty="0">
              <a:solidFill>
                <a:srgbClr val="C00000"/>
              </a:solidFill>
              <a:latin typeface="AR BONNI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5373216"/>
            <a:ext cx="6873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hlinkClick r:id="rId2"/>
              </a:rPr>
              <a:t>https://github.com/yasvisu/Dromund-Kaas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DARLING" pitchFamily="2" charset="0"/>
              </a:rPr>
              <a:t>Team Members and Contributions</a:t>
            </a:r>
            <a:endParaRPr lang="en-US" dirty="0">
              <a:latin typeface="AR DARLI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Ивайло Христов – </a:t>
            </a:r>
            <a:r>
              <a:rPr lang="en-US" dirty="0" err="1" smtClean="0"/>
              <a:t>IvayloKHristov@github</a:t>
            </a:r>
            <a:endParaRPr lang="en-US" dirty="0" smtClean="0"/>
          </a:p>
          <a:p>
            <a:pPr lvl="1"/>
            <a:r>
              <a:rPr lang="en-US" dirty="0" smtClean="0"/>
              <a:t>Coding, Entities, Visual Assets</a:t>
            </a:r>
          </a:p>
          <a:p>
            <a:r>
              <a:rPr lang="bg-BG" dirty="0" smtClean="0"/>
              <a:t>Николай Паунов</a:t>
            </a:r>
            <a:r>
              <a:rPr lang="bg-BG" dirty="0" smtClean="0"/>
              <a:t> </a:t>
            </a:r>
            <a:r>
              <a:rPr lang="bg-BG" dirty="0" smtClean="0"/>
              <a:t>– </a:t>
            </a:r>
            <a:r>
              <a:rPr lang="en-US" dirty="0" err="1" smtClean="0"/>
              <a:t>npaunov@github</a:t>
            </a:r>
            <a:endParaRPr lang="en-US" dirty="0" smtClean="0"/>
          </a:p>
          <a:p>
            <a:pPr lvl="1"/>
            <a:r>
              <a:rPr lang="en-US" dirty="0" smtClean="0"/>
              <a:t>Coding, Intro, Music Assets</a:t>
            </a:r>
          </a:p>
          <a:p>
            <a:r>
              <a:rPr lang="bg-BG" dirty="0" smtClean="0"/>
              <a:t>Ясен </a:t>
            </a:r>
            <a:r>
              <a:rPr lang="bg-BG" dirty="0" err="1" smtClean="0"/>
              <a:t>Висулчев</a:t>
            </a:r>
            <a:r>
              <a:rPr lang="bg-BG" dirty="0" smtClean="0"/>
              <a:t> – </a:t>
            </a:r>
            <a:r>
              <a:rPr lang="en-US" dirty="0" err="1" smtClean="0"/>
              <a:t>yasvisu@github</a:t>
            </a:r>
            <a:endParaRPr lang="en-US" dirty="0" smtClean="0"/>
          </a:p>
          <a:p>
            <a:pPr lvl="1"/>
            <a:r>
              <a:rPr lang="en-US" dirty="0" smtClean="0"/>
              <a:t>Coding, Engine, Project Lead</a:t>
            </a:r>
          </a:p>
          <a:p>
            <a:pPr lvl="1"/>
            <a:endParaRPr lang="en-US" dirty="0" smtClean="0"/>
          </a:p>
          <a:p>
            <a:pPr lvl="1"/>
            <a:r>
              <a:rPr lang="bg-BG" smtClean="0"/>
              <a:t>Йордан Гълъбов (???)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тема</vt:lpstr>
      <vt:lpstr>Team Dromund Kaas</vt:lpstr>
      <vt:lpstr>Team Members and 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Dromund Kaas</dc:title>
  <dc:creator>yas</dc:creator>
  <cp:lastModifiedBy>yas</cp:lastModifiedBy>
  <cp:revision>7</cp:revision>
  <dcterms:created xsi:type="dcterms:W3CDTF">2015-05-28T06:21:58Z</dcterms:created>
  <dcterms:modified xsi:type="dcterms:W3CDTF">2015-05-28T06:41:00Z</dcterms:modified>
</cp:coreProperties>
</file>