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59481ebd8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59481ebd8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59481ebd8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59481ebd8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59481ebd8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59481ebd8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59481ebd8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59481ebd8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59481ebd8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59481ebd8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59481ebd8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59481ebd8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59481ebd8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59481ebd8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99e15a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99e15a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4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GAME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18600" y="3473275"/>
            <a:ext cx="44358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DHULIPALLA YASWANTH-AP21110010023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RITHIKA NAMPALLY-AP21110010030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PURNAJEAR KESAVAPATNAM-AP21110010035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PONVITHA NERUSU-AP21110010065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Lato"/>
                <a:ea typeface="Lato"/>
                <a:cs typeface="Lato"/>
                <a:sym typeface="Lato"/>
              </a:rPr>
              <a:t>PROBLEM STATEMENT(AIM):</a:t>
            </a:r>
            <a:endParaRPr b="1" sz="4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Setup of the Quiz Application Using PYTHON GUI TKINTER method.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ABSTRACT:</a:t>
            </a:r>
            <a:endParaRPr b="1" sz="33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62"/>
              <a:t>Our quiz game will offer the player questions to which the player must respond</a:t>
            </a:r>
            <a:endParaRPr sz="386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2"/>
              <a:t>with the correct answer. Each question will be having four choices, in that</a:t>
            </a:r>
            <a:endParaRPr sz="386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2"/>
              <a:t>player should choose correct choice. If the player does not correctly answer</a:t>
            </a:r>
            <a:endParaRPr sz="386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2"/>
              <a:t>the question then the player will earn no points. However, if the player</a:t>
            </a:r>
            <a:endParaRPr sz="386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2"/>
              <a:t>correctly answers the question, he will get score according to his performance.</a:t>
            </a:r>
            <a:endParaRPr sz="386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2"/>
              <a:t>The total points scored and the number of corrects and wrongs done by the</a:t>
            </a:r>
            <a:endParaRPr sz="386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2"/>
              <a:t>player are shown at the conclusion of the game.</a:t>
            </a:r>
            <a:endParaRPr sz="386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OBJECTIVE:</a:t>
            </a:r>
            <a:endParaRPr b="1" sz="33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8"/>
              <a:t>The quiz games can be conducted for different age groups and over varying</a:t>
            </a:r>
            <a:endParaRPr sz="28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28"/>
              <a:t>cultures Quizzes improve or expanding one’s knowledge of things, either</a:t>
            </a:r>
            <a:endParaRPr sz="28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28"/>
              <a:t>general or in specific area Quizzes are designed to promote, a fun way to study</a:t>
            </a:r>
            <a:endParaRPr sz="28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28"/>
              <a:t>and in the process help improve one’s general knowledge. And main our aim is</a:t>
            </a:r>
            <a:endParaRPr sz="28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28"/>
              <a:t>to develop and conduct Online quizzes which makes people to think in more</a:t>
            </a:r>
            <a:endParaRPr sz="282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28"/>
              <a:t>technical way.</a:t>
            </a:r>
            <a:endParaRPr sz="282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300" y="468425"/>
            <a:ext cx="6696826" cy="43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0" y="480850"/>
            <a:ext cx="6264550" cy="42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OUTPUT:</a:t>
            </a:r>
            <a:endParaRPr b="1" sz="33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100" y="1307850"/>
            <a:ext cx="6442076" cy="32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OUTPUT:</a:t>
            </a:r>
            <a:endParaRPr b="1" sz="33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0" y="1307850"/>
            <a:ext cx="5826776" cy="33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081925" y="1751725"/>
            <a:ext cx="66621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6800">
                <a:latin typeface="Caveat"/>
                <a:ea typeface="Caveat"/>
                <a:cs typeface="Caveat"/>
                <a:sym typeface="Caveat"/>
              </a:rPr>
              <a:t>THANK YOU</a:t>
            </a:r>
            <a:endParaRPr b="1" i="1" sz="6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