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embeddedFontLst>
    <p:embeddedFont>
      <p:font typeface="Algerian" panose="04020705040A02060702" pitchFamily="82" charset="0"/>
      <p:regular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1: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June 2024</a:t>
            </a:r>
            <a:endParaRPr/>
          </a:p>
        </p:txBody>
      </p:sp>
      <p:sp>
        <p:nvSpPr>
          <p:cNvPr id="83" name="Google Shape;83;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84" name="Google Shape;8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17 June 2024</a:t>
            </a:r>
            <a:endParaRPr/>
          </a:p>
        </p:txBody>
      </p:sp>
      <p:sp>
        <p:nvSpPr>
          <p:cNvPr id="110" name="Google Shape;110;p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1-59</a:t>
            </a:r>
            <a:endParaRPr/>
          </a:p>
        </p:txBody>
      </p:sp>
      <p:sp>
        <p:nvSpPr>
          <p:cNvPr id="111" name="Google Shape;11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3c8dcbb48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73c8dcbb48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g273c8dcbb48_0_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5"/>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p6"/>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p6"/>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6"/>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3" name="Google Shape;53;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 name="Google Shape;57;p1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85"/>
        <p:cNvGrpSpPr/>
        <p:nvPr/>
      </p:nvGrpSpPr>
      <p:grpSpPr>
        <a:xfrm>
          <a:off x="0" y="0"/>
          <a:ext cx="0" cy="0"/>
          <a:chOff x="0" y="0"/>
          <a:chExt cx="0" cy="0"/>
        </a:xfrm>
      </p:grpSpPr>
      <p:sp>
        <p:nvSpPr>
          <p:cNvPr id="86" name="Google Shape;86;p14"/>
          <p:cNvSpPr txBox="1">
            <a:spLocks noGrp="1"/>
          </p:cNvSpPr>
          <p:nvPr>
            <p:ph type="subTitle" idx="1"/>
          </p:nvPr>
        </p:nvSpPr>
        <p:spPr>
          <a:xfrm>
            <a:off x="2590800" y="1357298"/>
            <a:ext cx="6553200" cy="1600200"/>
          </a:xfrm>
          <a:prstGeom prst="rect">
            <a:avLst/>
          </a:prstGeom>
          <a:noFill/>
          <a:ln>
            <a:noFill/>
          </a:ln>
        </p:spPr>
        <p:txBody>
          <a:bodyPr spcFirstLastPara="1" wrap="square" lIns="0" tIns="45700" rIns="18275" bIns="45700" anchor="t" anchorCtr="0">
            <a:noAutofit/>
          </a:bodyPr>
          <a:lstStyle/>
          <a:p>
            <a:pPr marL="0" marR="0" lvl="0" indent="0" algn="ctr" rtl="0">
              <a:spcBef>
                <a:spcPts val="0"/>
              </a:spcBef>
              <a:spcAft>
                <a:spcPts val="0"/>
              </a:spcAft>
              <a:buClr>
                <a:schemeClr val="dk1"/>
              </a:buClr>
              <a:buSzPts val="2560"/>
              <a:buNone/>
            </a:pPr>
            <a:endParaRPr sz="3200" b="1">
              <a:solidFill>
                <a:srgbClr val="B9077E"/>
              </a:solidFill>
            </a:endParaRPr>
          </a:p>
          <a:p>
            <a:pPr marL="0" marR="0" lvl="0" indent="0" algn="ctr" rtl="0">
              <a:spcBef>
                <a:spcPts val="640"/>
              </a:spcBef>
              <a:spcAft>
                <a:spcPts val="0"/>
              </a:spcAft>
              <a:buClr>
                <a:srgbClr val="B9077E"/>
              </a:buClr>
              <a:buSzPts val="2560"/>
              <a:buNone/>
            </a:pPr>
            <a:r>
              <a:rPr lang="en-US" sz="3200" b="1">
                <a:solidFill>
                  <a:srgbClr val="B9077E"/>
                </a:solidFill>
              </a:rPr>
              <a:t>    </a:t>
            </a:r>
            <a:endParaRPr sz="3200"/>
          </a:p>
        </p:txBody>
      </p:sp>
      <p:pic>
        <p:nvPicPr>
          <p:cNvPr id="87" name="Google Shape;87;p14" descr="klogo copy.png"/>
          <p:cNvPicPr preferRelativeResize="0"/>
          <p:nvPr/>
        </p:nvPicPr>
        <p:blipFill rotWithShape="1">
          <a:blip r:embed="rId4">
            <a:alphaModFix/>
          </a:blip>
          <a:srcRect/>
          <a:stretch/>
        </p:blipFill>
        <p:spPr>
          <a:xfrm>
            <a:off x="152400" y="76200"/>
            <a:ext cx="1374249" cy="1066800"/>
          </a:xfrm>
          <a:prstGeom prst="rect">
            <a:avLst/>
          </a:prstGeom>
          <a:noFill/>
          <a:ln>
            <a:noFill/>
          </a:ln>
        </p:spPr>
      </p:pic>
      <p:pic>
        <p:nvPicPr>
          <p:cNvPr id="88" name="Google Shape;88;p14" descr="kec2blackborder png.PNG"/>
          <p:cNvPicPr preferRelativeResize="0"/>
          <p:nvPr/>
        </p:nvPicPr>
        <p:blipFill rotWithShape="1">
          <a:blip r:embed="rId5">
            <a:alphaModFix/>
          </a:blip>
          <a:srcRect/>
          <a:stretch/>
        </p:blipFill>
        <p:spPr>
          <a:xfrm>
            <a:off x="381000" y="4495800"/>
            <a:ext cx="1479013" cy="1841384"/>
          </a:xfrm>
          <a:prstGeom prst="rect">
            <a:avLst/>
          </a:prstGeom>
          <a:noFill/>
          <a:ln>
            <a:noFill/>
          </a:ln>
        </p:spPr>
      </p:pic>
      <p:sp>
        <p:nvSpPr>
          <p:cNvPr id="89" name="Google Shape;89;p14"/>
          <p:cNvSpPr txBox="1"/>
          <p:nvPr/>
        </p:nvSpPr>
        <p:spPr>
          <a:xfrm>
            <a:off x="2362200" y="3463406"/>
            <a:ext cx="6400800" cy="2908184"/>
          </a:xfrm>
          <a:prstGeom prst="rect">
            <a:avLst/>
          </a:prstGeom>
          <a:noFill/>
          <a:ln>
            <a:noFill/>
          </a:ln>
        </p:spPr>
        <p:txBody>
          <a:bodyPr spcFirstLastPara="1" wrap="square" lIns="0" tIns="45700" rIns="18275" bIns="45700" anchor="t" anchorCtr="0">
            <a:normAutofit lnSpcReduction="10000"/>
          </a:bodyPr>
          <a:lstStyle/>
          <a:p>
            <a:pPr marL="0" marR="45720" lvl="0" indent="0" algn="ctr" rtl="0">
              <a:lnSpc>
                <a:spcPct val="100000"/>
              </a:lnSpc>
              <a:spcBef>
                <a:spcPts val="0"/>
              </a:spcBef>
              <a:spcAft>
                <a:spcPts val="0"/>
              </a:spcAft>
              <a:buClr>
                <a:schemeClr val="dk1"/>
              </a:buClr>
              <a:buSzPts val="144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a:p>
            <a:pPr marL="0" marR="45720" lvl="0" indent="0" algn="ctr" rtl="0">
              <a:spcBef>
                <a:spcPts val="360"/>
              </a:spcBef>
              <a:spcAft>
                <a:spcPts val="0"/>
              </a:spcAft>
              <a:buNone/>
            </a:pPr>
            <a:r>
              <a:rPr lang="en-US" sz="1800" b="1" i="0" u="none" strike="noStrike" cap="none" dirty="0">
                <a:solidFill>
                  <a:schemeClr val="dk1"/>
                </a:solidFill>
                <a:latin typeface="Arial"/>
                <a:ea typeface="Arial"/>
                <a:cs typeface="Arial"/>
                <a:sym typeface="Arial"/>
              </a:rPr>
              <a:t>PROJECT GUIDE</a:t>
            </a:r>
            <a:endParaRPr dirty="0"/>
          </a:p>
          <a:p>
            <a:pPr marL="0" marR="45720" lvl="0" indent="0" algn="ctr" rtl="0">
              <a:spcBef>
                <a:spcPts val="360"/>
              </a:spcBef>
              <a:spcAft>
                <a:spcPts val="0"/>
              </a:spcAft>
              <a:buNone/>
            </a:pPr>
            <a:endParaRPr sz="1800" b="0"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1"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1"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r>
              <a:rPr lang="en-US" sz="1800" b="1" i="0" u="none" strike="noStrike" cap="none" dirty="0">
                <a:solidFill>
                  <a:schemeClr val="dk1"/>
                </a:solidFill>
                <a:latin typeface="Times New Roman"/>
                <a:ea typeface="Times New Roman"/>
                <a:cs typeface="Times New Roman"/>
                <a:sym typeface="Times New Roman"/>
              </a:rPr>
              <a:t>PROJECT MEMBER</a:t>
            </a:r>
            <a:endParaRPr dirty="0"/>
          </a:p>
          <a:p>
            <a:pPr marL="0" marR="45720" lvl="0" indent="0" algn="ctr" rtl="0">
              <a:lnSpc>
                <a:spcPct val="100000"/>
              </a:lnSpc>
              <a:spcBef>
                <a:spcPts val="360"/>
              </a:spcBef>
              <a:spcAft>
                <a:spcPts val="0"/>
              </a:spcAft>
              <a:buClr>
                <a:schemeClr val="dk1"/>
              </a:buClr>
              <a:buSzPts val="1440"/>
              <a:buFont typeface="Noto Sans Symbols"/>
              <a:buNone/>
            </a:pPr>
            <a:r>
              <a:rPr lang="en-IN" sz="1800" b="0" i="0" u="none" strike="noStrike" cap="none" dirty="0">
                <a:solidFill>
                  <a:schemeClr val="dk1"/>
                </a:solidFill>
                <a:latin typeface="Times New Roman"/>
                <a:ea typeface="Times New Roman"/>
                <a:cs typeface="Times New Roman"/>
                <a:sym typeface="Times New Roman"/>
              </a:rPr>
              <a:t>Varsha S</a:t>
            </a:r>
          </a:p>
          <a:p>
            <a:pPr marL="0" marR="45720" lvl="0" indent="0" algn="ctr" rtl="0">
              <a:lnSpc>
                <a:spcPct val="100000"/>
              </a:lnSpc>
              <a:spcBef>
                <a:spcPts val="360"/>
              </a:spcBef>
              <a:spcAft>
                <a:spcPts val="0"/>
              </a:spcAft>
              <a:buClr>
                <a:schemeClr val="dk1"/>
              </a:buClr>
              <a:buSzPts val="1440"/>
              <a:buFont typeface="Noto Sans Symbols"/>
              <a:buNone/>
            </a:pPr>
            <a:r>
              <a:rPr lang="en-IN" sz="1800" b="0" i="0" u="none" strike="noStrike" cap="none" dirty="0">
                <a:solidFill>
                  <a:schemeClr val="dk1"/>
                </a:solidFill>
                <a:latin typeface="Times New Roman"/>
                <a:ea typeface="Times New Roman"/>
                <a:cs typeface="Times New Roman"/>
                <a:sym typeface="Times New Roman"/>
              </a:rPr>
              <a:t>Yaswanth </a:t>
            </a:r>
            <a:r>
              <a:rPr lang="en-IN" sz="1800" dirty="0">
                <a:solidFill>
                  <a:schemeClr val="dk1"/>
                </a:solidFill>
                <a:latin typeface="Times New Roman"/>
                <a:ea typeface="Times New Roman"/>
                <a:cs typeface="Times New Roman"/>
                <a:sym typeface="Times New Roman"/>
              </a:rPr>
              <a:t>Raj E</a:t>
            </a:r>
          </a:p>
          <a:p>
            <a:pPr marL="0" marR="45720" lvl="0" indent="0" algn="ctr" rtl="0">
              <a:lnSpc>
                <a:spcPct val="100000"/>
              </a:lnSpc>
              <a:spcBef>
                <a:spcPts val="360"/>
              </a:spcBef>
              <a:spcAft>
                <a:spcPts val="0"/>
              </a:spcAft>
              <a:buClr>
                <a:schemeClr val="dk1"/>
              </a:buClr>
              <a:buSzPts val="1440"/>
              <a:buFont typeface="Noto Sans Symbols"/>
              <a:buNone/>
            </a:pPr>
            <a:r>
              <a:rPr lang="en-IN" sz="1800" b="0" i="0" u="none" strike="noStrike" cap="none" dirty="0">
                <a:solidFill>
                  <a:schemeClr val="dk1"/>
                </a:solidFill>
                <a:latin typeface="Times New Roman"/>
                <a:ea typeface="Times New Roman"/>
                <a:cs typeface="Times New Roman"/>
                <a:sym typeface="Times New Roman"/>
              </a:rPr>
              <a:t>Sidharth S</a:t>
            </a:r>
            <a:endParaRPr sz="1800" b="0" i="0" u="none" strike="noStrike" cap="none" dirty="0">
              <a:solidFill>
                <a:schemeClr val="dk1"/>
              </a:solidFill>
              <a:latin typeface="Times New Roman"/>
              <a:ea typeface="Times New Roman"/>
              <a:cs typeface="Times New Roman"/>
              <a:sym typeface="Times New Roman"/>
            </a:endParaRPr>
          </a:p>
          <a:p>
            <a:pPr marL="0" marR="45720" lvl="0" indent="0" algn="ctr" rtl="0">
              <a:lnSpc>
                <a:spcPct val="100000"/>
              </a:lnSpc>
              <a:spcBef>
                <a:spcPts val="360"/>
              </a:spcBef>
              <a:spcAft>
                <a:spcPts val="0"/>
              </a:spcAft>
              <a:buClr>
                <a:schemeClr val="dk1"/>
              </a:buClr>
              <a:buSzPts val="1440"/>
              <a:buFont typeface="Noto Sans Symbols"/>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0" name="Google Shape;90;p14"/>
          <p:cNvSpPr txBox="1">
            <a:spLocks noGrp="1"/>
          </p:cNvSpPr>
          <p:nvPr>
            <p:ph type="ctrTitle"/>
          </p:nvPr>
        </p:nvSpPr>
        <p:spPr>
          <a:xfrm>
            <a:off x="857224" y="1142984"/>
            <a:ext cx="7985394" cy="1448967"/>
          </a:xfrm>
          <a:prstGeom prst="rect">
            <a:avLst/>
          </a:prstGeom>
          <a:noFill/>
          <a:ln>
            <a:noFill/>
          </a:ln>
        </p:spPr>
        <p:txBody>
          <a:bodyPr spcFirstLastPara="1" wrap="square" lIns="0" tIns="0" rIns="18275" bIns="0" anchor="b" anchorCtr="0">
            <a:normAutofit/>
          </a:bodyPr>
          <a:lstStyle/>
          <a:p>
            <a:pPr marL="0" lvl="0" indent="0" algn="ctr" rtl="0">
              <a:spcBef>
                <a:spcPts val="0"/>
              </a:spcBef>
              <a:spcAft>
                <a:spcPts val="0"/>
              </a:spcAft>
              <a:buClr>
                <a:schemeClr val="dk1"/>
              </a:buClr>
              <a:buSzPts val="4400"/>
              <a:buFont typeface="Times New Roman"/>
              <a:buNone/>
            </a:pPr>
            <a:r>
              <a:rPr lang="en-US" sz="4400" dirty="0">
                <a:solidFill>
                  <a:schemeClr val="dk1"/>
                </a:solidFill>
                <a:latin typeface="Times New Roman"/>
                <a:cs typeface="Times New Roman"/>
                <a:sym typeface="Times New Roman"/>
              </a:rPr>
              <a:t>EVENT MANGAGEMENT SYSTEM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533400" y="174308"/>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PROBLEM STATEMENT</a:t>
            </a:r>
            <a:endParaRPr b="1">
              <a:solidFill>
                <a:schemeClr val="dk1"/>
              </a:solidFill>
              <a:latin typeface="Times New Roman"/>
              <a:ea typeface="Times New Roman"/>
              <a:cs typeface="Times New Roman"/>
              <a:sym typeface="Times New Roman"/>
            </a:endParaRPr>
          </a:p>
        </p:txBody>
      </p:sp>
      <p:sp>
        <p:nvSpPr>
          <p:cNvPr id="96" name="Google Shape;96;p15"/>
          <p:cNvSpPr txBox="1">
            <a:spLocks noGrp="1"/>
          </p:cNvSpPr>
          <p:nvPr>
            <p:ph type="body" idx="1"/>
          </p:nvPr>
        </p:nvSpPr>
        <p:spPr>
          <a:xfrm>
            <a:off x="762000" y="1642110"/>
            <a:ext cx="8229600" cy="43894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920"/>
              <a:buNone/>
            </a:pPr>
            <a:r>
              <a:rPr lang="en-US" sz="2400"/>
              <a:t>                          </a:t>
            </a:r>
            <a:endParaRPr sz="2400"/>
          </a:p>
        </p:txBody>
      </p:sp>
      <p:sp>
        <p:nvSpPr>
          <p:cNvPr id="97" name="Google Shape;97;p15"/>
          <p:cNvSpPr txBox="1"/>
          <p:nvPr/>
        </p:nvSpPr>
        <p:spPr>
          <a:xfrm>
            <a:off x="838200" y="1447800"/>
            <a:ext cx="7239000" cy="3539390"/>
          </a:xfrm>
          <a:prstGeom prst="rect">
            <a:avLst/>
          </a:prstGeom>
          <a:noFill/>
          <a:ln>
            <a:noFill/>
          </a:ln>
        </p:spPr>
        <p:txBody>
          <a:bodyPr spcFirstLastPara="1" wrap="square" lIns="91425" tIns="45700" rIns="91425" bIns="45700" anchor="t" anchorCtr="0">
            <a:spAutoFit/>
          </a:bodyPr>
          <a:lstStyle/>
          <a:p>
            <a:pPr marL="285750" marR="0" lvl="0" indent="-298450" algn="just" rtl="0">
              <a:spcBef>
                <a:spcPts val="0"/>
              </a:spcBef>
              <a:spcAft>
                <a:spcPts val="0"/>
              </a:spcAft>
              <a:buClr>
                <a:schemeClr val="dk1"/>
              </a:buClr>
              <a:buSzPts val="2000"/>
              <a:buFont typeface="Noto Sans Symbols"/>
              <a:buChar char="⮚"/>
            </a:pPr>
            <a:r>
              <a:rPr lang="en-US" sz="2800" dirty="0"/>
              <a:t>To design and develop an event management system that allows event organizers to submit events for approval, facilitates the approval process by a central authority, and subsequently displays approved events to students. The system should also enable event organizers to view participant details.</a:t>
            </a:r>
            <a:endParaRPr sz="2000" b="0" i="0" u="none" strike="noStrike" cap="none" dirty="0">
              <a:solidFill>
                <a:schemeClr val="dk1"/>
              </a:solidFill>
              <a:latin typeface="Arial"/>
              <a:ea typeface="Arial"/>
              <a:cs typeface="Arial"/>
              <a:sym typeface="Arial"/>
            </a:endParaRPr>
          </a:p>
        </p:txBody>
      </p:sp>
      <p:sp>
        <p:nvSpPr>
          <p:cNvPr id="98" name="Google Shape;98;p15"/>
          <p:cNvSpPr/>
          <p:nvPr/>
        </p:nvSpPr>
        <p:spPr>
          <a:xfrm>
            <a:off x="-127233" y="4052501"/>
            <a:ext cx="65" cy="276999"/>
          </a:xfrm>
          <a:prstGeom prst="rect">
            <a:avLst/>
          </a:prstGeom>
          <a:solidFill>
            <a:srgbClr val="34354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body" idx="1"/>
          </p:nvPr>
        </p:nvSpPr>
        <p:spPr>
          <a:xfrm>
            <a:off x="609600" y="1714489"/>
            <a:ext cx="8077200" cy="4610112"/>
          </a:xfrm>
          <a:prstGeom prst="rect">
            <a:avLst/>
          </a:prstGeom>
          <a:noFill/>
          <a:ln>
            <a:noFill/>
          </a:ln>
        </p:spPr>
        <p:txBody>
          <a:bodyPr spcFirstLastPara="1" wrap="square" lIns="91425" tIns="45700" rIns="91425" bIns="45700" anchor="t" anchorCtr="0">
            <a:noAutofit/>
          </a:bodyPr>
          <a:lstStyle/>
          <a:p>
            <a:pPr marL="273050" lvl="0" indent="-273050" algn="just" rtl="0">
              <a:spcBef>
                <a:spcPts val="0"/>
              </a:spcBef>
              <a:spcAft>
                <a:spcPts val="0"/>
              </a:spcAft>
              <a:buClr>
                <a:schemeClr val="dk1"/>
              </a:buClr>
              <a:buSzPts val="1600"/>
              <a:buChar char="⮚"/>
            </a:pPr>
            <a:r>
              <a:rPr lang="en-US" dirty="0"/>
              <a:t>To design and develop an event management system that allows event organizers to submit events for approval, facilitates the approval process by a central authority, and subsequently displays approved events to students. The system should also enable event organizers to view participant details.</a:t>
            </a:r>
            <a:endParaRPr dirty="0"/>
          </a:p>
        </p:txBody>
      </p:sp>
      <p:sp>
        <p:nvSpPr>
          <p:cNvPr id="104" name="Google Shape;104;p16"/>
          <p:cNvSpPr txBox="1">
            <a:spLocks noGrp="1"/>
          </p:cNvSpPr>
          <p:nvPr>
            <p:ph type="title"/>
          </p:nvPr>
        </p:nvSpPr>
        <p:spPr>
          <a:xfrm>
            <a:off x="533400" y="174308"/>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OBJECTIVE</a:t>
            </a:r>
            <a:endParaRPr b="1">
              <a:solidFill>
                <a:schemeClr val="dk1"/>
              </a:solidFill>
              <a:latin typeface="Times New Roman"/>
              <a:ea typeface="Times New Roman"/>
              <a:cs typeface="Times New Roman"/>
              <a:sym typeface="Times New Roman"/>
            </a:endParaRPr>
          </a:p>
        </p:txBody>
      </p:sp>
      <p:sp>
        <p:nvSpPr>
          <p:cNvPr id="105" name="Google Shape;105;p16"/>
          <p:cNvSpPr/>
          <p:nvPr/>
        </p:nvSpPr>
        <p:spPr>
          <a:xfrm>
            <a:off x="0" y="-138499"/>
            <a:ext cx="65" cy="276999"/>
          </a:xfrm>
          <a:prstGeom prst="rect">
            <a:avLst/>
          </a:prstGeom>
          <a:solidFill>
            <a:srgbClr val="343541"/>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457200"/>
            <a:ext cx="8229600" cy="62865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EXISTING SYSTEM</a:t>
            </a:r>
            <a:endParaRPr>
              <a:latin typeface="Times New Roman"/>
              <a:ea typeface="Times New Roman"/>
              <a:cs typeface="Times New Roman"/>
              <a:sym typeface="Times New Roman"/>
            </a:endParaRPr>
          </a:p>
        </p:txBody>
      </p:sp>
      <p:sp>
        <p:nvSpPr>
          <p:cNvPr id="114" name="Google Shape;114;p17"/>
          <p:cNvSpPr txBox="1">
            <a:spLocks noGrp="1"/>
          </p:cNvSpPr>
          <p:nvPr>
            <p:ph type="body" idx="1"/>
          </p:nvPr>
        </p:nvSpPr>
        <p:spPr>
          <a:xfrm>
            <a:off x="685800" y="1219200"/>
            <a:ext cx="8229600" cy="5137150"/>
          </a:xfrm>
          <a:prstGeom prst="rect">
            <a:avLst/>
          </a:prstGeom>
          <a:noFill/>
          <a:ln>
            <a:noFill/>
          </a:ln>
        </p:spPr>
        <p:txBody>
          <a:bodyPr spcFirstLastPara="1" wrap="square" lIns="91425" tIns="45700" rIns="91425" bIns="45700" anchor="t" anchorCtr="0">
            <a:noAutofit/>
          </a:bodyPr>
          <a:lstStyle/>
          <a:p>
            <a:pPr marL="273050" lvl="0" indent="-292100" algn="just" rtl="0">
              <a:spcBef>
                <a:spcPts val="320"/>
              </a:spcBef>
              <a:spcAft>
                <a:spcPts val="0"/>
              </a:spcAft>
              <a:buClr>
                <a:schemeClr val="dk1"/>
              </a:buClr>
              <a:buSzPts val="1580"/>
              <a:buChar char="⮚"/>
            </a:pPr>
            <a:r>
              <a:rPr lang="en-US" dirty="0"/>
              <a:t>The existing event management system provides a basic framework for event organizers to submit events and for students to view them. However, it lacks a central approval process and participant management functionality, leading to potential inefficiencies and quality issues. Enhancing the system to include these features will improve overall event coordination and user satisfaction.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62000" y="239078"/>
            <a:ext cx="8229600" cy="842009"/>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PROPOSED WORK – BLOCK DIAGRAM</a:t>
            </a:r>
            <a:endParaRPr>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399EE79E-6403-DD16-4C8B-D0B906215EDB}"/>
              </a:ext>
            </a:extLst>
          </p:cNvPr>
          <p:cNvPicPr>
            <a:picLocks noChangeAspect="1"/>
          </p:cNvPicPr>
          <p:nvPr/>
        </p:nvPicPr>
        <p:blipFill>
          <a:blip r:embed="rId3"/>
          <a:stretch>
            <a:fillRect/>
          </a:stretch>
        </p:blipFill>
        <p:spPr>
          <a:xfrm>
            <a:off x="134470" y="0"/>
            <a:ext cx="8875059"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533400" y="-15240"/>
            <a:ext cx="8229600" cy="11430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b="1">
                <a:solidFill>
                  <a:schemeClr val="dk1"/>
                </a:solidFill>
                <a:latin typeface="Times New Roman"/>
                <a:ea typeface="Times New Roman"/>
                <a:cs typeface="Times New Roman"/>
                <a:sym typeface="Times New Roman"/>
              </a:rPr>
              <a:t>SOLUTION</a:t>
            </a:r>
            <a:endParaRPr/>
          </a:p>
        </p:txBody>
      </p:sp>
      <p:sp>
        <p:nvSpPr>
          <p:cNvPr id="126" name="Google Shape;126;p19"/>
          <p:cNvSpPr txBox="1">
            <a:spLocks noGrp="1"/>
          </p:cNvSpPr>
          <p:nvPr>
            <p:ph type="body" idx="1"/>
          </p:nvPr>
        </p:nvSpPr>
        <p:spPr>
          <a:xfrm>
            <a:off x="533400" y="1295400"/>
            <a:ext cx="8229600" cy="4800600"/>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US" sz="2400" dirty="0"/>
              <a:t>A more organized event management process with a central approval system.</a:t>
            </a:r>
          </a:p>
          <a:p>
            <a:pPr>
              <a:buFont typeface="+mj-lt"/>
              <a:buAutoNum type="arabicPeriod"/>
            </a:pPr>
            <a:r>
              <a:rPr lang="en-US" sz="2400" dirty="0"/>
              <a:t>Enhanced control over event quality and relevance.</a:t>
            </a:r>
          </a:p>
          <a:p>
            <a:pPr>
              <a:buFont typeface="+mj-lt"/>
              <a:buAutoNum type="arabicPeriod"/>
            </a:pPr>
            <a:r>
              <a:rPr lang="en-US" sz="2400" dirty="0"/>
              <a:t>Improved participant management capabilities for event organizers.</a:t>
            </a:r>
          </a:p>
          <a:p>
            <a:pPr>
              <a:buFont typeface="+mj-lt"/>
              <a:buAutoNum type="arabicPeriod"/>
            </a:pPr>
            <a:r>
              <a:rPr lang="en-US" sz="2400" dirty="0"/>
              <a:t>Clear roles and permissions ensuring secure and appropriate access.</a:t>
            </a:r>
          </a:p>
          <a:p>
            <a:pPr>
              <a:buFont typeface="+mj-lt"/>
              <a:buAutoNum type="arabicPeriod"/>
            </a:pPr>
            <a:r>
              <a:rPr lang="en-US" sz="2400" dirty="0"/>
              <a:t>An updated user interface that integrates new functionalities while remaining user-friendly.</a:t>
            </a:r>
          </a:p>
          <a:p>
            <a:pPr>
              <a:buFont typeface="+mj-lt"/>
              <a:buAutoNum type="arabicPeriod"/>
            </a:pPr>
            <a:r>
              <a:rPr lang="en-US" sz="2400" dirty="0"/>
              <a:t>Effective communication and notifications keeping all stakeholders informed.</a:t>
            </a:r>
          </a:p>
          <a:p>
            <a:pPr marL="273050" lvl="0" indent="0" algn="l" rtl="0">
              <a:spcBef>
                <a:spcPts val="1200"/>
              </a:spcBef>
              <a:spcAft>
                <a:spcPts val="0"/>
              </a:spcAft>
              <a:buNone/>
            </a:pPr>
            <a:endParaRPr sz="2600" dirty="0"/>
          </a:p>
        </p:txBody>
      </p:sp>
      <p:pic>
        <p:nvPicPr>
          <p:cNvPr id="127" name="Google Shape;127;p19"/>
          <p:cNvPicPr preferRelativeResize="0"/>
          <p:nvPr/>
        </p:nvPicPr>
        <p:blipFill>
          <a:blip r:embed="rId3">
            <a:alphaModFix/>
          </a:blip>
          <a:stretch>
            <a:fillRect/>
          </a:stretch>
        </p:blipFill>
        <p:spPr>
          <a:xfrm>
            <a:off x="3172525" y="2489850"/>
            <a:ext cx="2951350" cy="156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a:solidFill>
                  <a:schemeClr val="dk1"/>
                </a:solidFill>
              </a:rPr>
              <a:t>  CONCLUSION</a:t>
            </a:r>
            <a:endParaRPr>
              <a:solidFill>
                <a:schemeClr val="dk1"/>
              </a:solidFill>
            </a:endParaRPr>
          </a:p>
        </p:txBody>
      </p:sp>
      <p:sp>
        <p:nvSpPr>
          <p:cNvPr id="134" name="Google Shape;134;p20"/>
          <p:cNvSpPr txBox="1">
            <a:spLocks noGrp="1"/>
          </p:cNvSpPr>
          <p:nvPr>
            <p:ph type="body" idx="1"/>
          </p:nvPr>
        </p:nvSpPr>
        <p:spPr>
          <a:xfrm>
            <a:off x="587425" y="1987525"/>
            <a:ext cx="8099400" cy="43371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000" dirty="0"/>
              <a:t>By incorporating a central approval process and participant management functionality, the enhanced event management system will significantly improve the efficiency and transparency of event coordination. These enhancements will ensure that only approved events are displayed to students and that event organizers can effectively manage participant details, contributing to a more organized and engaging campus event experience.</a:t>
            </a:r>
            <a:endParaRPr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685800" y="685800"/>
            <a:ext cx="8229600" cy="4267200"/>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US" sz="6000" i="1">
                <a:solidFill>
                  <a:schemeClr val="dk1"/>
                </a:solidFill>
                <a:latin typeface="Algerian"/>
                <a:ea typeface="Algerian"/>
                <a:cs typeface="Algerian"/>
                <a:sym typeface="Algerian"/>
              </a:rPr>
              <a:t>THANK YOU</a:t>
            </a:r>
            <a:br>
              <a:rPr lang="en-US" sz="6000" i="1">
                <a:solidFill>
                  <a:schemeClr val="dk1"/>
                </a:solidFill>
                <a:latin typeface="Algerian"/>
                <a:ea typeface="Algerian"/>
                <a:cs typeface="Algerian"/>
                <a:sym typeface="Algerian"/>
              </a:rPr>
            </a:br>
            <a:endParaRPr sz="6000" i="1">
              <a:solidFill>
                <a:schemeClr val="dk1"/>
              </a:solidFill>
              <a:latin typeface="Algerian"/>
              <a:ea typeface="Algerian"/>
              <a:cs typeface="Algerian"/>
              <a:sym typeface="Algerian"/>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315</Words>
  <Application>Microsoft Office PowerPoint</Application>
  <PresentationFormat>On-screen Show (4:3)</PresentationFormat>
  <Paragraphs>37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Algerian</vt:lpstr>
      <vt:lpstr>Times New Roman</vt:lpstr>
      <vt:lpstr>Noto Sans Symbols</vt:lpstr>
      <vt:lpstr>Flow</vt:lpstr>
      <vt:lpstr>EVENT MANGAGEMENT SYSTEM</vt:lpstr>
      <vt:lpstr>PROBLEM STATEMENT</vt:lpstr>
      <vt:lpstr>OBJECTIVE</vt:lpstr>
      <vt:lpstr>EXISTING SYSTEM</vt:lpstr>
      <vt:lpstr>PROPOSED WORK – BLOCK DIAGRAM</vt:lpstr>
      <vt:lpstr>SOLUTION</vt:lpstr>
      <vt:lpstr>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dc:creator>
  <cp:lastModifiedBy>Yaswanth Raj</cp:lastModifiedBy>
  <cp:revision>1</cp:revision>
  <dcterms:modified xsi:type="dcterms:W3CDTF">2024-06-17T18:34:05Z</dcterms:modified>
</cp:coreProperties>
</file>