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481" r:id="rId2"/>
    <p:sldId id="492" r:id="rId3"/>
    <p:sldId id="482" r:id="rId4"/>
    <p:sldId id="485" r:id="rId5"/>
    <p:sldId id="487" r:id="rId6"/>
    <p:sldId id="488" r:id="rId7"/>
    <p:sldId id="491" r:id="rId8"/>
    <p:sldId id="490" r:id="rId9"/>
    <p:sldId id="489" r:id="rId10"/>
    <p:sldId id="493" r:id="rId11"/>
  </p:sldIdLst>
  <p:sldSz cx="12192000" cy="6858000"/>
  <p:notesSz cx="6858000" cy="9144000"/>
  <p:embeddedFontLst>
    <p:embeddedFont>
      <p:font typeface="Chivo Thin" pitchFamily="2" charset="77"/>
      <p:regular r:id="rId13"/>
    </p:embeddedFont>
    <p:embeddedFont>
      <p:font typeface="Oswald Medium" pitchFamily="2" charset="77"/>
      <p:regular r:id="rId14"/>
    </p:embeddedFont>
    <p:embeddedFont>
      <p:font typeface="Oswald SemiBold" pitchFamily="2" charset="77"/>
      <p:regular r:id="rId15"/>
      <p:bold r:id="rId16"/>
    </p:embeddedFont>
    <p:embeddedFont>
      <p:font typeface="Roboto Light" panose="02000000000000000000" pitchFamily="2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6" userDrawn="1">
          <p15:clr>
            <a:srgbClr val="A4A3A4"/>
          </p15:clr>
        </p15:guide>
        <p15:guide id="2" pos="6264" userDrawn="1">
          <p15:clr>
            <a:srgbClr val="A4A3A4"/>
          </p15:clr>
        </p15:guide>
        <p15:guide id="3" orient="horz" pos="2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8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82"/>
    <p:restoredTop sz="94340"/>
  </p:normalViewPr>
  <p:slideViewPr>
    <p:cSldViewPr snapToGrid="0" snapToObjects="1">
      <p:cViewPr varScale="1">
        <p:scale>
          <a:sx n="95" d="100"/>
          <a:sy n="95" d="100"/>
        </p:scale>
        <p:origin x="184" y="360"/>
      </p:cViewPr>
      <p:guideLst>
        <p:guide orient="horz" pos="1896"/>
        <p:guide pos="6264"/>
        <p:guide orient="horz" pos="2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swald Medium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swald Medium" pitchFamily="2" charset="77"/>
              </a:defRPr>
            </a:lvl1pPr>
          </a:lstStyle>
          <a:p>
            <a:fld id="{EB692D35-10FD-6545-8C02-813A60B2B96E}" type="datetimeFigureOut">
              <a:rPr lang="en-US" smtClean="0"/>
              <a:pPr/>
              <a:t>11/18/23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swald Medium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swald Medium" pitchFamily="2" charset="77"/>
              </a:defRPr>
            </a:lvl1pPr>
          </a:lstStyle>
          <a:p>
            <a:fld id="{1CDBF76F-1338-7C4E-90E8-75B3975575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6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swald Medium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swald Medium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swald Medium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swald Medium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swald Medium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F6D277-3820-1440-9688-2E759615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89E3C-9EB4-AB45-B7C4-A3593B30B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76475"/>
            <a:ext cx="10515600" cy="1325563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B11B6-42A4-6142-A7C8-2743D7B0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50A37-380D-F94E-B5F2-9B3040D1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DE528-A2B4-3D4C-90CE-4430B4F7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BC4F468-92DA-1344-817F-5C3B4362626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latin typeface="Chivo Thin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ceteros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verterem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his, sea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eius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iisque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eu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Et vis stet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dolorem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perpetua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usu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ea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diam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affert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labores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96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145" y="497475"/>
            <a:ext cx="11443710" cy="1200872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circle background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C722EB-B0D0-6649-BCC8-01F41F6B3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145" y="2972410"/>
            <a:ext cx="3650745" cy="120087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A6247AD-6A28-DA4E-9856-B0457ACF3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70629" y="2972409"/>
            <a:ext cx="3650745" cy="120087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1" i="0" cap="all" baseline="0">
                <a:latin typeface="Oswald SemiBold" pitchFamily="2" charset="77"/>
              </a:defRPr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408170-0DC4-794B-8D0C-6D8FDA83BF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67112" y="2972408"/>
            <a:ext cx="3650745" cy="120087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D6EB1DA-ED53-6F49-9F06-388137EB17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4143" y="4173281"/>
            <a:ext cx="3650745" cy="1938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6056064-94F0-8141-8549-E2C1A2D176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70627" y="4173280"/>
            <a:ext cx="3650745" cy="1938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7D5D29D-8CE0-5C49-BAFD-C85F34BEDD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7110" y="4173279"/>
            <a:ext cx="3650745" cy="1938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090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5" y="497475"/>
            <a:ext cx="11443710" cy="1200872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accent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C722EB-B0D0-6649-BCC8-01F41F6B3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145" y="2403642"/>
            <a:ext cx="3650745" cy="74207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A6247AD-6A28-DA4E-9856-B0457ACF3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70629" y="2403641"/>
            <a:ext cx="3650745" cy="74207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1" i="0" cap="all" baseline="0">
                <a:latin typeface="Oswald SemiBold" pitchFamily="2" charset="77"/>
              </a:defRPr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408170-0DC4-794B-8D0C-6D8FDA83BF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67112" y="2403640"/>
            <a:ext cx="3650745" cy="74207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D6EB1DA-ED53-6F49-9F06-388137EB17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4143" y="3145719"/>
            <a:ext cx="3650745" cy="742077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6056064-94F0-8141-8549-E2C1A2D176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70627" y="3145718"/>
            <a:ext cx="3650745" cy="742077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7D5D29D-8CE0-5C49-BAFD-C85F34BEDD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7110" y="3145717"/>
            <a:ext cx="3650745" cy="742077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F725F5F-29EC-7A46-867A-CB9D50B0EE0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4143" y="4704781"/>
            <a:ext cx="3650745" cy="74207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B1D89C0-DF86-9545-9067-BA2DAC653A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70627" y="4704780"/>
            <a:ext cx="3650745" cy="74207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1" i="0" cap="all" baseline="0">
                <a:latin typeface="Oswald SemiBold" pitchFamily="2" charset="77"/>
              </a:defRPr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44CABBFD-2B5D-444F-B158-905AE8E47C7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167110" y="4704779"/>
            <a:ext cx="3650745" cy="74207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54232E4-32B2-BD43-9691-9BBD9351E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74141" y="5446858"/>
            <a:ext cx="3650745" cy="742077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C0A11A7-0907-614C-8968-1586880AB59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70625" y="5446857"/>
            <a:ext cx="3650745" cy="742077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82C0728-65EA-464F-9DD9-96CB9AFFB3C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67108" y="5446856"/>
            <a:ext cx="3650745" cy="742077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77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C722EB-B0D0-6649-BCC8-01F41F6B3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277" y="4774196"/>
            <a:ext cx="3186688" cy="1325563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A6247AD-6A28-DA4E-9856-B0457ACF3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05761" y="4774195"/>
            <a:ext cx="3186688" cy="1325563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408170-0DC4-794B-8D0C-6D8FDA83BF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02244" y="4774194"/>
            <a:ext cx="3186688" cy="1325563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110A1B4-AB77-864B-B93F-F28A825262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276" y="1947278"/>
            <a:ext cx="3186687" cy="2777853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9911B599-DCFD-2A4C-816B-38B258B723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5760" y="1947278"/>
            <a:ext cx="3186687" cy="2777853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741FAB79-2CD0-1F4F-8D6D-89BBDBD10E8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02243" y="1947277"/>
            <a:ext cx="3186687" cy="2777853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51CBA4-BF0F-F64D-A26B-C41A89039D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276" y="603183"/>
            <a:ext cx="10979654" cy="810532"/>
          </a:xfrm>
        </p:spPr>
        <p:txBody>
          <a:bodyPr>
            <a:noAutofit/>
          </a:bodyPr>
          <a:lstStyle>
            <a:lvl1pPr algn="ctr">
              <a:defRPr sz="6000">
                <a:solidFill>
                  <a:schemeClr val="accent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670466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5" y="2635213"/>
            <a:ext cx="11443710" cy="1200872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C722EB-B0D0-6649-BCC8-01F41F6B3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2736" y="4061401"/>
            <a:ext cx="2634697" cy="1938771"/>
          </a:xfrm>
        </p:spPr>
        <p:txBody>
          <a:bodyPr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A6247AD-6A28-DA4E-9856-B0457ACF3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6680" y="4061400"/>
            <a:ext cx="2634697" cy="1938771"/>
          </a:xfrm>
        </p:spPr>
        <p:txBody>
          <a:bodyPr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408170-0DC4-794B-8D0C-6D8FDA83BF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0624" y="4061399"/>
            <a:ext cx="2634697" cy="1938771"/>
          </a:xfrm>
        </p:spPr>
        <p:txBody>
          <a:bodyPr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19F3C81-C606-9E45-A76F-3D6A4C159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64567" y="4061398"/>
            <a:ext cx="2634697" cy="1938771"/>
          </a:xfrm>
        </p:spPr>
        <p:txBody>
          <a:bodyPr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5890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153989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19F3C81-C606-9E45-A76F-3D6A4C159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8476" y="5039833"/>
            <a:ext cx="5470790" cy="1453042"/>
          </a:xfrm>
        </p:spPr>
        <p:txBody>
          <a:bodyPr>
            <a:noAutofit/>
          </a:bodyPr>
          <a:lstStyle>
            <a:lvl1pPr marL="0" indent="0">
              <a:buNone/>
              <a:defRPr sz="1400" b="0" i="0"/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D328E688-4C96-3741-B36A-E07F7575E2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2736" y="5039832"/>
            <a:ext cx="5470790" cy="1453042"/>
          </a:xfrm>
        </p:spPr>
        <p:txBody>
          <a:bodyPr>
            <a:noAutofit/>
          </a:bodyPr>
          <a:lstStyle>
            <a:lvl1pPr marL="0" indent="0">
              <a:buNone/>
              <a:defRPr sz="1400" b="0" i="0"/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E735F7D-60F3-B145-8311-B30F1DF63C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28476" y="4469219"/>
            <a:ext cx="5470790" cy="570613"/>
          </a:xfrm>
        </p:spPr>
        <p:txBody>
          <a:bodyPr anchor="b">
            <a:noAutofit/>
          </a:bodyPr>
          <a:lstStyle>
            <a:lvl1pPr marL="0" indent="0">
              <a:buNone/>
              <a:defRPr sz="18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852C7C0-65BA-1D4D-8A01-2388FE2C2A0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92736" y="4469218"/>
            <a:ext cx="5470790" cy="570613"/>
          </a:xfrm>
        </p:spPr>
        <p:txBody>
          <a:bodyPr anchor="b">
            <a:noAutofit/>
          </a:bodyPr>
          <a:lstStyle>
            <a:lvl1pPr marL="0" indent="0">
              <a:buNone/>
              <a:defRPr sz="18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592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3428999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19F3C81-C606-9E45-A76F-3D6A4C159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4662" y="5613991"/>
            <a:ext cx="3562677" cy="850604"/>
          </a:xfrm>
        </p:spPr>
        <p:txBody>
          <a:bodyPr>
            <a:noAutofit/>
          </a:bodyPr>
          <a:lstStyle>
            <a:lvl1pPr marL="0" indent="0">
              <a:buNone/>
              <a:defRPr sz="1400" b="0" i="0"/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D328E688-4C96-3741-B36A-E07F7575E2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2736" y="5613990"/>
            <a:ext cx="3562677" cy="850604"/>
          </a:xfrm>
        </p:spPr>
        <p:txBody>
          <a:bodyPr>
            <a:noAutofit/>
          </a:bodyPr>
          <a:lstStyle>
            <a:lvl1pPr marL="0" indent="0">
              <a:buNone/>
              <a:defRPr sz="1400" b="0" i="0"/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E735F7D-60F3-B145-8311-B30F1DF63C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14662" y="5043377"/>
            <a:ext cx="3562677" cy="570613"/>
          </a:xfrm>
        </p:spPr>
        <p:txBody>
          <a:bodyPr anchor="b">
            <a:noAutofit/>
          </a:bodyPr>
          <a:lstStyle>
            <a:lvl1pPr marL="0" indent="0">
              <a:buNone/>
              <a:defRPr sz="18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852C7C0-65BA-1D4D-8A01-2388FE2C2A0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92736" y="5043376"/>
            <a:ext cx="3562677" cy="570613"/>
          </a:xfrm>
        </p:spPr>
        <p:txBody>
          <a:bodyPr anchor="b">
            <a:noAutofit/>
          </a:bodyPr>
          <a:lstStyle>
            <a:lvl1pPr marL="0" indent="0">
              <a:buNone/>
              <a:defRPr sz="18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D47342-243E-EA42-8B1C-33FAC522BA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36587" y="5613990"/>
            <a:ext cx="3562677" cy="850604"/>
          </a:xfrm>
        </p:spPr>
        <p:txBody>
          <a:bodyPr>
            <a:noAutofit/>
          </a:bodyPr>
          <a:lstStyle>
            <a:lvl1pPr marL="0" indent="0">
              <a:buNone/>
              <a:defRPr sz="1400" b="0" i="0"/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11C4EF7-2E45-A142-A612-2BF9D714DF9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6587" y="5043376"/>
            <a:ext cx="3562677" cy="570613"/>
          </a:xfrm>
        </p:spPr>
        <p:txBody>
          <a:bodyPr anchor="b">
            <a:noAutofit/>
          </a:bodyPr>
          <a:lstStyle>
            <a:lvl1pPr marL="0" indent="0">
              <a:buNone/>
              <a:defRPr sz="18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747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408170-0DC4-794B-8D0C-6D8FDA83BF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5770" y="2322193"/>
            <a:ext cx="3147935" cy="1536989"/>
          </a:xfrm>
        </p:spPr>
        <p:txBody>
          <a:bodyPr anchor="ctr"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19F3C81-C606-9E45-A76F-3D6A4C159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29846" y="2322192"/>
            <a:ext cx="3147935" cy="1536989"/>
          </a:xfrm>
        </p:spPr>
        <p:txBody>
          <a:bodyPr anchor="ctr"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7655E03-1B41-0643-886E-78DF89046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5770" y="4376148"/>
            <a:ext cx="3147935" cy="1536989"/>
          </a:xfrm>
        </p:spPr>
        <p:txBody>
          <a:bodyPr anchor="ctr"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2EC3778-6871-3F46-8EE3-A1C813759D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29846" y="4376147"/>
            <a:ext cx="3147935" cy="1536989"/>
          </a:xfrm>
        </p:spPr>
        <p:txBody>
          <a:bodyPr anchor="ctr"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3173943D-8970-6940-B28D-1826D9D8AE7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0591" y="4366865"/>
            <a:ext cx="3940517" cy="1545828"/>
          </a:xfrm>
        </p:spPr>
        <p:txBody>
          <a:bodyPr anchor="ctr">
            <a:noAutofit/>
          </a:bodyPr>
          <a:lstStyle>
            <a:lvl1pPr marL="0" indent="0" algn="r">
              <a:buNone/>
              <a:defRPr sz="36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0CB3FA68-8FF9-B64E-B527-A0CFCFF97C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070" y="2324060"/>
            <a:ext cx="3940517" cy="1545828"/>
          </a:xfrm>
        </p:spPr>
        <p:txBody>
          <a:bodyPr anchor="ctr">
            <a:noAutofit/>
          </a:bodyPr>
          <a:lstStyle>
            <a:lvl1pPr marL="0" indent="0" algn="r">
              <a:buNone/>
              <a:defRPr sz="36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4A625-885B-E04E-8BFC-79A5BD6A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10000"/>
              <a:lumOff val="90000"/>
            </a:schemeClr>
          </a:solidFill>
        </p:spPr>
        <p:txBody>
          <a:bodyPr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04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599" y="1231034"/>
            <a:ext cx="3207255" cy="219796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8289588" cy="6858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A5BB8A-7672-6D49-8988-688435A00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10599" y="3429000"/>
            <a:ext cx="3207255" cy="1938771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3384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7655E03-1B41-0643-886E-78DF89046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5770" y="4376148"/>
            <a:ext cx="6418030" cy="1536989"/>
          </a:xfrm>
        </p:spPr>
        <p:txBody>
          <a:bodyPr anchor="ctr"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3173943D-8970-6940-B28D-1826D9D8AE7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0591" y="4366865"/>
            <a:ext cx="3940517" cy="1545828"/>
          </a:xfrm>
        </p:spPr>
        <p:txBody>
          <a:bodyPr anchor="ctr">
            <a:noAutofit/>
          </a:bodyPr>
          <a:lstStyle>
            <a:lvl1pPr marL="0" indent="0" algn="r">
              <a:buNone/>
              <a:defRPr sz="36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0CB3FA68-8FF9-B64E-B527-A0CFCFF97C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070" y="2721935"/>
            <a:ext cx="3036305" cy="926259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4A625-885B-E04E-8BFC-79A5BD6A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noFill/>
        </p:spPr>
        <p:txBody>
          <a:bodyPr>
            <a:normAutofit/>
          </a:bodyPr>
          <a:lstStyle>
            <a:lvl1pPr algn="ctr">
              <a:defRPr sz="3600">
                <a:solidFill>
                  <a:schemeClr val="accent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AA4EDCC-12FD-2F4B-8085-FA396D7440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4782" y="2721935"/>
            <a:ext cx="3036305" cy="926259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18B7584C-4C1C-894B-9823-E37B760A35B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17494" y="2721935"/>
            <a:ext cx="3036305" cy="926259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604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5786F8-1EBE-A34F-8FF0-691916AD4E7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951" y="517848"/>
            <a:ext cx="8800097" cy="988579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" y="3429000"/>
            <a:ext cx="4059936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A5BB8A-7672-6D49-8988-688435A00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10599" y="3429000"/>
            <a:ext cx="3207255" cy="1938771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EC53FD0C-B1DC-E141-90F0-958953CFC69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32064" y="3429000"/>
            <a:ext cx="4059936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F5F0BC-E255-C841-9FB2-D5898ADF33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95951" y="1699219"/>
            <a:ext cx="8800096" cy="795787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/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3C10868-D381-D148-A04D-51D793729E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7847" y="4719762"/>
            <a:ext cx="3036306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bg2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F56925B-FE49-864C-BCE2-2C4BDFAA00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7847" y="3793503"/>
            <a:ext cx="3036305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bg2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191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5B5204-28C8-E44F-A86F-32B498F4E9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5131 w 12192000"/>
              <a:gd name="connsiteY0" fmla="*/ 838931 h 6858000"/>
              <a:gd name="connsiteX1" fmla="*/ 11276869 w 12192000"/>
              <a:gd name="connsiteY1" fmla="*/ 838931 h 6858000"/>
              <a:gd name="connsiteX2" fmla="*/ 11276869 w 12192000"/>
              <a:gd name="connsiteY2" fmla="*/ 5893657 h 6858000"/>
              <a:gd name="connsiteX3" fmla="*/ 915131 w 12192000"/>
              <a:gd name="connsiteY3" fmla="*/ 5893657 h 6858000"/>
              <a:gd name="connsiteX4" fmla="*/ 838200 w 12192000"/>
              <a:gd name="connsiteY4" fmla="*/ 762000 h 6858000"/>
              <a:gd name="connsiteX5" fmla="*/ 838200 w 12192000"/>
              <a:gd name="connsiteY5" fmla="*/ 5970588 h 6858000"/>
              <a:gd name="connsiteX6" fmla="*/ 11353800 w 12192000"/>
              <a:gd name="connsiteY6" fmla="*/ 5970588 h 6858000"/>
              <a:gd name="connsiteX7" fmla="*/ 11353800 w 12192000"/>
              <a:gd name="connsiteY7" fmla="*/ 7620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915131" y="838931"/>
                </a:moveTo>
                <a:lnTo>
                  <a:pt x="11276869" y="838931"/>
                </a:lnTo>
                <a:lnTo>
                  <a:pt x="11276869" y="5893657"/>
                </a:lnTo>
                <a:lnTo>
                  <a:pt x="915131" y="5893657"/>
                </a:lnTo>
                <a:close/>
                <a:moveTo>
                  <a:pt x="838200" y="762000"/>
                </a:moveTo>
                <a:lnTo>
                  <a:pt x="838200" y="5970588"/>
                </a:lnTo>
                <a:lnTo>
                  <a:pt x="11353800" y="5970588"/>
                </a:lnTo>
                <a:lnTo>
                  <a:pt x="11353800" y="762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89E3C-9EB4-AB45-B7C4-A3593B30B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76475"/>
            <a:ext cx="10515600" cy="1325563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B11B6-42A4-6142-A7C8-2743D7B0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50A37-380D-F94E-B5F2-9B3040D1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DE528-A2B4-3D4C-90CE-4430B4F7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04BB6CA-D6FD-4640-9A59-A33350DBE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bg2"/>
                </a:solidFill>
              </a:defRPr>
            </a:lvl2pPr>
            <a:lvl3pPr marL="914400" indent="0" algn="ctr">
              <a:buNone/>
              <a:defRPr>
                <a:solidFill>
                  <a:schemeClr val="bg2"/>
                </a:solidFill>
              </a:defRPr>
            </a:lvl3pPr>
            <a:lvl4pPr marL="1371600" indent="0" algn="ctr">
              <a:buNone/>
              <a:defRPr>
                <a:solidFill>
                  <a:schemeClr val="bg2"/>
                </a:solidFill>
              </a:defRPr>
            </a:lvl4pPr>
            <a:lvl5pPr marL="1828800" indent="0" algn="ctr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16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FE7F68-8A21-DB42-8073-581EE274B25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6096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B8B77C-15A9-6442-A014-0792F571032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6096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18F8246-9AD0-7849-A7EF-AC79192FD9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01128" y="4698497"/>
            <a:ext cx="4693745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1CD2F1A-219E-B045-9E75-477E9186A29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01129" y="3772238"/>
            <a:ext cx="4693743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accent1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AFC96B9-125D-6643-9F73-DCBBE03A38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97128" y="4698497"/>
            <a:ext cx="4693745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5D2DB74-049F-F748-9864-6C2F0520FA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97129" y="3772238"/>
            <a:ext cx="4693743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accent1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49560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FE7F68-8A21-DB42-8073-581EE274B25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429000"/>
            <a:ext cx="6096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B8B77C-15A9-6442-A014-0792F571032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3429000"/>
            <a:ext cx="6096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18F8246-9AD0-7849-A7EF-AC79192FD9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01128" y="1269497"/>
            <a:ext cx="4693745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1CD2F1A-219E-B045-9E75-477E9186A29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01129" y="343238"/>
            <a:ext cx="4693743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accent1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AFC96B9-125D-6643-9F73-DCBBE03A38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97128" y="1269497"/>
            <a:ext cx="4693745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5D2DB74-049F-F748-9864-6C2F0520FA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97129" y="343238"/>
            <a:ext cx="4693743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accent1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30358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FE7F68-8A21-DB42-8073-581EE274B25F}"/>
              </a:ext>
            </a:extLst>
          </p:cNvPr>
          <p:cNvCxnSpPr>
            <a:cxnSpLocks/>
          </p:cNvCxnSpPr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429000"/>
            <a:ext cx="6096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B8B77C-15A9-6442-A014-0792F571032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96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18F8246-9AD0-7849-A7EF-AC79192FD9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33190" y="4778308"/>
            <a:ext cx="4693745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1CD2F1A-219E-B045-9E75-477E9186A29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33191" y="3852049"/>
            <a:ext cx="4693743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accent1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AFC96B9-125D-6643-9F73-DCBBE03A38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97128" y="1269497"/>
            <a:ext cx="4693745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5D2DB74-049F-F748-9864-6C2F0520FA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97129" y="343238"/>
            <a:ext cx="4693743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accent1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197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FE7F68-8A21-DB42-8073-581EE274B25F}"/>
              </a:ext>
            </a:extLst>
          </p:cNvPr>
          <p:cNvCxnSpPr>
            <a:cxnSpLocks/>
          </p:cNvCxnSpPr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429000"/>
            <a:ext cx="6096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B8B77C-15A9-6442-A014-0792F571032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6096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18F8246-9AD0-7849-A7EF-AC79192FD9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190" y="4778308"/>
            <a:ext cx="4693745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1CD2F1A-219E-B045-9E75-477E9186A29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7191" y="3852049"/>
            <a:ext cx="4693743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accent1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AFC96B9-125D-6643-9F73-DCBBE03A38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01128" y="1269497"/>
            <a:ext cx="4693745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5D2DB74-049F-F748-9864-6C2F0520FA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1129" y="343238"/>
            <a:ext cx="4693743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accent1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595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C722EB-B0D0-6649-BCC8-01F41F6B3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4774193"/>
            <a:ext cx="4072130" cy="1325563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A6247AD-6A28-DA4E-9856-B0457ACF3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72130" y="4774195"/>
            <a:ext cx="4081270" cy="1325563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408170-0DC4-794B-8D0C-6D8FDA83BF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53400" y="4774194"/>
            <a:ext cx="4038600" cy="1325563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110A1B4-AB77-864B-B93F-F28A825262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47278"/>
            <a:ext cx="4059936" cy="2777853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9911B599-DCFD-2A4C-816B-38B258B723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72130" y="1947278"/>
            <a:ext cx="4059936" cy="2777853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741FAB79-2CD0-1F4F-8D6D-89BBDBD10E8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53400" y="1947277"/>
            <a:ext cx="4038600" cy="2777853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51CBA4-BF0F-F64D-A26B-C41A8903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76" y="603183"/>
            <a:ext cx="10979654" cy="810532"/>
          </a:xfrm>
        </p:spPr>
        <p:txBody>
          <a:bodyPr>
            <a:noAutofit/>
          </a:bodyPr>
          <a:lstStyle>
            <a:lvl1pPr algn="ctr">
              <a:defRPr sz="6000">
                <a:solidFill>
                  <a:schemeClr val="accent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1642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5" y="1231034"/>
            <a:ext cx="3207255" cy="219796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55546" y="0"/>
            <a:ext cx="8236454" cy="6858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A5BB8A-7672-6D49-8988-688435A00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145" y="3429000"/>
            <a:ext cx="3207255" cy="1938771"/>
          </a:xfrm>
        </p:spPr>
        <p:txBody>
          <a:bodyPr>
            <a:noAutofit/>
          </a:bodyPr>
          <a:lstStyle>
            <a:lvl1pPr marL="0" indent="0" algn="r">
              <a:buNone/>
              <a:defRPr sz="1800" b="0" i="0"/>
            </a:lvl1pPr>
            <a:lvl2pPr marL="457200" indent="0" algn="r">
              <a:buNone/>
              <a:defRPr sz="1600" b="0" i="0"/>
            </a:lvl2pPr>
            <a:lvl3pPr marL="914400" indent="0" algn="r">
              <a:buNone/>
              <a:defRPr sz="1400" b="0" i="0"/>
            </a:lvl3pPr>
            <a:lvl4pPr marL="1371600" indent="0" algn="r">
              <a:buNone/>
              <a:defRPr sz="1200" b="0" i="0"/>
            </a:lvl4pPr>
            <a:lvl5pPr marL="1828800" indent="0" algn="r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2503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5" y="1231034"/>
            <a:ext cx="3207255" cy="2197966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55546" y="0"/>
            <a:ext cx="7398254" cy="6857999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A5BB8A-7672-6D49-8988-688435A00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145" y="3429000"/>
            <a:ext cx="3207255" cy="1938771"/>
          </a:xfrm>
        </p:spPr>
        <p:txBody>
          <a:bodyPr>
            <a:noAutofit/>
          </a:bodyPr>
          <a:lstStyle>
            <a:lvl1pPr marL="0" indent="0" algn="r">
              <a:buNone/>
              <a:defRPr sz="1800" b="0" i="0"/>
            </a:lvl1pPr>
            <a:lvl2pPr marL="457200" indent="0" algn="r">
              <a:buNone/>
              <a:defRPr sz="1600" b="0" i="0"/>
            </a:lvl2pPr>
            <a:lvl3pPr marL="914400" indent="0" algn="r">
              <a:buNone/>
              <a:defRPr sz="1400" b="0" i="0"/>
            </a:lvl3pPr>
            <a:lvl4pPr marL="1371600" indent="0" algn="r">
              <a:buNone/>
              <a:defRPr sz="1200" b="0" i="0"/>
            </a:lvl4pPr>
            <a:lvl5pPr marL="1828800" indent="0" algn="r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023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77" y="1231034"/>
            <a:ext cx="4431771" cy="2197966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18753" y="0"/>
            <a:ext cx="5131981" cy="6857999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A5BB8A-7672-6D49-8988-688435A00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1477" y="3429000"/>
            <a:ext cx="4431771" cy="1938771"/>
          </a:xfrm>
        </p:spPr>
        <p:txBody>
          <a:bodyPr>
            <a:noAutofit/>
          </a:bodyPr>
          <a:lstStyle>
            <a:lvl1pPr marL="0" indent="0" algn="r">
              <a:buNone/>
              <a:defRPr sz="1800" b="0" i="0"/>
            </a:lvl1pPr>
            <a:lvl2pPr marL="457200" indent="0" algn="r">
              <a:buNone/>
              <a:defRPr sz="1600" b="0" i="0"/>
            </a:lvl2pPr>
            <a:lvl3pPr marL="914400" indent="0" algn="r">
              <a:buNone/>
              <a:defRPr sz="1400" b="0" i="0"/>
            </a:lvl3pPr>
            <a:lvl4pPr marL="1371600" indent="0" algn="r">
              <a:buNone/>
              <a:defRPr sz="1200" b="0" i="0"/>
            </a:lvl4pPr>
            <a:lvl5pPr marL="1828800" indent="0" algn="r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33120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17" y="1231034"/>
            <a:ext cx="3506969" cy="4553078"/>
          </a:xfrm>
        </p:spPr>
        <p:txBody>
          <a:bodyPr anchor="ctr">
            <a:normAutofit/>
          </a:bodyPr>
          <a:lstStyle>
            <a:lvl1pPr algn="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80114" y="0"/>
            <a:ext cx="4431772" cy="6857999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A5BB8A-7672-6D49-8988-688435A00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43014" y="1231034"/>
            <a:ext cx="3506969" cy="4553078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0" i="0"/>
            </a:lvl1pPr>
            <a:lvl2pPr marL="457200" indent="0" algn="l">
              <a:buNone/>
              <a:defRPr sz="1600" b="0" i="0"/>
            </a:lvl2pPr>
            <a:lvl3pPr marL="914400" indent="0" algn="l">
              <a:buNone/>
              <a:defRPr sz="1400" b="0" i="0"/>
            </a:lvl3pPr>
            <a:lvl4pPr marL="1371600" indent="0" algn="l">
              <a:buNone/>
              <a:defRPr sz="1200" b="0" i="0"/>
            </a:lvl4pPr>
            <a:lvl5pPr marL="1828800" indent="0" algn="l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1340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5" y="967784"/>
            <a:ext cx="7323826" cy="89547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DB2149F-603D-7843-9D40-B4F0702171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4146" y="1998921"/>
            <a:ext cx="7323826" cy="42217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A5BB8A-7672-6D49-8988-688435A00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93629" y="2459614"/>
            <a:ext cx="3207255" cy="1938771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47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F6D277-3820-1440-9688-2E759615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89E3C-9EB4-AB45-B7C4-A3593B30B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9056"/>
            <a:ext cx="10515600" cy="1325563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B11B6-42A4-6142-A7C8-2743D7B0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50A37-380D-F94E-B5F2-9B3040D1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DE528-A2B4-3D4C-90CE-4430B4F7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BC4F468-92DA-1344-817F-5C3B4362626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664619"/>
            <a:ext cx="10515600" cy="265166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latin typeface="Chivo Thin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3877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489" y="224003"/>
            <a:ext cx="7323826" cy="895478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DB2149F-603D-7843-9D40-B4F0702171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2681398"/>
            <a:ext cx="10292316" cy="32010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A5BB8A-7672-6D49-8988-688435A00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68490" y="1119482"/>
            <a:ext cx="7323826" cy="1540652"/>
          </a:xfrm>
        </p:spPr>
        <p:txBody>
          <a:bodyPr>
            <a:noAutofit/>
          </a:bodyPr>
          <a:lstStyle>
            <a:lvl1pPr marL="0" indent="0" algn="r">
              <a:buNone/>
              <a:defRPr sz="1800" b="0" i="0"/>
            </a:lvl1pPr>
            <a:lvl2pPr marL="457200" indent="0" algn="r">
              <a:buNone/>
              <a:defRPr sz="1600" b="0" i="0"/>
            </a:lvl2pPr>
            <a:lvl3pPr marL="914400" indent="0" algn="r">
              <a:buNone/>
              <a:defRPr sz="1400" b="0" i="0"/>
            </a:lvl3pPr>
            <a:lvl4pPr marL="1371600" indent="0" algn="r">
              <a:buNone/>
              <a:defRPr sz="1200" b="0" i="0"/>
            </a:lvl4pPr>
            <a:lvl5pPr marL="1828800" indent="0" algn="r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39870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146" y="365125"/>
            <a:ext cx="2521454" cy="2197966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5" y="2875829"/>
            <a:ext cx="11443710" cy="76669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4F869854-3722-4B4B-9DA3-B5247AF21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48231" y="365125"/>
            <a:ext cx="2521454" cy="2197966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03B086-70F9-6647-BA92-BB712C6368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2316" y="3845646"/>
            <a:ext cx="2521454" cy="2197966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96402" y="3845646"/>
            <a:ext cx="2521454" cy="2197966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00E4FC5-3C29-A34A-9ED0-9BB0AABEE5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2316" y="365125"/>
            <a:ext cx="5495538" cy="2197966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A2362EC-5402-4541-ADB3-E692FB79A2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4146" y="3845646"/>
            <a:ext cx="5495538" cy="2197966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2056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146" y="365125"/>
            <a:ext cx="2521454" cy="2197966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599" y="365125"/>
            <a:ext cx="3207255" cy="219796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4F869854-3722-4B4B-9DA3-B5247AF21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71140" y="365125"/>
            <a:ext cx="2521454" cy="2197966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03B086-70F9-6647-BA92-BB712C6368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68134" y="365125"/>
            <a:ext cx="2521454" cy="2197966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4146" y="2766219"/>
            <a:ext cx="7915442" cy="3454472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BDCB00E-E181-034A-B4E2-2FB1C9C178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10599" y="2766219"/>
            <a:ext cx="3207255" cy="3454472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04345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146" y="697634"/>
            <a:ext cx="2553805" cy="251662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4F869854-3722-4B4B-9DA3-B5247AF21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3540" y="697634"/>
            <a:ext cx="2553805" cy="251662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03B086-70F9-6647-BA92-BB712C6368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4145" y="3532908"/>
            <a:ext cx="2553805" cy="251662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23540" y="3532908"/>
            <a:ext cx="2553805" cy="251662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8DFC60-50BC-894B-8B80-24E61B8F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934" y="1888691"/>
            <a:ext cx="528086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A80F8A3-B225-6547-B2D1-86354B64A7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3435925"/>
            <a:ext cx="5257800" cy="1938771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03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solidFill>
          <a:srgbClr val="F88E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BB8533-D7B6-644D-BD33-D13D8516B8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762000"/>
            <a:ext cx="10515600" cy="5208588"/>
          </a:xfrm>
          <a:solidFill>
            <a:schemeClr val="bg1">
              <a:alpha val="34000"/>
            </a:schemeClr>
          </a:solidFill>
        </p:spPr>
        <p:txBody>
          <a:bodyPr anchor="ctr"/>
          <a:lstStyle>
            <a:lvl1pPr marL="0" indent="0" algn="ctr">
              <a:buNone/>
              <a:defRPr b="0" i="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F6D277-3820-1440-9688-2E759615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89E3C-9EB4-AB45-B7C4-A3593B30B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7921" y="2276475"/>
            <a:ext cx="4478079" cy="1325563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Lorem Ipsum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B11B6-42A4-6142-A7C8-2743D7B0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50A37-380D-F94E-B5F2-9B3040D1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DE528-A2B4-3D4C-90CE-4430B4F7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B1C4F-631A-2841-BCDB-E21EE524FA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17921" y="3602038"/>
            <a:ext cx="4478079" cy="1655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bg2"/>
                </a:solidFill>
              </a:defRPr>
            </a:lvl2pPr>
            <a:lvl3pPr marL="914400" indent="0" algn="ctr">
              <a:buNone/>
              <a:defRPr>
                <a:solidFill>
                  <a:schemeClr val="bg2"/>
                </a:solidFill>
              </a:defRPr>
            </a:lvl3pPr>
            <a:lvl4pPr marL="1371600" indent="0" algn="ctr">
              <a:buNone/>
              <a:defRPr>
                <a:solidFill>
                  <a:schemeClr val="bg2"/>
                </a:solidFill>
              </a:defRPr>
            </a:lvl4pPr>
            <a:lvl5pPr marL="1828800" indent="0" algn="ctr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824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93344" y="0"/>
            <a:ext cx="4405312" cy="6858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5660800-BC7C-3D4D-BB4D-D14309B62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4772" y="1446028"/>
            <a:ext cx="3326754" cy="1982972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/>
            </a:lvl1pPr>
            <a:lvl2pPr marL="457200" indent="0" algn="ctr">
              <a:buNone/>
              <a:defRPr sz="1800" b="0" i="0"/>
            </a:lvl2pPr>
            <a:lvl3pPr marL="914400" indent="0" algn="ctr">
              <a:buNone/>
              <a:defRPr sz="1600" b="0" i="0"/>
            </a:lvl3pPr>
            <a:lvl4pPr marL="1371600" indent="0" algn="ctr">
              <a:buNone/>
              <a:defRPr sz="1400" b="0" i="0"/>
            </a:lvl4pPr>
            <a:lvl5pPr marL="1828800" indent="0" algn="ctr">
              <a:buNone/>
              <a:defRPr sz="14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BB0B1F9-E45E-7246-93FB-0390711AB9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4772" y="4580749"/>
            <a:ext cx="3326754" cy="1982972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/>
            </a:lvl1pPr>
            <a:lvl2pPr marL="457200" indent="0" algn="ctr">
              <a:buNone/>
              <a:defRPr sz="1800" b="0" i="0"/>
            </a:lvl2pPr>
            <a:lvl3pPr marL="914400" indent="0" algn="ctr">
              <a:buNone/>
              <a:defRPr sz="1600" b="0" i="0"/>
            </a:lvl3pPr>
            <a:lvl4pPr marL="1371600" indent="0" algn="ctr">
              <a:buNone/>
              <a:defRPr sz="1400" b="0" i="0"/>
            </a:lvl4pPr>
            <a:lvl5pPr marL="1828800" indent="0" algn="ctr">
              <a:buNone/>
              <a:defRPr sz="14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C7732C0-67A9-5747-8D6C-C098C12A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80474" y="1446028"/>
            <a:ext cx="3326754" cy="1982972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/>
            </a:lvl1pPr>
            <a:lvl2pPr marL="457200" indent="0" algn="ctr">
              <a:buNone/>
              <a:defRPr sz="1800" b="0" i="0"/>
            </a:lvl2pPr>
            <a:lvl3pPr marL="914400" indent="0" algn="ctr">
              <a:buNone/>
              <a:defRPr sz="1600" b="0" i="0"/>
            </a:lvl3pPr>
            <a:lvl4pPr marL="1371600" indent="0" algn="ctr">
              <a:buNone/>
              <a:defRPr sz="1400" b="0" i="0"/>
            </a:lvl4pPr>
            <a:lvl5pPr marL="1828800" indent="0" algn="ctr">
              <a:buNone/>
              <a:defRPr sz="14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5FCAB5F-601E-724F-A4FC-9B65024475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80474" y="4580749"/>
            <a:ext cx="3326754" cy="1982972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/>
            </a:lvl1pPr>
            <a:lvl2pPr marL="457200" indent="0" algn="ctr">
              <a:buNone/>
              <a:defRPr sz="1800" b="0" i="0"/>
            </a:lvl2pPr>
            <a:lvl3pPr marL="914400" indent="0" algn="ctr">
              <a:buNone/>
              <a:defRPr sz="1600" b="0" i="0"/>
            </a:lvl3pPr>
            <a:lvl4pPr marL="1371600" indent="0" algn="ctr">
              <a:buNone/>
              <a:defRPr sz="1400" b="0" i="0"/>
            </a:lvl4pPr>
            <a:lvl5pPr marL="1828800" indent="0" algn="ctr">
              <a:buNone/>
              <a:defRPr sz="14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418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491" y="365126"/>
            <a:ext cx="5181600" cy="266945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5999" cy="6858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6C4427-8EB4-564E-BF01-EADFAFB3E7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26213" y="3214688"/>
            <a:ext cx="5181600" cy="3141661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959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4A015D-571F-1F4B-974B-CBD2C44674A0}"/>
              </a:ext>
            </a:extLst>
          </p:cNvPr>
          <p:cNvSpPr/>
          <p:nvPr userDrawn="1"/>
        </p:nvSpPr>
        <p:spPr>
          <a:xfrm>
            <a:off x="3687412" y="0"/>
            <a:ext cx="4677631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8827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75" y="0"/>
            <a:ext cx="3678237" cy="6858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6C4427-8EB4-564E-BF01-EADFAFB3E7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69634" y="1496290"/>
            <a:ext cx="3913187" cy="4723536"/>
          </a:xfrm>
        </p:spPr>
        <p:txBody>
          <a:bodyPr/>
          <a:lstStyle>
            <a:lvl1pPr marL="0" indent="0">
              <a:buNone/>
              <a:defRPr b="0" i="0"/>
            </a:lvl1pPr>
            <a:lvl2pPr marL="457200" indent="0">
              <a:buNone/>
              <a:defRPr b="0" i="0"/>
            </a:lvl2pPr>
            <a:lvl3pPr marL="914400" indent="0">
              <a:buNone/>
              <a:defRPr b="0" i="0"/>
            </a:lvl3pPr>
            <a:lvl4pPr marL="1371600" indent="0">
              <a:buNone/>
              <a:defRPr b="0" i="0"/>
            </a:lvl4pPr>
            <a:lvl5pPr marL="1828800" indent="0">
              <a:buNone/>
              <a:defRPr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968" y="401781"/>
            <a:ext cx="3896519" cy="109450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CDEBD39-CAFB-764B-A906-1F6F43175C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71055" y="4281054"/>
            <a:ext cx="3328194" cy="1938771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18EBCA8-64DD-DE4F-8610-06030AD6F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65849" y="1732683"/>
            <a:ext cx="3333400" cy="2548371"/>
          </a:xfrm>
        </p:spPr>
        <p:txBody>
          <a:bodyPr anchor="b"/>
          <a:lstStyle>
            <a:lvl1pPr marL="0" indent="0">
              <a:buNone/>
              <a:defRPr b="1" i="0" cap="all" baseline="0">
                <a:latin typeface="Oswald SemiBold" pitchFamily="2" charset="77"/>
              </a:defRPr>
            </a:lvl1pPr>
            <a:lvl2pPr marL="457200" indent="0">
              <a:buNone/>
              <a:defRPr b="1" i="0" cap="all" baseline="0">
                <a:latin typeface="Oswald SemiBold" pitchFamily="2" charset="77"/>
              </a:defRPr>
            </a:lvl2pPr>
            <a:lvl3pPr marL="914400" indent="0">
              <a:buNone/>
              <a:defRPr b="1" i="0" cap="all" baseline="0">
                <a:latin typeface="Oswald SemiBold" pitchFamily="2" charset="77"/>
              </a:defRPr>
            </a:lvl3pPr>
            <a:lvl4pPr marL="1371600" indent="0">
              <a:buNone/>
              <a:defRPr b="1" i="0" cap="all" baseline="0">
                <a:latin typeface="Oswald SemiBold" pitchFamily="2" charset="77"/>
              </a:defRPr>
            </a:lvl4pPr>
            <a:lvl5pPr marL="1828800" indent="0">
              <a:buNone/>
              <a:defRPr b="1" i="0" cap="all" baseline="0">
                <a:latin typeface="Oswald SemiBol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222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5" y="497475"/>
            <a:ext cx="11443710" cy="1200872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C722EB-B0D0-6649-BCC8-01F41F6B3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146" y="2228131"/>
            <a:ext cx="3466088" cy="1200872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A6247AD-6A28-DA4E-9856-B0457ACF3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2956" y="2228130"/>
            <a:ext cx="3466088" cy="1200872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1" i="0" cap="all" baseline="0">
                <a:latin typeface="Oswald SemiBold" pitchFamily="2" charset="77"/>
              </a:defRPr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408170-0DC4-794B-8D0C-6D8FDA83BF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51766" y="2228129"/>
            <a:ext cx="3466088" cy="1200872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D6EB1DA-ED53-6F49-9F06-388137EB17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4144" y="3429002"/>
            <a:ext cx="3466088" cy="1938771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6056064-94F0-8141-8549-E2C1A2D176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2956" y="3429001"/>
            <a:ext cx="3466088" cy="1938771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7D5D29D-8CE0-5C49-BAFD-C85F34BEDD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51764" y="3429000"/>
            <a:ext cx="3466088" cy="1938771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202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5" y="497475"/>
            <a:ext cx="11443710" cy="1200872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C722EB-B0D0-6649-BCC8-01F41F6B3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145" y="2972410"/>
            <a:ext cx="3650745" cy="120087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A6247AD-6A28-DA4E-9856-B0457ACF3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70629" y="2972409"/>
            <a:ext cx="3650745" cy="120087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1" i="0" cap="all" baseline="0">
                <a:latin typeface="Oswald SemiBold" pitchFamily="2" charset="77"/>
              </a:defRPr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408170-0DC4-794B-8D0C-6D8FDA83BF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67112" y="2972408"/>
            <a:ext cx="3650745" cy="120087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D6EB1DA-ED53-6F49-9F06-388137EB17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4143" y="4173281"/>
            <a:ext cx="3650745" cy="1938771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6056064-94F0-8141-8549-E2C1A2D176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70627" y="4173280"/>
            <a:ext cx="3650745" cy="1938771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7D5D29D-8CE0-5C49-BAFD-C85F34BEDD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7110" y="4173279"/>
            <a:ext cx="3650745" cy="1938771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052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B6463-B070-BB45-90E2-9C1C867A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6BF2F-F7D7-2B45-880A-9B98D91FE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1682-1BF7-EE41-9243-D95AF59C9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2">
                    <a:lumMod val="25000"/>
                  </a:schemeClr>
                </a:solidFill>
                <a:latin typeface="Oswald Medium" pitchFamily="2" charset="77"/>
              </a:defRPr>
            </a:lvl1pPr>
          </a:lstStyle>
          <a:p>
            <a:fld id="{CC488FE3-79BF-DB4F-B648-6A8349C22FAF}" type="datetimeFigureOut">
              <a:rPr lang="en-US" smtClean="0"/>
              <a:pPr/>
              <a:t>11/18/23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642CB-2366-3F4E-9D73-1789D4B06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bg2">
                    <a:lumMod val="25000"/>
                  </a:schemeClr>
                </a:solidFill>
                <a:latin typeface="Oswald Medium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B88C8-E345-D145-89E4-13B882F99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2">
                    <a:lumMod val="25000"/>
                  </a:schemeClr>
                </a:solidFill>
                <a:latin typeface="Oswald Medium" pitchFamily="2" charset="77"/>
              </a:defRPr>
            </a:lvl1pPr>
          </a:lstStyle>
          <a:p>
            <a:fld id="{7E324480-4799-EE47-8D39-A19AEB8288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1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4" r:id="rId2"/>
    <p:sldLayoutId id="2147483756" r:id="rId3"/>
    <p:sldLayoutId id="2147483675" r:id="rId4"/>
    <p:sldLayoutId id="2147483650" r:id="rId5"/>
    <p:sldLayoutId id="2147483676" r:id="rId6"/>
    <p:sldLayoutId id="2147483677" r:id="rId7"/>
    <p:sldLayoutId id="2147483670" r:id="rId8"/>
    <p:sldLayoutId id="2147483759" r:id="rId9"/>
    <p:sldLayoutId id="2147483760" r:id="rId10"/>
    <p:sldLayoutId id="2147483758" r:id="rId11"/>
    <p:sldLayoutId id="2147483687" r:id="rId12"/>
    <p:sldLayoutId id="2147483680" r:id="rId13"/>
    <p:sldLayoutId id="2147483686" r:id="rId14"/>
    <p:sldLayoutId id="2147483761" r:id="rId15"/>
    <p:sldLayoutId id="2147483762" r:id="rId16"/>
    <p:sldLayoutId id="2147483678" r:id="rId17"/>
    <p:sldLayoutId id="2147483763" r:id="rId18"/>
    <p:sldLayoutId id="2147483688" r:id="rId19"/>
    <p:sldLayoutId id="2147483689" r:id="rId20"/>
    <p:sldLayoutId id="2147483764" r:id="rId21"/>
    <p:sldLayoutId id="2147483765" r:id="rId22"/>
    <p:sldLayoutId id="2147483766" r:id="rId23"/>
    <p:sldLayoutId id="2147483767" r:id="rId24"/>
    <p:sldLayoutId id="2147483679" r:id="rId25"/>
    <p:sldLayoutId id="2147483681" r:id="rId26"/>
    <p:sldLayoutId id="2147483682" r:id="rId27"/>
    <p:sldLayoutId id="2147483684" r:id="rId28"/>
    <p:sldLayoutId id="2147483683" r:id="rId29"/>
    <p:sldLayoutId id="2147483685" r:id="rId30"/>
    <p:sldLayoutId id="2147483671" r:id="rId31"/>
    <p:sldLayoutId id="2147483673" r:id="rId32"/>
    <p:sldLayoutId id="2147483672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all" baseline="0">
          <a:solidFill>
            <a:schemeClr val="accent1"/>
          </a:solidFill>
          <a:latin typeface="Oswald Medi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hivo Thin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hivo Thin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hivo Thin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hivo Thin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hivo Thin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ata.gov.in/search?title=Suicid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876F5EA0-F9DF-F149-ADAA-AC92EFA7F5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3000"/>
                    </a14:imgEffect>
                  </a14:imgLayer>
                </a14:imgProps>
              </a:ext>
            </a:extLst>
          </a:blip>
          <a:srcRect t="7845" b="7845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11FF0B-6092-3342-9242-FCBA172E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Suicide Rates in India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0CCD02-1A6B-DC40-8AB3-D3DD875F7ECF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                                     </a:t>
            </a:r>
            <a:r>
              <a:rPr lang="en-US" sz="2000" dirty="0"/>
              <a:t>NAME : Lankadasu Naga Venkata Yaswanth</a:t>
            </a:r>
          </a:p>
          <a:p>
            <a:pPr algn="l"/>
            <a:r>
              <a:rPr lang="en-US" sz="2000" dirty="0"/>
              <a:t>                                                    ROLL NO : 50</a:t>
            </a:r>
          </a:p>
          <a:p>
            <a:pPr algn="l"/>
            <a:r>
              <a:rPr lang="en-US" sz="2000" dirty="0"/>
              <a:t>                                                    REG NO : 12104843</a:t>
            </a:r>
          </a:p>
          <a:p>
            <a:pPr algn="l"/>
            <a:r>
              <a:rPr lang="en-US" sz="2000" dirty="0"/>
              <a:t>                                                    SECTION : UN</a:t>
            </a:r>
          </a:p>
          <a:p>
            <a:pPr algn="l"/>
            <a:r>
              <a:rPr lang="en-US" sz="2000" dirty="0"/>
              <a:t>                                                    COURSE NAME : INT 353 (EDA PROJECT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22F75-E70F-48DE-A95A-5A789849B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241424"/>
            <a:ext cx="23431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4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876F5EA0-F9DF-F149-ADAA-AC92EFA7F5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3000"/>
                    </a14:imgEffect>
                  </a14:imgLayer>
                </a14:imgProps>
              </a:ext>
            </a:extLst>
          </a:blip>
          <a:srcRect t="7845" b="7845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11FF0B-6092-3342-9242-FCBA172E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24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9B161B-05C1-4FFF-90B8-7436B45F4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9901" y="-33375"/>
            <a:ext cx="1381124" cy="8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6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876F5EA0-F9DF-F149-ADAA-AC92EFA7F5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3000"/>
                    </a14:imgEffect>
                  </a14:imgLayer>
                </a14:imgProps>
              </a:ext>
            </a:extLst>
          </a:blip>
          <a:srcRect t="7845" b="7845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11FF0B-6092-3342-9242-FCBA172E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2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0CCD02-1A6B-DC40-8AB3-D3DD875F7ECF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941294" y="2414588"/>
            <a:ext cx="10412506" cy="2843212"/>
          </a:xfrm>
        </p:spPr>
        <p:txBody>
          <a:bodyPr>
            <a:normAutofit/>
          </a:bodyPr>
          <a:lstStyle/>
          <a:p>
            <a:r>
              <a:rPr lang="en-US" sz="2000" b="1" dirty="0"/>
              <a:t>Unveiling Insights: Suicide Rates in India (2000-2012)</a:t>
            </a:r>
            <a:br>
              <a:rPr lang="en-US" sz="2000" b="1" dirty="0"/>
            </a:br>
            <a:endParaRPr lang="en-US" sz="2000" b="1" dirty="0"/>
          </a:p>
          <a:p>
            <a:pPr algn="l"/>
            <a:r>
              <a:rPr lang="en-US" sz="1800" dirty="0"/>
              <a:t>Embark on a journey of exploration as we analyze the "Suicides in India" dataset. From univariate patterns to regional disparities, join us in unraveling key insights into suicide rates. 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Let's delve into the data, understand trends, and draw actionable conclusions.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9B161B-05C1-4FFF-90B8-7436B45F4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9901" y="-33375"/>
            <a:ext cx="1381124" cy="8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8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876F5EA0-F9DF-F149-ADAA-AC92EFA7F5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3000"/>
                    </a14:imgEffect>
                  </a14:imgLayer>
                </a14:imgProps>
              </a:ext>
            </a:extLst>
          </a:blip>
          <a:srcRect t="7845" b="7845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11FF0B-6092-3342-9242-FCBA172E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2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ABOUT THE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0CCD02-1A6B-DC40-8AB3-D3DD875F7ECF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968188" y="2414587"/>
            <a:ext cx="10385612" cy="354245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IN" sz="8000" b="1" dirty="0">
                <a:effectLst/>
              </a:rPr>
              <a:t>Overview:</a:t>
            </a:r>
            <a:endParaRPr lang="en-IN" sz="8000" dirty="0">
              <a:effectLst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sz="7600" dirty="0">
                <a:solidFill>
                  <a:schemeClr val="tx2"/>
                </a:solidFill>
                <a:effectLst/>
              </a:rPr>
              <a:t>Objective: Analysing yearly suicide details in India.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sz="7600" dirty="0">
                <a:solidFill>
                  <a:schemeClr val="tx2"/>
                </a:solidFill>
                <a:effectLst/>
              </a:rPr>
              <a:t>Dataset: "Suicides in India" from </a:t>
            </a:r>
            <a:r>
              <a:rPr lang="en-IN" sz="8000" dirty="0">
                <a:solidFill>
                  <a:schemeClr val="tx2"/>
                </a:solidFill>
                <a:effectLst/>
              </a:rPr>
              <a:t>“</a:t>
            </a:r>
            <a:r>
              <a:rPr lang="en-IN" sz="8000" b="1" dirty="0">
                <a:solidFill>
                  <a:schemeClr val="tx2"/>
                </a:solidFill>
                <a:effectLst/>
              </a:rPr>
              <a:t>data.gov.in</a:t>
            </a:r>
            <a:r>
              <a:rPr lang="en-IN" sz="8000" dirty="0">
                <a:solidFill>
                  <a:schemeClr val="tx2"/>
                </a:solidFill>
              </a:rPr>
              <a:t>”.</a:t>
            </a:r>
            <a:endParaRPr lang="en-IN" sz="7600" dirty="0">
              <a:solidFill>
                <a:schemeClr val="tx2"/>
              </a:solidFill>
              <a:effectLst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sz="7600" dirty="0">
                <a:solidFill>
                  <a:schemeClr val="tx2"/>
                </a:solidFill>
                <a:effectLst/>
              </a:rPr>
              <a:t>Duration: 2000-2012.</a:t>
            </a:r>
          </a:p>
          <a:p>
            <a:pPr algn="l"/>
            <a:endParaRPr lang="en-IN" sz="8000" dirty="0">
              <a:effectLst/>
            </a:endParaRPr>
          </a:p>
          <a:p>
            <a:pPr algn="l"/>
            <a:r>
              <a:rPr lang="en-IN" sz="8000" b="1" dirty="0">
                <a:effectLst/>
              </a:rPr>
              <a:t>Methods:</a:t>
            </a:r>
            <a:endParaRPr lang="en-IN" sz="8000" dirty="0">
              <a:effectLst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sz="7600" dirty="0">
                <a:solidFill>
                  <a:schemeClr val="tx2"/>
                </a:solidFill>
                <a:effectLst/>
              </a:rPr>
              <a:t>Exploratory Data Analysis (EDA).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sz="7600" dirty="0">
                <a:solidFill>
                  <a:schemeClr val="tx2"/>
                </a:solidFill>
                <a:effectLst/>
              </a:rPr>
              <a:t>Univariate, bivariate, and multivariate analyses.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sz="7600" dirty="0">
                <a:solidFill>
                  <a:schemeClr val="tx2"/>
                </a:solidFill>
                <a:effectLst/>
              </a:rPr>
              <a:t>Hypothesis testing.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sz="7600" dirty="0">
                <a:solidFill>
                  <a:schemeClr val="tx2"/>
                </a:solidFill>
                <a:effectLst/>
              </a:rPr>
              <a:t>Distribution analysis and transformations.</a:t>
            </a:r>
          </a:p>
          <a:p>
            <a:br>
              <a:rPr lang="en-IN" sz="1400" dirty="0"/>
            </a:b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9B161B-05C1-4FFF-90B8-7436B45F4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9901" y="-33375"/>
            <a:ext cx="1381124" cy="8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7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876F5EA0-F9DF-F149-ADAA-AC92EFA7F5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3000"/>
                    </a14:imgEffect>
                  </a14:imgLayer>
                </a14:imgProps>
              </a:ext>
            </a:extLst>
          </a:blip>
          <a:srcRect t="7845" b="7845"/>
          <a:stretch>
            <a:fillRect/>
          </a:stretch>
        </p:blipFill>
        <p:spPr>
          <a:xfrm>
            <a:off x="0" y="6966"/>
            <a:ext cx="12192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11FF0B-6092-3342-9242-FCBA172E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2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STEPS OF EDA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0CCD02-1A6B-DC40-8AB3-D3DD875F7ECF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954740" y="2253223"/>
            <a:ext cx="10399059" cy="3529013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Data Collection/Extraction: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Utilized the "Suicides in India" dataset from </a:t>
            </a:r>
            <a:r>
              <a:rPr lang="en-IN" sz="1600" dirty="0">
                <a:solidFill>
                  <a:schemeClr val="tx2"/>
                </a:solidFill>
                <a:effectLst/>
              </a:rPr>
              <a:t>“</a:t>
            </a:r>
            <a:r>
              <a:rPr lang="en-IN" sz="1600" b="1" dirty="0">
                <a:solidFill>
                  <a:schemeClr val="tx2"/>
                </a:solidFill>
                <a:effectLst/>
              </a:rPr>
              <a:t>data.gov.in</a:t>
            </a:r>
            <a:r>
              <a:rPr lang="en-IN" sz="1600" dirty="0">
                <a:solidFill>
                  <a:schemeClr val="tx2"/>
                </a:solidFill>
              </a:rPr>
              <a:t>”.</a:t>
            </a:r>
            <a:endParaRPr lang="en-US" sz="1500" dirty="0">
              <a:solidFill>
                <a:schemeClr val="tx2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Extracted relevant information on suicide rates, demographics, and regional variations.</a:t>
            </a:r>
          </a:p>
          <a:p>
            <a:pPr algn="l"/>
            <a:r>
              <a:rPr lang="en-US" sz="2000" b="1" dirty="0"/>
              <a:t>Data Analysis: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Univariate Analysis: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Explored individual variables using histograms, box plots, etc.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Bivariate Analysis: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Examined relationships between pairs of variables using scatterplots and correlation matrices.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Multivariate Analysis: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Explored interactions and correlations among multiple variables using techniques like PCA.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Hypothesis Testing: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Tested hypotheses regarding suicide rates across different age groups.</a:t>
            </a:r>
          </a:p>
          <a:p>
            <a:pPr lvl="2" algn="l"/>
            <a:endParaRPr lang="en-US" sz="1100" dirty="0">
              <a:solidFill>
                <a:schemeClr val="tx2"/>
              </a:solidFill>
            </a:endParaRPr>
          </a:p>
          <a:p>
            <a:pPr algn="l"/>
            <a:endParaRPr lang="en-US" sz="1600" dirty="0"/>
          </a:p>
          <a:p>
            <a:pPr algn="l"/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9B161B-05C1-4FFF-90B8-7436B45F4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9901" y="-33375"/>
            <a:ext cx="1381124" cy="8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2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876F5EA0-F9DF-F149-ADAA-AC92EFA7F5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3000"/>
                    </a14:imgEffect>
                  </a14:imgLayer>
                </a14:imgProps>
              </a:ext>
            </a:extLst>
          </a:blip>
          <a:srcRect t="7845" b="7845"/>
          <a:stretch>
            <a:fillRect/>
          </a:stretch>
        </p:blipFill>
        <p:spPr>
          <a:xfrm>
            <a:off x="0" y="9525"/>
            <a:ext cx="12192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11FF0B-6092-3342-9242-FCBA172E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2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dAta collection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0CCD02-1A6B-DC40-8AB3-D3DD875F7ECF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941294" y="2441482"/>
            <a:ext cx="10412506" cy="2843212"/>
          </a:xfrm>
        </p:spPr>
        <p:txBody>
          <a:bodyPr>
            <a:noAutofit/>
          </a:bodyPr>
          <a:lstStyle/>
          <a:p>
            <a:pPr algn="l"/>
            <a:r>
              <a:rPr lang="en-IN" sz="2000" b="1" dirty="0">
                <a:effectLst/>
              </a:rPr>
              <a:t>Data Source:</a:t>
            </a:r>
            <a:endParaRPr lang="en-IN" sz="2000" dirty="0">
              <a:effectLst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/>
                </a:solidFill>
                <a:effectLst/>
              </a:rPr>
              <a:t> </a:t>
            </a:r>
            <a:r>
              <a:rPr lang="en-IN" sz="1700" dirty="0">
                <a:solidFill>
                  <a:schemeClr val="tx2"/>
                </a:solidFill>
                <a:effectLst/>
              </a:rPr>
              <a:t>"Suicides in India" dataset from “</a:t>
            </a:r>
            <a:r>
              <a:rPr lang="en-IN" sz="1700" b="1" dirty="0">
                <a:solidFill>
                  <a:schemeClr val="tx2"/>
                </a:solidFill>
                <a:effectLst/>
              </a:rPr>
              <a:t>data.gov.in</a:t>
            </a:r>
            <a:r>
              <a:rPr lang="en-IN" sz="1700" dirty="0">
                <a:solidFill>
                  <a:schemeClr val="tx2"/>
                </a:solidFill>
              </a:rPr>
              <a:t>”.</a:t>
            </a:r>
            <a:endParaRPr lang="en-IN" sz="1700" dirty="0">
              <a:solidFill>
                <a:schemeClr val="tx2"/>
              </a:solidFill>
              <a:effectLst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2"/>
                </a:solidFill>
              </a:rPr>
              <a:t>  Dataset Link: </a:t>
            </a:r>
            <a:r>
              <a:rPr lang="en-IN" sz="1700" u="none" strike="noStrike" dirty="0">
                <a:effectLst/>
                <a:cs typeface="Chivo Thin" pitchFamily="2" charset="77"/>
                <a:hlinkClick r:id="rId4"/>
              </a:rPr>
              <a:t>https://data.gov.in/search?title=Suicide</a:t>
            </a:r>
            <a:endParaRPr lang="en-IN" sz="1700" dirty="0">
              <a:effectLst/>
              <a:cs typeface="Chivo Thin" pitchFamily="2" charset="77"/>
            </a:endParaRPr>
          </a:p>
          <a:p>
            <a:pPr algn="l"/>
            <a:r>
              <a:rPr lang="en-IN" sz="2000" b="1" dirty="0">
                <a:effectLst/>
              </a:rPr>
              <a:t>Dataset Overview:</a:t>
            </a:r>
            <a:endParaRPr lang="en-IN" sz="2000" dirty="0">
              <a:effectLst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/>
                </a:solidFill>
                <a:effectLst/>
              </a:rPr>
              <a:t> </a:t>
            </a:r>
            <a:r>
              <a:rPr lang="en-IN" sz="1700" dirty="0">
                <a:solidFill>
                  <a:schemeClr val="tx2"/>
                </a:solidFill>
                <a:effectLst/>
              </a:rPr>
              <a:t>237,519 rows, 7 columns.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2"/>
                </a:solidFill>
                <a:effectLst/>
              </a:rPr>
              <a:t> Yearly suicide details by state/UT, gender, age group, etc.</a:t>
            </a:r>
          </a:p>
          <a:p>
            <a:pPr algn="l"/>
            <a:br>
              <a:rPr lang="en-IN" sz="2000" dirty="0"/>
            </a:b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9B161B-05C1-4FFF-90B8-7436B45F4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9901" y="-33375"/>
            <a:ext cx="1381124" cy="847763"/>
          </a:xfrm>
          <a:prstGeom prst="rect">
            <a:avLst/>
          </a:prstGeom>
        </p:spPr>
      </p:pic>
      <p:pic>
        <p:nvPicPr>
          <p:cNvPr id="8" name="Graphic 7" descr="Server with solid fill">
            <a:extLst>
              <a:ext uri="{FF2B5EF4-FFF2-40B4-BE49-F238E27FC236}">
                <a16:creationId xmlns:a16="http://schemas.microsoft.com/office/drawing/2014/main" id="{7ED1370D-77E8-E804-52C6-9A87321BAD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9151" y="1451490"/>
            <a:ext cx="613409" cy="61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7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876F5EA0-F9DF-F149-ADAA-AC92EFA7F5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3000"/>
                    </a14:imgEffect>
                  </a14:imgLayer>
                </a14:imgProps>
              </a:ext>
            </a:extLst>
          </a:blip>
          <a:srcRect t="7845" b="7845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11FF0B-6092-3342-9242-FCBA172E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2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dAta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0CCD02-1A6B-DC40-8AB3-D3DD875F7ECF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954740" y="2414587"/>
            <a:ext cx="10399059" cy="346177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b="1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Univariate Analysis: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Explored distributions of suicide rates across various parameters.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Utilized visualizations such as histograms and box plots.</a:t>
            </a:r>
          </a:p>
          <a:p>
            <a:pPr algn="l"/>
            <a:r>
              <a:rPr lang="en-IN" b="1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Bivariate Analysis: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Examined relationships between variables, e.g., correlation between years and suicide rates.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Visualized patterns using scatterplots.</a:t>
            </a:r>
          </a:p>
          <a:p>
            <a:pPr algn="l"/>
            <a:r>
              <a:rPr lang="en-IN" b="1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Multivariate Analysis: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Explored interactions between multiple variables using techniques like PCA.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Visualized complex relationships through pair plots.</a:t>
            </a:r>
          </a:p>
          <a:p>
            <a:pPr algn="l"/>
            <a:r>
              <a:rPr lang="en-IN" b="1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Hypothesis Testing: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Conducted tests to analyse differences in suicide rates across age groups.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9B161B-05C1-4FFF-90B8-7436B45F4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9901" y="-33375"/>
            <a:ext cx="1381124" cy="847763"/>
          </a:xfrm>
          <a:prstGeom prst="rect">
            <a:avLst/>
          </a:prstGeom>
        </p:spPr>
      </p:pic>
      <p:pic>
        <p:nvPicPr>
          <p:cNvPr id="6" name="Graphic 5" descr="Statistics outline">
            <a:extLst>
              <a:ext uri="{FF2B5EF4-FFF2-40B4-BE49-F238E27FC236}">
                <a16:creationId xmlns:a16="http://schemas.microsoft.com/office/drawing/2014/main" id="{4165AD76-9D71-731D-590E-A68DA8864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5802" y="1427480"/>
            <a:ext cx="675958" cy="6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2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876F5EA0-F9DF-F149-ADAA-AC92EFA7F5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3000"/>
                    </a14:imgEffect>
                  </a14:imgLayer>
                </a14:imgProps>
              </a:ext>
            </a:extLst>
          </a:blip>
          <a:srcRect t="7845" b="7845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11FF0B-6092-3342-9242-FCBA172E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2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insights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0CCD02-1A6B-DC40-8AB3-D3DD875F7ECF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954740" y="2414588"/>
            <a:ext cx="10399059" cy="352901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b="1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Temporal Trends: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Identified increasing suicide rates over the years, with recent decreases.</a:t>
            </a:r>
          </a:p>
          <a:p>
            <a:pPr algn="l"/>
            <a:r>
              <a:rPr lang="en-IN" b="1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Demographic Variations: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Males in the 30-44 age group exhibited the highest rates.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Unexpected uptick in suicides among the elderly.</a:t>
            </a:r>
          </a:p>
          <a:p>
            <a:pPr algn="l"/>
            <a:r>
              <a:rPr lang="en-IN" b="1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Regional Disparities: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Noted variations among states/UTs, with sudden increases in specific regions.</a:t>
            </a:r>
          </a:p>
          <a:p>
            <a:pPr algn="l"/>
            <a:r>
              <a:rPr lang="en-IN" b="1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Gender Disparities: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Observed a widening gap between male and female suicide rates.</a:t>
            </a:r>
          </a:p>
          <a:p>
            <a:pPr algn="l"/>
            <a:r>
              <a:rPr lang="en-IN" b="1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Recommendations: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Targeted interventions for high-risk groups and regional suicide prevention initiatives.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9B161B-05C1-4FFF-90B8-7436B45F4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9901" y="-33375"/>
            <a:ext cx="1381124" cy="847763"/>
          </a:xfrm>
          <a:prstGeom prst="rect">
            <a:avLst/>
          </a:prstGeom>
        </p:spPr>
      </p:pic>
      <p:pic>
        <p:nvPicPr>
          <p:cNvPr id="6" name="Graphic 5" descr="Presentation with bar chart with solid fill">
            <a:extLst>
              <a:ext uri="{FF2B5EF4-FFF2-40B4-BE49-F238E27FC236}">
                <a16:creationId xmlns:a16="http://schemas.microsoft.com/office/drawing/2014/main" id="{01F7A92B-ABDD-6158-E803-0894D0FF8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54800" y="13542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7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876F5EA0-F9DF-F149-ADAA-AC92EFA7F5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3000"/>
                    </a14:imgEffect>
                  </a14:imgLayer>
                </a14:imgProps>
              </a:ext>
            </a:extLst>
          </a:blip>
          <a:srcRect t="7845" b="7845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11FF0B-6092-3342-9242-FCBA172E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2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Limitations and recommendations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0CCD02-1A6B-DC40-8AB3-D3DD875F7ECF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2414588"/>
            <a:ext cx="10515600" cy="284321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b="1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Limitations</a:t>
            </a:r>
            <a:r>
              <a:rPr lang="en-IN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Incomplete or biased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Limited temporal scope (2000-2012).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Categorical variable limitations.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Assumptions in transformation techniques.</a:t>
            </a:r>
          </a:p>
          <a:p>
            <a:pPr algn="l"/>
            <a:r>
              <a:rPr lang="en-IN" b="1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Recommendations: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Address data completeness issues.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Extend temporal scope for up-to-date insights.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Refine categorical variables for deeper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374151"/>
                </a:solidFill>
                <a:effectLst/>
                <a:latin typeface="Chivo Thin" pitchFamily="2" charset="77"/>
                <a:cs typeface="Chivo Thin" pitchFamily="2" charset="77"/>
              </a:rPr>
              <a:t>Explore alternative transformation methods.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9B161B-05C1-4FFF-90B8-7436B45F4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9901" y="-33375"/>
            <a:ext cx="1381124" cy="8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5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876F5EA0-F9DF-F149-ADAA-AC92EFA7F5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3000"/>
                    </a14:imgEffect>
                  </a14:imgLayer>
                </a14:imgProps>
              </a:ext>
            </a:extLst>
          </a:blip>
          <a:srcRect t="7845" b="7845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11FF0B-6092-3342-9242-FCBA172E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2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0CCD02-1A6B-DC40-8AB3-D3DD875F7ECF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968188" y="2414588"/>
            <a:ext cx="10385612" cy="3407988"/>
          </a:xfrm>
        </p:spPr>
        <p:txBody>
          <a:bodyPr>
            <a:normAutofit/>
          </a:bodyPr>
          <a:lstStyle/>
          <a:p>
            <a:pPr algn="l"/>
            <a:r>
              <a:rPr lang="en-IN" sz="2200" b="1" dirty="0">
                <a:solidFill>
                  <a:srgbClr val="374151"/>
                </a:solidFill>
                <a:effectLst/>
                <a:cs typeface="Chivo Thin" pitchFamily="2" charset="77"/>
              </a:rPr>
              <a:t>Key Takeaways: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374151"/>
                </a:solidFill>
                <a:effectLst/>
                <a:cs typeface="Chivo Thin" pitchFamily="2" charset="77"/>
              </a:rPr>
              <a:t>Highlighted trends and patterns in suicide rates.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374151"/>
                </a:solidFill>
                <a:effectLst/>
                <a:cs typeface="Chivo Thin" pitchFamily="2" charset="77"/>
              </a:rPr>
              <a:t>Acknowledged limitations and potential areas for improvement.</a:t>
            </a:r>
          </a:p>
          <a:p>
            <a:pPr algn="l"/>
            <a:r>
              <a:rPr lang="en-IN" sz="2200" b="1" dirty="0">
                <a:solidFill>
                  <a:srgbClr val="374151"/>
                </a:solidFill>
                <a:effectLst/>
                <a:cs typeface="Chivo Thin" pitchFamily="2" charset="77"/>
              </a:rPr>
              <a:t>Next Steps: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374151"/>
                </a:solidFill>
                <a:effectLst/>
                <a:cs typeface="Chivo Thin" pitchFamily="2" charset="77"/>
              </a:rPr>
              <a:t>Emphasized the need for continuous monitoring and adaptation of intervention strategies.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374151"/>
                </a:solidFill>
                <a:effectLst/>
                <a:cs typeface="Chivo Thin" pitchFamily="2" charset="77"/>
              </a:rPr>
              <a:t>Encouraged future research to address identified limitations</a:t>
            </a:r>
            <a:r>
              <a:rPr lang="en-IN" sz="1700" dirty="0">
                <a:solidFill>
                  <a:srgbClr val="374151"/>
                </a:solidFill>
                <a:cs typeface="Chivo Thin" pitchFamily="2" charset="77"/>
              </a:rPr>
              <a:t>.</a:t>
            </a:r>
            <a:endParaRPr lang="en-IN" sz="1700" dirty="0">
              <a:solidFill>
                <a:srgbClr val="374151"/>
              </a:solidFill>
              <a:effectLst/>
              <a:cs typeface="Chivo Thin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9B161B-05C1-4FFF-90B8-7436B45F4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9901" y="-33375"/>
            <a:ext cx="1381124" cy="8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9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Templates - Orange Mon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58423"/>
      </a:accent1>
      <a:accent2>
        <a:srgbClr val="DA741E"/>
      </a:accent2>
      <a:accent3>
        <a:srgbClr val="C96D1A"/>
      </a:accent3>
      <a:accent4>
        <a:srgbClr val="C16819"/>
      </a:accent4>
      <a:accent5>
        <a:srgbClr val="B66218"/>
      </a:accent5>
      <a:accent6>
        <a:srgbClr val="AD5D17"/>
      </a:accent6>
      <a:hlink>
        <a:srgbClr val="F58622"/>
      </a:hlink>
      <a:folHlink>
        <a:srgbClr val="F8B77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0" i="0" dirty="0">
            <a:latin typeface="Roboto Light" panose="02000000000000000000" pitchFamily="2" charset="0"/>
            <a:ea typeface="Roboto Light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574</Words>
  <Application>Microsoft Macintosh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Oswald Medium</vt:lpstr>
      <vt:lpstr>Chivo Thin</vt:lpstr>
      <vt:lpstr>Arial</vt:lpstr>
      <vt:lpstr>Oswald SemiBold</vt:lpstr>
      <vt:lpstr>Roboto Light</vt:lpstr>
      <vt:lpstr>Office Theme</vt:lpstr>
      <vt:lpstr>Suicide Rates in India</vt:lpstr>
      <vt:lpstr>introduction</vt:lpstr>
      <vt:lpstr>ABOUT THE PROJECT</vt:lpstr>
      <vt:lpstr>STEPS OF EDA </vt:lpstr>
      <vt:lpstr>dAta collection</vt:lpstr>
      <vt:lpstr>dAta analysis</vt:lpstr>
      <vt:lpstr>insights</vt:lpstr>
      <vt:lpstr>Limitations and 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 Johnston</dc:creator>
  <cp:lastModifiedBy>Naga Venkata Yaswanth Lankadasu</cp:lastModifiedBy>
  <cp:revision>83</cp:revision>
  <dcterms:created xsi:type="dcterms:W3CDTF">2020-01-31T01:07:39Z</dcterms:created>
  <dcterms:modified xsi:type="dcterms:W3CDTF">2023-11-18T04:01:28Z</dcterms:modified>
</cp:coreProperties>
</file>