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4400" b="1">
                <a:solidFill>
                  <a:srgbClr val="00467F"/>
                </a:solidFill>
              </a:rPr>
              <a:t>Personalized AI Tutoring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sz="2800">
                <a:solidFill>
                  <a:srgbClr val="333333"/>
                </a:solidFill>
              </a:rPr>
              <a:t>Submitted to Intel® Unnati</a:t>
            </a:r>
          </a:p>
          <a:p>
            <a:r>
              <a:rPr sz="2800">
                <a:solidFill>
                  <a:srgbClr val="333333"/>
                </a:solidFill>
              </a:rPr>
              <a:t>By Yaswanth, Akhil, Rajesh</a:t>
            </a:r>
          </a:p>
          <a:p>
            <a:r>
              <a:rPr sz="2800">
                <a:solidFill>
                  <a:srgbClr val="333333"/>
                </a:solidFill>
              </a:rPr>
              <a:t>NEC College, CSE Branch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00467F"/>
                </a:solidFill>
              </a:rPr>
              <a:t>Overview &amp; 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sz="2400" dirty="0"/>
          </a:p>
          <a:p>
            <a:pPr lvl="1">
              <a:defRPr sz="2400">
                <a:solidFill>
                  <a:srgbClr val="333333"/>
                </a:solidFill>
              </a:defRPr>
            </a:pPr>
            <a:r>
              <a:rPr sz="1800" dirty="0"/>
              <a:t>• Adaptive Learning System that customizes content based on assessments.</a:t>
            </a:r>
          </a:p>
          <a:p>
            <a:pPr lvl="1">
              <a:defRPr sz="2400">
                <a:solidFill>
                  <a:srgbClr val="333333"/>
                </a:solidFill>
              </a:defRPr>
            </a:pPr>
            <a:r>
              <a:rPr sz="1800" dirty="0"/>
              <a:t>• Real-time AI Support with Chatbot 'Chintu' (Google Gemini API).</a:t>
            </a:r>
          </a:p>
          <a:p>
            <a:pPr lvl="1">
              <a:defRPr sz="2400">
                <a:solidFill>
                  <a:srgbClr val="333333"/>
                </a:solidFill>
              </a:defRPr>
            </a:pPr>
            <a:r>
              <a:rPr sz="1800" dirty="0"/>
              <a:t>• Tech Stack: React + Vite, Node.js, Express, SQLite.</a:t>
            </a:r>
          </a:p>
          <a:p>
            <a:pPr>
              <a:defRPr sz="2400">
                <a:solidFill>
                  <a:srgbClr val="333333"/>
                </a:solidFill>
              </a:defRPr>
            </a:pPr>
            <a:endParaRPr sz="1800" dirty="0"/>
          </a:p>
          <a:p>
            <a:pPr>
              <a:defRPr sz="2400">
                <a:solidFill>
                  <a:srgbClr val="333333"/>
                </a:solidFill>
              </a:defRPr>
            </a:pPr>
            <a:r>
              <a:rPr sz="1800" dirty="0"/>
              <a:t>Problem:</a:t>
            </a:r>
          </a:p>
          <a:p>
            <a:pPr lvl="1">
              <a:defRPr sz="2400">
                <a:solidFill>
                  <a:srgbClr val="333333"/>
                </a:solidFill>
              </a:defRPr>
            </a:pPr>
            <a:r>
              <a:rPr sz="1800" dirty="0"/>
              <a:t>• Traditional education lacks personalization.</a:t>
            </a:r>
          </a:p>
          <a:p>
            <a:pPr lvl="1">
              <a:defRPr sz="2400">
                <a:solidFill>
                  <a:srgbClr val="333333"/>
                </a:solidFill>
              </a:defRPr>
            </a:pPr>
            <a:r>
              <a:rPr sz="1800" dirty="0"/>
              <a:t>• Uniform curriculum reduces engagement and performance tracking.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00467F"/>
                </a:solidFill>
              </a:rPr>
              <a:t>System Architecture &amp;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sz="2800" dirty="0"/>
          </a:p>
          <a:p>
            <a:pPr lvl="1">
              <a:defRPr sz="2400">
                <a:solidFill>
                  <a:srgbClr val="333333"/>
                </a:solidFill>
              </a:defRPr>
            </a:pPr>
            <a:r>
              <a:rPr sz="2000" dirty="0"/>
              <a:t>• Frontend: React + Vite for a fast, responsive UI.</a:t>
            </a:r>
          </a:p>
          <a:p>
            <a:pPr lvl="1">
              <a:defRPr sz="2400">
                <a:solidFill>
                  <a:srgbClr val="333333"/>
                </a:solidFill>
              </a:defRPr>
            </a:pPr>
            <a:r>
              <a:rPr sz="2000" dirty="0"/>
              <a:t>• Backend: Node.js + Express for robust APIs.</a:t>
            </a:r>
          </a:p>
          <a:p>
            <a:pPr lvl="1">
              <a:defRPr sz="2400">
                <a:solidFill>
                  <a:srgbClr val="333333"/>
                </a:solidFill>
              </a:defRPr>
            </a:pPr>
            <a:r>
              <a:rPr sz="2000" dirty="0"/>
              <a:t>• Database: SQLite for lightweight storage.</a:t>
            </a:r>
          </a:p>
          <a:p>
            <a:pPr lvl="1">
              <a:defRPr sz="2400">
                <a:solidFill>
                  <a:srgbClr val="333333"/>
                </a:solidFill>
              </a:defRPr>
            </a:pPr>
            <a:r>
              <a:rPr sz="2000" dirty="0"/>
              <a:t>• AI Chatbot: 'Chintu' using Google Gemini API for real-time help.</a:t>
            </a:r>
          </a:p>
          <a:p>
            <a:pPr>
              <a:defRPr sz="2400">
                <a:solidFill>
                  <a:srgbClr val="333333"/>
                </a:solidFill>
              </a:defRPr>
            </a:pPr>
            <a:endParaRPr sz="2000" dirty="0"/>
          </a:p>
          <a:p>
            <a:pPr>
              <a:defRPr sz="2400">
                <a:solidFill>
                  <a:srgbClr val="333333"/>
                </a:solidFill>
              </a:defRPr>
            </a:pPr>
            <a:r>
              <a:rPr sz="2000" dirty="0"/>
              <a:t>Workflow:</a:t>
            </a:r>
          </a:p>
          <a:p>
            <a:pPr>
              <a:defRPr sz="2400">
                <a:solidFill>
                  <a:srgbClr val="333333"/>
                </a:solidFill>
              </a:defRPr>
            </a:pPr>
            <a:r>
              <a:rPr sz="2000" dirty="0"/>
              <a:t>1. User Authentication (Signup/Login).</a:t>
            </a:r>
          </a:p>
          <a:p>
            <a:pPr>
              <a:defRPr sz="2400">
                <a:solidFill>
                  <a:srgbClr val="333333"/>
                </a:solidFill>
              </a:defRPr>
            </a:pPr>
            <a:r>
              <a:rPr sz="2000" dirty="0"/>
              <a:t>2. Course Selection &amp; Pre-Test for level assignment.</a:t>
            </a:r>
          </a:p>
          <a:p>
            <a:pPr>
              <a:defRPr sz="2400">
                <a:solidFill>
                  <a:srgbClr val="333333"/>
                </a:solidFill>
              </a:defRPr>
            </a:pPr>
            <a:r>
              <a:rPr sz="2000" dirty="0"/>
              <a:t>3. Module-based learning with slip tests.</a:t>
            </a:r>
          </a:p>
          <a:p>
            <a:pPr>
              <a:defRPr sz="2400">
                <a:solidFill>
                  <a:srgbClr val="333333"/>
                </a:solidFill>
              </a:defRPr>
            </a:pPr>
            <a:r>
              <a:rPr sz="2000" dirty="0"/>
              <a:t>4. Final Test &amp; performance reporting.</a:t>
            </a:r>
          </a:p>
          <a:p>
            <a:pPr>
              <a:defRPr sz="2400">
                <a:solidFill>
                  <a:srgbClr val="333333"/>
                </a:solidFill>
              </a:defRPr>
            </a:pPr>
            <a:r>
              <a:rPr sz="2000" dirty="0"/>
              <a:t>5. Continuous AI support.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00467F"/>
                </a:solidFill>
              </a:rPr>
              <a:t>Inputs, Outputs &amp;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sz="2800" dirty="0"/>
          </a:p>
          <a:p>
            <a:pPr>
              <a:defRPr sz="2400">
                <a:solidFill>
                  <a:srgbClr val="333333"/>
                </a:solidFill>
              </a:defRPr>
            </a:pPr>
            <a:r>
              <a:rPr sz="2000" dirty="0"/>
              <a:t>Inputs:</a:t>
            </a:r>
          </a:p>
          <a:p>
            <a:pPr lvl="1">
              <a:defRPr sz="2400">
                <a:solidFill>
                  <a:srgbClr val="333333"/>
                </a:solidFill>
              </a:defRPr>
            </a:pPr>
            <a:r>
              <a:rPr sz="2000" dirty="0"/>
              <a:t>• Student details &amp; course selections.</a:t>
            </a:r>
          </a:p>
          <a:p>
            <a:pPr lvl="1">
              <a:defRPr sz="2400">
                <a:solidFill>
                  <a:srgbClr val="333333"/>
                </a:solidFill>
              </a:defRPr>
            </a:pPr>
            <a:r>
              <a:rPr sz="2000" dirty="0"/>
              <a:t>• Pre-Test, slip test &amp; final exam responses.</a:t>
            </a:r>
          </a:p>
          <a:p>
            <a:pPr>
              <a:defRPr sz="2400">
                <a:solidFill>
                  <a:srgbClr val="333333"/>
                </a:solidFill>
              </a:defRPr>
            </a:pPr>
            <a:endParaRPr sz="2000" dirty="0"/>
          </a:p>
          <a:p>
            <a:pPr>
              <a:defRPr sz="2400">
                <a:solidFill>
                  <a:srgbClr val="333333"/>
                </a:solidFill>
              </a:defRPr>
            </a:pPr>
            <a:r>
              <a:rPr sz="2000" dirty="0"/>
              <a:t>Outputs:</a:t>
            </a:r>
          </a:p>
          <a:p>
            <a:pPr lvl="1">
              <a:defRPr sz="2400">
                <a:solidFill>
                  <a:srgbClr val="333333"/>
                </a:solidFill>
              </a:defRPr>
            </a:pPr>
            <a:r>
              <a:rPr sz="2000" dirty="0"/>
              <a:t>• Personalized learning path &amp; level allocation.</a:t>
            </a:r>
          </a:p>
          <a:p>
            <a:pPr lvl="1">
              <a:defRPr sz="2400">
                <a:solidFill>
                  <a:srgbClr val="333333"/>
                </a:solidFill>
              </a:defRPr>
            </a:pPr>
            <a:r>
              <a:rPr sz="2000" dirty="0"/>
              <a:t>• Detailed score reports &amp; visual dashboards.</a:t>
            </a:r>
          </a:p>
          <a:p>
            <a:pPr>
              <a:defRPr sz="2400">
                <a:solidFill>
                  <a:srgbClr val="333333"/>
                </a:solidFill>
              </a:defRPr>
            </a:pPr>
            <a:endParaRPr sz="2000" dirty="0"/>
          </a:p>
          <a:p>
            <a:pPr>
              <a:defRPr sz="2400">
                <a:solidFill>
                  <a:srgbClr val="333333"/>
                </a:solidFill>
              </a:defRPr>
            </a:pPr>
            <a:r>
              <a:rPr sz="2000" dirty="0"/>
              <a:t>Metrics:</a:t>
            </a:r>
          </a:p>
          <a:p>
            <a:pPr lvl="1">
              <a:defRPr sz="2400">
                <a:solidFill>
                  <a:srgbClr val="333333"/>
                </a:solidFill>
              </a:defRPr>
            </a:pPr>
            <a:r>
              <a:rPr sz="2000" dirty="0"/>
              <a:t>• Accuracy in level determination.</a:t>
            </a:r>
          </a:p>
          <a:p>
            <a:pPr lvl="1">
              <a:defRPr sz="2400">
                <a:solidFill>
                  <a:srgbClr val="333333"/>
                </a:solidFill>
              </a:defRPr>
            </a:pPr>
            <a:r>
              <a:rPr sz="2000" dirty="0"/>
              <a:t>• Student progress and engagement rates.</a:t>
            </a:r>
          </a:p>
          <a:p>
            <a:pPr lvl="1">
              <a:defRPr sz="2400">
                <a:solidFill>
                  <a:srgbClr val="333333"/>
                </a:solidFill>
              </a:defRPr>
            </a:pPr>
            <a:r>
              <a:rPr sz="2000" dirty="0"/>
              <a:t>• API response and completion times.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00467F"/>
                </a:solidFill>
              </a:rPr>
              <a:t>Conclusion &amp; 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sz="2800" dirty="0"/>
          </a:p>
          <a:p>
            <a:pPr>
              <a:defRPr sz="2400">
                <a:solidFill>
                  <a:srgbClr val="333333"/>
                </a:solidFill>
              </a:defRPr>
            </a:pPr>
            <a:r>
              <a:rPr sz="2000" dirty="0"/>
              <a:t>Key Outputs:</a:t>
            </a:r>
          </a:p>
          <a:p>
            <a:pPr lvl="1">
              <a:defRPr sz="2400">
                <a:solidFill>
                  <a:srgbClr val="333333"/>
                </a:solidFill>
              </a:defRPr>
            </a:pPr>
            <a:r>
              <a:rPr sz="2000" dirty="0"/>
              <a:t>• Custom score reports and interactive dashboards.</a:t>
            </a:r>
          </a:p>
          <a:p>
            <a:pPr lvl="1">
              <a:defRPr sz="2400">
                <a:solidFill>
                  <a:srgbClr val="333333"/>
                </a:solidFill>
              </a:defRPr>
            </a:pPr>
            <a:r>
              <a:rPr sz="2000" dirty="0"/>
              <a:t>• Real-time assistance via Chatbot 'Chintu'.</a:t>
            </a:r>
          </a:p>
          <a:p>
            <a:pPr>
              <a:defRPr sz="2400">
                <a:solidFill>
                  <a:srgbClr val="333333"/>
                </a:solidFill>
              </a:defRPr>
            </a:pPr>
            <a:endParaRPr sz="2000" dirty="0"/>
          </a:p>
          <a:p>
            <a:pPr>
              <a:defRPr sz="2400">
                <a:solidFill>
                  <a:srgbClr val="333333"/>
                </a:solidFill>
              </a:defRPr>
            </a:pPr>
            <a:r>
              <a:rPr sz="2000" dirty="0"/>
              <a:t>Conclusion:</a:t>
            </a:r>
          </a:p>
          <a:p>
            <a:pPr lvl="1">
              <a:defRPr sz="2400">
                <a:solidFill>
                  <a:srgbClr val="333333"/>
                </a:solidFill>
              </a:defRPr>
            </a:pPr>
            <a:r>
              <a:rPr sz="2000" dirty="0"/>
              <a:t>• A scalable, adaptive tutoring system that enhances learning.</a:t>
            </a:r>
          </a:p>
          <a:p>
            <a:pPr>
              <a:defRPr sz="2400">
                <a:solidFill>
                  <a:srgbClr val="333333"/>
                </a:solidFill>
              </a:defRPr>
            </a:pPr>
            <a:endParaRPr sz="2000" dirty="0"/>
          </a:p>
          <a:p>
            <a:pPr>
              <a:defRPr sz="2400">
                <a:solidFill>
                  <a:srgbClr val="333333"/>
                </a:solidFill>
              </a:defRPr>
            </a:pPr>
            <a:r>
              <a:rPr sz="2000" dirty="0"/>
              <a:t>Future Scope:</a:t>
            </a:r>
          </a:p>
          <a:p>
            <a:pPr lvl="1">
              <a:defRPr sz="2400">
                <a:solidFill>
                  <a:srgbClr val="333333"/>
                </a:solidFill>
              </a:defRPr>
            </a:pPr>
            <a:r>
              <a:rPr sz="2000" dirty="0"/>
              <a:t>• Development of an Admin Dashboard.</a:t>
            </a:r>
          </a:p>
          <a:p>
            <a:pPr lvl="1">
              <a:defRPr sz="2400">
                <a:solidFill>
                  <a:srgbClr val="333333"/>
                </a:solidFill>
              </a:defRPr>
            </a:pPr>
            <a:r>
              <a:rPr sz="2000" dirty="0"/>
              <a:t>• Mobile App integration.</a:t>
            </a:r>
          </a:p>
          <a:p>
            <a:pPr lvl="1">
              <a:defRPr sz="2400">
                <a:solidFill>
                  <a:srgbClr val="333333"/>
                </a:solidFill>
              </a:defRPr>
            </a:pPr>
            <a:r>
              <a:rPr sz="2000" dirty="0"/>
              <a:t>• Voice-enabled chatbot support.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294</Words>
  <Application>Microsoft Office PowerPoint</Application>
  <PresentationFormat>On-screen Show (4:3)</PresentationFormat>
  <Paragraphs>53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Personalized AI Tutoring System</vt:lpstr>
      <vt:lpstr>Overview &amp; Problem Statement</vt:lpstr>
      <vt:lpstr>System Architecture &amp; Workflow</vt:lpstr>
      <vt:lpstr>Inputs, Outputs &amp; Metrics</vt:lpstr>
      <vt:lpstr>Conclusion &amp; Future Scope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Yaswanth G</cp:lastModifiedBy>
  <cp:revision>2</cp:revision>
  <dcterms:created xsi:type="dcterms:W3CDTF">2013-01-27T09:14:16Z</dcterms:created>
  <dcterms:modified xsi:type="dcterms:W3CDTF">2025-04-05T16:44:17Z</dcterms:modified>
  <cp:category/>
</cp:coreProperties>
</file>