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4/2/2022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E5EA-9AA0-44AB-BFC9-2311A42429ED}"/>
              </a:ext>
            </a:extLst>
          </p:cNvPr>
          <p:cNvSpPr>
            <a:spLocks noGrp="1"/>
          </p:cNvSpPr>
          <p:nvPr>
            <p:ph type="ctrTitle"/>
          </p:nvPr>
        </p:nvSpPr>
        <p:spPr>
          <a:xfrm>
            <a:off x="471638" y="202130"/>
            <a:ext cx="11251933" cy="2270137"/>
          </a:xfrm>
        </p:spPr>
        <p:txBody>
          <a:bodyPr>
            <a:normAutofit/>
          </a:bodyPr>
          <a:lstStyle/>
          <a:p>
            <a:r>
              <a:rPr lang="en-US" sz="5400" dirty="0">
                <a:latin typeface="Times New Roman" panose="02020603050405020304" pitchFamily="18" charset="0"/>
                <a:cs typeface="Times New Roman" panose="02020603050405020304" pitchFamily="18" charset="0"/>
              </a:rPr>
              <a:t>CONTACT  MANAGEMENT  SYSTEM</a:t>
            </a:r>
            <a:endParaRPr lang="en-IN" sz="5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0DCFD1E-0DD0-4141-B07B-0F9A3FB14690}"/>
              </a:ext>
            </a:extLst>
          </p:cNvPr>
          <p:cNvSpPr>
            <a:spLocks noGrp="1"/>
          </p:cNvSpPr>
          <p:nvPr>
            <p:ph type="subTitle" idx="1"/>
          </p:nvPr>
        </p:nvSpPr>
        <p:spPr>
          <a:xfrm>
            <a:off x="3041583" y="4851134"/>
            <a:ext cx="8826367" cy="1681034"/>
          </a:xfrm>
        </p:spPr>
        <p:txBody>
          <a:bodyPr>
            <a:normAutofit/>
          </a:bodyPr>
          <a:lstStyle/>
          <a:p>
            <a:r>
              <a:rPr lang="en-US" sz="2400" dirty="0">
                <a:latin typeface="Times New Roman" panose="02020603050405020304" pitchFamily="18" charset="0"/>
                <a:cs typeface="Times New Roman" panose="02020603050405020304" pitchFamily="18" charset="0"/>
              </a:rPr>
              <a:t>Submitted by:</a:t>
            </a:r>
          </a:p>
          <a:p>
            <a:r>
              <a:rPr lang="en-US" sz="2400" dirty="0" err="1">
                <a:latin typeface="Times New Roman" panose="02020603050405020304" pitchFamily="18" charset="0"/>
                <a:cs typeface="Times New Roman" panose="02020603050405020304" pitchFamily="18" charset="0"/>
              </a:rPr>
              <a:t>D.Bala</a:t>
            </a:r>
            <a:r>
              <a:rPr lang="en-US" sz="2400" dirty="0">
                <a:latin typeface="Times New Roman" panose="02020603050405020304" pitchFamily="18" charset="0"/>
                <a:cs typeface="Times New Roman" panose="02020603050405020304" pitchFamily="18" charset="0"/>
              </a:rPr>
              <a:t>  YASWANTH  CHOWDARY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6984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7DA6E-EC2C-47C1-AC80-303EA97EE621}"/>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INTRODUCTION</a:t>
            </a:r>
            <a:r>
              <a:rPr lang="en-US" sz="2800" dirty="0">
                <a:latin typeface="Times New Roman" panose="02020603050405020304" pitchFamily="18"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1EFEA5E-3CE2-4A9F-B50A-973F091BA66D}"/>
              </a:ext>
            </a:extLst>
          </p:cNvPr>
          <p:cNvSpPr>
            <a:spLocks noGrp="1"/>
          </p:cNvSpPr>
          <p:nvPr>
            <p:ph idx="1"/>
          </p:nvPr>
        </p:nvSpPr>
        <p:spPr>
          <a:xfrm>
            <a:off x="685800" y="1604433"/>
            <a:ext cx="10131425" cy="3649133"/>
          </a:xfrm>
        </p:spPr>
        <p:txBody>
          <a:bodyPr>
            <a:normAutofit/>
          </a:bodyPr>
          <a:lstStyle/>
          <a:p>
            <a:r>
              <a:rPr lang="en-US" sz="2400" dirty="0">
                <a:latin typeface="Times New Roman" panose="02020603050405020304" pitchFamily="18" charset="0"/>
                <a:cs typeface="Times New Roman" panose="02020603050405020304" pitchFamily="18" charset="0"/>
              </a:rPr>
              <a:t>In “CONTACT MANAGEMENT SYSTEM” we have done system design, source coding, and program testing and added many more features to facilitate the user with the best. </a:t>
            </a:r>
          </a:p>
          <a:p>
            <a:r>
              <a:rPr lang="en-US" sz="2400" dirty="0">
                <a:latin typeface="Times New Roman" panose="02020603050405020304" pitchFamily="18" charset="0"/>
                <a:cs typeface="Times New Roman" panose="02020603050405020304" pitchFamily="18" charset="0"/>
              </a:rPr>
              <a:t>We have given the user the facility to enter the person’s record and providing the option to save and delete that record and many more options.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3275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F5E2F-A839-4C05-BA9C-BD75956844C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AIM:</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B4803F-2527-454B-9CA1-7C497D0693E6}"/>
              </a:ext>
            </a:extLst>
          </p:cNvPr>
          <p:cNvSpPr>
            <a:spLocks noGrp="1"/>
          </p:cNvSpPr>
          <p:nvPr>
            <p:ph idx="1"/>
          </p:nvPr>
        </p:nvSpPr>
        <p:spPr>
          <a:xfrm>
            <a:off x="685801" y="1604433"/>
            <a:ext cx="10131425" cy="3649133"/>
          </a:xfrm>
        </p:spPr>
        <p:txBody>
          <a:bodyPr>
            <a:normAutofit/>
          </a:bodyPr>
          <a:lstStyle/>
          <a:p>
            <a:r>
              <a:rPr lang="en-US" sz="2400" dirty="0">
                <a:latin typeface="Times New Roman" panose="02020603050405020304" pitchFamily="18" charset="0"/>
                <a:cs typeface="Times New Roman" panose="02020603050405020304" pitchFamily="18" charset="0"/>
              </a:rPr>
              <a:t>To develop a “Phonebook contact” application using c programming.  </a:t>
            </a:r>
          </a:p>
          <a:p>
            <a:r>
              <a:rPr lang="en-US" sz="2400" dirty="0">
                <a:latin typeface="Times New Roman" panose="02020603050405020304" pitchFamily="18" charset="0"/>
                <a:cs typeface="Times New Roman" panose="02020603050405020304" pitchFamily="18" charset="0"/>
              </a:rPr>
              <a:t>This program is very useful now-a-days to store complete information under single contact number. </a:t>
            </a:r>
          </a:p>
          <a:p>
            <a:r>
              <a:rPr lang="en-US" sz="2400" dirty="0">
                <a:latin typeface="Times New Roman" panose="02020603050405020304" pitchFamily="18" charset="0"/>
                <a:cs typeface="Times New Roman" panose="02020603050405020304" pitchFamily="18" charset="0"/>
              </a:rPr>
              <a:t>This program also has options to deletion and modification of the entered contact number.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8941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38644-9699-4DA9-B01D-F6AB725AB3CF}"/>
              </a:ext>
            </a:extLst>
          </p:cNvPr>
          <p:cNvSpPr>
            <a:spLocks noGrp="1"/>
          </p:cNvSpPr>
          <p:nvPr>
            <p:ph type="title"/>
          </p:nvPr>
        </p:nvSpPr>
        <p:spPr>
          <a:xfrm>
            <a:off x="685801" y="0"/>
            <a:ext cx="10131425" cy="1456267"/>
          </a:xfrm>
        </p:spPr>
        <p:txBody>
          <a:bodyPr/>
          <a:lstStyle/>
          <a:p>
            <a:r>
              <a:rPr lang="en-US" dirty="0">
                <a:latin typeface="Times New Roman" panose="02020603050405020304" pitchFamily="18" charset="0"/>
                <a:cs typeface="Times New Roman" panose="02020603050405020304" pitchFamily="18" charset="0"/>
              </a:rPr>
              <a:t>ADVANTAGES: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6D5894B-9830-4311-83FC-61C8063F2B0A}"/>
              </a:ext>
            </a:extLst>
          </p:cNvPr>
          <p:cNvSpPr>
            <a:spLocks noGrp="1"/>
          </p:cNvSpPr>
          <p:nvPr>
            <p:ph idx="1"/>
          </p:nvPr>
        </p:nvSpPr>
        <p:spPr>
          <a:xfrm>
            <a:off x="685801" y="1145406"/>
            <a:ext cx="10131425" cy="5635592"/>
          </a:xfrm>
        </p:spPr>
        <p:txBody>
          <a:bodyPr>
            <a:normAutofit/>
          </a:bodyPr>
          <a:lstStyle/>
          <a:p>
            <a:r>
              <a:rPr lang="en-US" sz="2400" dirty="0">
                <a:latin typeface="Times New Roman" panose="02020603050405020304" pitchFamily="18" charset="0"/>
                <a:cs typeface="Times New Roman" panose="02020603050405020304" pitchFamily="18" charset="0"/>
              </a:rPr>
              <a:t>It becomes easy for the user to store complete information (e-mail id, address, </a:t>
            </a:r>
            <a:r>
              <a:rPr lang="en-US" sz="2400" dirty="0" err="1">
                <a:latin typeface="Times New Roman" panose="02020603050405020304" pitchFamily="18" charset="0"/>
                <a:cs typeface="Times New Roman" panose="02020603050405020304" pitchFamily="18" charset="0"/>
              </a:rPr>
              <a:t>e.t.c</a:t>
            </a:r>
            <a:r>
              <a:rPr lang="en-US" sz="2400" dirty="0">
                <a:latin typeface="Times New Roman" panose="02020603050405020304" pitchFamily="18" charset="0"/>
                <a:cs typeface="Times New Roman" panose="02020603050405020304" pitchFamily="18" charset="0"/>
              </a:rPr>
              <a:t>) about his contact.</a:t>
            </a:r>
          </a:p>
          <a:p>
            <a:r>
              <a:rPr lang="en-US" sz="2400" dirty="0">
                <a:latin typeface="Times New Roman" panose="02020603050405020304" pitchFamily="18" charset="0"/>
                <a:cs typeface="Times New Roman" panose="02020603050405020304" pitchFamily="18" charset="0"/>
              </a:rPr>
              <a:t>It is easy for the user to just search his required contact number by just typing name of the contact.</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3600" dirty="0">
                <a:latin typeface="Times New Roman" panose="02020603050405020304" pitchFamily="18" charset="0"/>
                <a:cs typeface="Times New Roman" panose="02020603050405020304" pitchFamily="18" charset="0"/>
              </a:rPr>
              <a:t>DISADVANTAGE:</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Sometimes it becomes difficult to store more contacts (over 150).</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0881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99C17-8C05-448C-BC1B-1481671F25E8}"/>
              </a:ext>
            </a:extLst>
          </p:cNvPr>
          <p:cNvSpPr>
            <a:spLocks noGrp="1"/>
          </p:cNvSpPr>
          <p:nvPr>
            <p:ph type="title"/>
          </p:nvPr>
        </p:nvSpPr>
        <p:spPr>
          <a:xfrm>
            <a:off x="685801" y="-83419"/>
            <a:ext cx="10131425" cy="1456267"/>
          </a:xfrm>
        </p:spPr>
        <p:txBody>
          <a:bodyPr/>
          <a:lstStyle/>
          <a:p>
            <a:r>
              <a:rPr lang="en-IN" dirty="0">
                <a:latin typeface="Times New Roman" panose="02020603050405020304" pitchFamily="18" charset="0"/>
                <a:cs typeface="Times New Roman" panose="02020603050405020304" pitchFamily="18" charset="0"/>
              </a:rPr>
              <a:t>SOFTWARE  REQUIREMENTS:</a:t>
            </a:r>
          </a:p>
        </p:txBody>
      </p:sp>
      <p:sp>
        <p:nvSpPr>
          <p:cNvPr id="3" name="Content Placeholder 2">
            <a:extLst>
              <a:ext uri="{FF2B5EF4-FFF2-40B4-BE49-F238E27FC236}">
                <a16:creationId xmlns:a16="http://schemas.microsoft.com/office/drawing/2014/main" id="{AF3EF9EC-8004-4C45-8F95-55761AC061CA}"/>
              </a:ext>
            </a:extLst>
          </p:cNvPr>
          <p:cNvSpPr>
            <a:spLocks noGrp="1"/>
          </p:cNvSpPr>
          <p:nvPr>
            <p:ph idx="1"/>
          </p:nvPr>
        </p:nvSpPr>
        <p:spPr>
          <a:xfrm>
            <a:off x="685800" y="833030"/>
            <a:ext cx="10131425" cy="6241537"/>
          </a:xfrm>
        </p:spPr>
        <p:txBody>
          <a:bodyPr>
            <a:normAutofit/>
          </a:bodyPr>
          <a:lstStyle/>
          <a:p>
            <a:r>
              <a:rPr lang="en-US" sz="2400" dirty="0">
                <a:latin typeface="Times New Roman" panose="02020603050405020304" pitchFamily="18" charset="0"/>
                <a:cs typeface="Times New Roman" panose="02020603050405020304" pitchFamily="18" charset="0"/>
              </a:rPr>
              <a:t>This application is developed in Microsoft windows </a:t>
            </a:r>
            <a:r>
              <a:rPr lang="en-US" sz="2400" dirty="0" err="1">
                <a:latin typeface="Times New Roman" panose="02020603050405020304" pitchFamily="18" charset="0"/>
                <a:cs typeface="Times New Roman" panose="02020603050405020304" pitchFamily="18" charset="0"/>
              </a:rPr>
              <a:t>xp</a:t>
            </a:r>
            <a:r>
              <a:rPr lang="en-US" sz="2400" dirty="0">
                <a:latin typeface="Times New Roman" panose="02020603050405020304" pitchFamily="18" charset="0"/>
                <a:cs typeface="Times New Roman" panose="02020603050405020304" pitchFamily="18" charset="0"/>
              </a:rPr>
              <a:t> or later operating system. </a:t>
            </a:r>
          </a:p>
          <a:p>
            <a:r>
              <a:rPr lang="en-US" sz="2400" dirty="0">
                <a:latin typeface="Times New Roman" panose="02020603050405020304" pitchFamily="18" charset="0"/>
                <a:cs typeface="Times New Roman" panose="02020603050405020304" pitchFamily="18" charset="0"/>
              </a:rPr>
              <a:t>This Phonebook application is coded and made using the following compilers: </a:t>
            </a:r>
          </a:p>
          <a:p>
            <a:pPr marL="0" indent="0">
              <a:buNone/>
            </a:pPr>
            <a:r>
              <a:rPr lang="en-US" sz="2400" dirty="0">
                <a:latin typeface="Times New Roman" panose="02020603050405020304" pitchFamily="18" charset="0"/>
                <a:cs typeface="Times New Roman" panose="02020603050405020304" pitchFamily="18" charset="0"/>
              </a:rPr>
              <a:t>     1. Code::blocks. </a:t>
            </a:r>
          </a:p>
          <a:p>
            <a:pPr marL="0" indent="0">
              <a:buNone/>
            </a:pPr>
            <a:r>
              <a:rPr lang="en-US" sz="2400" dirty="0">
                <a:latin typeface="Times New Roman" panose="02020603050405020304" pitchFamily="18" charset="0"/>
                <a:cs typeface="Times New Roman" panose="02020603050405020304" pitchFamily="18" charset="0"/>
              </a:rPr>
              <a:t>     2. Turbo c</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3600" dirty="0">
                <a:latin typeface="Times New Roman" panose="02020603050405020304" pitchFamily="18" charset="0"/>
                <a:cs typeface="Times New Roman" panose="02020603050405020304" pitchFamily="18" charset="0"/>
              </a:rPr>
              <a:t>HARDWARE  REQUIREMENTS:</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This Application size is 33Kb and the size of the code is 5Kb so such amount of memory is required from hard disk. </a:t>
            </a:r>
          </a:p>
          <a:p>
            <a:r>
              <a:rPr lang="en-US" sz="2400" dirty="0">
                <a:latin typeface="Times New Roman" panose="02020603050405020304" pitchFamily="18" charset="0"/>
                <a:cs typeface="Times New Roman" panose="02020603050405020304" pitchFamily="18" charset="0"/>
              </a:rPr>
              <a:t>RAM: minimum 256MB</a:t>
            </a:r>
            <a:r>
              <a:rPr lang="en-US" sz="2400" dirty="0"/>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1442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1916-D1CD-4EA1-AD32-6FBB3EEDF23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21B0F08-B4C1-480F-AC95-7037949BD28C}"/>
              </a:ext>
            </a:extLst>
          </p:cNvPr>
          <p:cNvSpPr>
            <a:spLocks noGrp="1"/>
          </p:cNvSpPr>
          <p:nvPr>
            <p:ph idx="1"/>
          </p:nvPr>
        </p:nvSpPr>
        <p:spPr>
          <a:xfrm>
            <a:off x="685801" y="1920686"/>
            <a:ext cx="10131425" cy="3649133"/>
          </a:xfrm>
        </p:spPr>
        <p:txBody>
          <a:bodyPr>
            <a:normAutofit/>
          </a:bodyPr>
          <a:lstStyle/>
          <a:p>
            <a:r>
              <a:rPr lang="en-US" sz="2400" dirty="0">
                <a:latin typeface="Times New Roman" panose="02020603050405020304" pitchFamily="18" charset="0"/>
                <a:cs typeface="Times New Roman" panose="02020603050405020304" pitchFamily="18" charset="0"/>
              </a:rPr>
              <a:t>This program makes the user simpler to connect to his contact. The contact personal information and family information is stored under a single number this would benefit the user to easily search and locate his required contact. This program deals with four operations of adding contacts, deleting them, modifying, searching according the user’s choice. Each operation is made as an individual function and so control enters to different structures and all the data added or modified or deleted is going to be stored in a .txt file using FILE pointers.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98734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{65CC1B98-E401-4C68-AA7E-F38AAAF3B9C3}tf03457452</Template>
  <TotalTime>65</TotalTime>
  <Words>349</Words>
  <Application>Microsoft Office PowerPoint</Application>
  <PresentationFormat>Widescreen</PresentationFormat>
  <Paragraphs>30</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Celestial</vt:lpstr>
      <vt:lpstr>CONTACT  MANAGEMENT  SYSTEM</vt:lpstr>
      <vt:lpstr>INTRODUCTION </vt:lpstr>
      <vt:lpstr>AIM:</vt:lpstr>
      <vt:lpstr>ADVANTAGES:</vt:lpstr>
      <vt:lpstr>SOFTWARE  REQUIREMENTS: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CONTACT  MANAGEMENT  SYSTEM</dc:title>
  <dc:creator>yaswanth duddupudi</dc:creator>
  <cp:lastModifiedBy>yaswanth duddupudi</cp:lastModifiedBy>
  <cp:revision>3</cp:revision>
  <dcterms:created xsi:type="dcterms:W3CDTF">2022-04-02T06:28:09Z</dcterms:created>
  <dcterms:modified xsi:type="dcterms:W3CDTF">2022-04-02T07:33:58Z</dcterms:modified>
</cp:coreProperties>
</file>