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1B42DE"/>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snapToGrid="0">
      <p:cViewPr>
        <p:scale>
          <a:sx n="70" d="100"/>
          <a:sy n="70" d="100"/>
        </p:scale>
        <p:origin x="-1368" y="-1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
        <p:nvSpPr>
          <p:cNvPr id="104868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2024/8/6</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6" name=""/>
        <p:cNvGrpSpPr/>
        <p:nvPr/>
      </p:nvGrpSpPr>
      <p:grpSpPr>
        <a:xfrm>
          <a:off x="0" y="0"/>
          <a:ext cx="0" cy="0"/>
          <a:chOff x="0" y="0"/>
          <a:chExt cx="0" cy="0"/>
        </a:xfrm>
      </p:grpSpPr>
      <p:sp>
        <p:nvSpPr>
          <p:cNvPr id="1048653" name="Title 1"/>
          <p:cNvSpPr>
            <a:spLocks noGrp="1"/>
          </p:cNvSpPr>
          <p:nvPr>
            <p:ph type="title"/>
          </p:nvPr>
        </p:nvSpPr>
        <p:spPr/>
        <p:txBody>
          <a:bodyPr/>
          <a:p>
            <a:r>
              <a:rPr altLang="zh-CN" lang="en-US"/>
              <a:t>Click to edit Master title style</a:t>
            </a:r>
            <a:endParaRPr dirty="0" lang="en-US"/>
          </a:p>
        </p:txBody>
      </p:sp>
      <p:sp>
        <p:nvSpPr>
          <p:cNvPr id="1048654" name="Vertical Text Placeholder 2"/>
          <p:cNvSpPr>
            <a:spLocks noGrp="1"/>
          </p:cNvSpPr>
          <p:nvPr>
            <p:ph type="body" orient="vert" idx="1"/>
          </p:nvPr>
        </p:nvSpPr>
        <p:spPr/>
        <p:txBody>
          <a:bodyPr vert="eaVert"/>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dirty="0" lang="en-US"/>
          </a:p>
        </p:txBody>
      </p:sp>
      <p:sp>
        <p:nvSpPr>
          <p:cNvPr id="1048655" name="Date Placeholder 3"/>
          <p:cNvSpPr>
            <a:spLocks noGrp="1"/>
          </p:cNvSpPr>
          <p:nvPr>
            <p:ph type="dt" sz="half" idx="10"/>
          </p:nvPr>
        </p:nvSpPr>
        <p:spPr/>
        <p:txBody>
          <a:bodyPr/>
          <a:p>
            <a:fld id="{70BC1078-46ED-40F9-8930-935BAD7C2B02}" type="datetimeFigureOut">
              <a:rPr altLang="en-US" lang="zh-CN" smtClean="0"/>
              <a:t>2024/8/6</a:t>
            </a:fld>
            <a:endParaRPr altLang="en-US" lang="zh-CN"/>
          </a:p>
        </p:txBody>
      </p:sp>
      <p:sp>
        <p:nvSpPr>
          <p:cNvPr id="1048656" name="Footer Placeholder 4"/>
          <p:cNvSpPr>
            <a:spLocks noGrp="1"/>
          </p:cNvSpPr>
          <p:nvPr>
            <p:ph type="ftr" sz="quarter" idx="11"/>
          </p:nvPr>
        </p:nvSpPr>
        <p:spPr/>
        <p:txBody>
          <a:bodyPr/>
          <a:p>
            <a:endParaRPr altLang="en-US" lang="zh-CN"/>
          </a:p>
        </p:txBody>
      </p:sp>
      <p:sp>
        <p:nvSpPr>
          <p:cNvPr id="104865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3" name=""/>
        <p:cNvGrpSpPr/>
        <p:nvPr/>
      </p:nvGrpSpPr>
      <p:grpSpPr>
        <a:xfrm>
          <a:off x="0" y="0"/>
          <a:ext cx="0" cy="0"/>
          <a:chOff x="0" y="0"/>
          <a:chExt cx="0" cy="0"/>
        </a:xfrm>
      </p:grpSpPr>
      <p:sp>
        <p:nvSpPr>
          <p:cNvPr id="1048637" name="Vertical Title 1"/>
          <p:cNvSpPr>
            <a:spLocks noGrp="1"/>
          </p:cNvSpPr>
          <p:nvPr>
            <p:ph type="title" orient="vert"/>
          </p:nvPr>
        </p:nvSpPr>
        <p:spPr>
          <a:xfrm>
            <a:off x="6543675" y="365125"/>
            <a:ext cx="1971675" cy="5811838"/>
          </a:xfrm>
        </p:spPr>
        <p:txBody>
          <a:bodyPr vert="eaVert"/>
          <a:p>
            <a:r>
              <a:rPr altLang="zh-CN" lang="en-US"/>
              <a:t>Click to edit Master title style</a:t>
            </a:r>
            <a:endParaRPr dirty="0" lang="en-US"/>
          </a:p>
        </p:txBody>
      </p:sp>
      <p:sp>
        <p:nvSpPr>
          <p:cNvPr id="1048638" name="Vertical Text Placeholder 2"/>
          <p:cNvSpPr>
            <a:spLocks noGrp="1"/>
          </p:cNvSpPr>
          <p:nvPr>
            <p:ph type="body" orient="vert" idx="1"/>
          </p:nvPr>
        </p:nvSpPr>
        <p:spPr>
          <a:xfrm>
            <a:off x="628650" y="365125"/>
            <a:ext cx="5800725" cy="5811838"/>
          </a:xfrm>
        </p:spPr>
        <p:txBody>
          <a:bodyPr vert="eaVert"/>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dirty="0" lang="en-US"/>
          </a:p>
        </p:txBody>
      </p:sp>
      <p:sp>
        <p:nvSpPr>
          <p:cNvPr id="1048639" name="Date Placeholder 3"/>
          <p:cNvSpPr>
            <a:spLocks noGrp="1"/>
          </p:cNvSpPr>
          <p:nvPr>
            <p:ph type="dt" sz="half" idx="10"/>
          </p:nvPr>
        </p:nvSpPr>
        <p:spPr/>
        <p:txBody>
          <a:bodyPr/>
          <a:p>
            <a:fld id="{70BC1078-46ED-40F9-8930-935BAD7C2B02}" type="datetimeFigureOut">
              <a:rPr altLang="en-US" lang="zh-CN" smtClean="0"/>
              <a:t>2024/8/6</a:t>
            </a:fld>
            <a:endParaRPr altLang="en-US" lang="zh-CN"/>
          </a:p>
        </p:txBody>
      </p:sp>
      <p:sp>
        <p:nvSpPr>
          <p:cNvPr id="1048640" name="Footer Placeholder 4"/>
          <p:cNvSpPr>
            <a:spLocks noGrp="1"/>
          </p:cNvSpPr>
          <p:nvPr>
            <p:ph type="ftr" sz="quarter" idx="11"/>
          </p:nvPr>
        </p:nvSpPr>
        <p:spPr/>
        <p:txBody>
          <a:bodyPr/>
          <a:p>
            <a:endParaRPr altLang="en-US" lang="zh-CN"/>
          </a:p>
        </p:txBody>
      </p:sp>
      <p:sp>
        <p:nvSpPr>
          <p:cNvPr id="104864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42" name="Title 1"/>
          <p:cNvSpPr>
            <a:spLocks noGrp="1"/>
          </p:cNvSpPr>
          <p:nvPr>
            <p:ph type="title"/>
          </p:nvPr>
        </p:nvSpPr>
        <p:spPr/>
        <p:txBody>
          <a:bodyPr/>
          <a:p>
            <a:r>
              <a:rPr altLang="zh-CN" lang="en-US"/>
              <a:t>Click to edit Master title style</a:t>
            </a:r>
            <a:endParaRPr dirty="0" lang="en-US"/>
          </a:p>
        </p:txBody>
      </p:sp>
      <p:sp>
        <p:nvSpPr>
          <p:cNvPr id="1048643" name="Content Placeholder 2"/>
          <p:cNvSpPr>
            <a:spLocks noGrp="1"/>
          </p:cNvSpPr>
          <p:nvPr>
            <p:ph idx="1"/>
          </p:nvPr>
        </p:nvSpPr>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dirty="0" lang="en-US"/>
          </a:p>
        </p:txBody>
      </p:sp>
      <p:sp>
        <p:nvSpPr>
          <p:cNvPr id="1048644" name="Date Placeholder 3"/>
          <p:cNvSpPr>
            <a:spLocks noGrp="1"/>
          </p:cNvSpPr>
          <p:nvPr>
            <p:ph type="dt" sz="half" idx="10"/>
          </p:nvPr>
        </p:nvSpPr>
        <p:spPr/>
        <p:txBody>
          <a:bodyPr/>
          <a:p>
            <a:fld id="{70BC1078-46ED-40F9-8930-935BAD7C2B02}" type="datetimeFigureOut">
              <a:rPr altLang="en-US" lang="zh-CN" smtClean="0"/>
              <a:t>2024/8/6</a:t>
            </a:fld>
            <a:endParaRPr altLang="en-US" lang="zh-CN"/>
          </a:p>
        </p:txBody>
      </p:sp>
      <p:sp>
        <p:nvSpPr>
          <p:cNvPr id="1048645" name="Footer Placeholder 4"/>
          <p:cNvSpPr>
            <a:spLocks noGrp="1"/>
          </p:cNvSpPr>
          <p:nvPr>
            <p:ph type="ftr" sz="quarter" idx="11"/>
          </p:nvPr>
        </p:nvSpPr>
        <p:spPr/>
        <p:txBody>
          <a:bodyPr/>
          <a:p>
            <a:endParaRPr altLang="en-US" lang="zh-CN"/>
          </a:p>
        </p:txBody>
      </p:sp>
      <p:sp>
        <p:nvSpPr>
          <p:cNvPr id="104864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7" name=""/>
        <p:cNvGrpSpPr/>
        <p:nvPr/>
      </p:nvGrpSpPr>
      <p:grpSpPr>
        <a:xfrm>
          <a:off x="0" y="0"/>
          <a:ext cx="0" cy="0"/>
          <a:chOff x="0" y="0"/>
          <a:chExt cx="0" cy="0"/>
        </a:xfrm>
      </p:grpSpPr>
      <p:sp>
        <p:nvSpPr>
          <p:cNvPr id="1048658" name="Title 1"/>
          <p:cNvSpPr>
            <a:spLocks noGrp="1"/>
          </p:cNvSpPr>
          <p:nvPr>
            <p:ph type="title"/>
          </p:nvPr>
        </p:nvSpPr>
        <p:spPr>
          <a:xfrm>
            <a:off x="623888" y="1709739"/>
            <a:ext cx="7886700" cy="2852737"/>
          </a:xfrm>
        </p:spPr>
        <p:txBody>
          <a:bodyPr anchor="b"/>
          <a:lstStyle>
            <a:lvl1pPr>
              <a:defRPr sz="6000"/>
            </a:lvl1pPr>
          </a:lstStyle>
          <a:p>
            <a:r>
              <a:rPr altLang="zh-CN" lang="en-US"/>
              <a:t>Click to edit Master title style</a:t>
            </a:r>
            <a:endParaRPr dirty="0" lang="en-US"/>
          </a:p>
        </p:txBody>
      </p:sp>
      <p:sp>
        <p:nvSpPr>
          <p:cNvPr id="1048659"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a:t>Click to edit Master text styles</a:t>
            </a:r>
          </a:p>
        </p:txBody>
      </p:sp>
      <p:sp>
        <p:nvSpPr>
          <p:cNvPr id="1048660" name="Date Placeholder 3"/>
          <p:cNvSpPr>
            <a:spLocks noGrp="1"/>
          </p:cNvSpPr>
          <p:nvPr>
            <p:ph type="dt" sz="half" idx="10"/>
          </p:nvPr>
        </p:nvSpPr>
        <p:spPr/>
        <p:txBody>
          <a:bodyPr/>
          <a:p>
            <a:fld id="{70BC1078-46ED-40F9-8930-935BAD7C2B02}" type="datetimeFigureOut">
              <a:rPr altLang="en-US" lang="zh-CN" smtClean="0"/>
              <a:t>2024/8/6</a:t>
            </a:fld>
            <a:endParaRPr altLang="en-US" lang="zh-CN"/>
          </a:p>
        </p:txBody>
      </p:sp>
      <p:sp>
        <p:nvSpPr>
          <p:cNvPr id="1048661" name="Footer Placeholder 4"/>
          <p:cNvSpPr>
            <a:spLocks noGrp="1"/>
          </p:cNvSpPr>
          <p:nvPr>
            <p:ph type="ftr" sz="quarter" idx="11"/>
          </p:nvPr>
        </p:nvSpPr>
        <p:spPr/>
        <p:txBody>
          <a:bodyPr/>
          <a:p>
            <a:endParaRPr altLang="en-US" lang="zh-CN"/>
          </a:p>
        </p:txBody>
      </p:sp>
      <p:sp>
        <p:nvSpPr>
          <p:cNvPr id="104866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8" name=""/>
        <p:cNvGrpSpPr/>
        <p:nvPr/>
      </p:nvGrpSpPr>
      <p:grpSpPr>
        <a:xfrm>
          <a:off x="0" y="0"/>
          <a:ext cx="0" cy="0"/>
          <a:chOff x="0" y="0"/>
          <a:chExt cx="0" cy="0"/>
        </a:xfrm>
      </p:grpSpPr>
      <p:sp>
        <p:nvSpPr>
          <p:cNvPr id="1048663" name="Title 1"/>
          <p:cNvSpPr>
            <a:spLocks noGrp="1"/>
          </p:cNvSpPr>
          <p:nvPr>
            <p:ph type="title"/>
          </p:nvPr>
        </p:nvSpPr>
        <p:spPr/>
        <p:txBody>
          <a:bodyPr/>
          <a:p>
            <a:r>
              <a:rPr altLang="zh-CN" lang="en-US"/>
              <a:t>Click to edit Master title style</a:t>
            </a:r>
            <a:endParaRPr dirty="0" lang="en-US"/>
          </a:p>
        </p:txBody>
      </p:sp>
      <p:sp>
        <p:nvSpPr>
          <p:cNvPr id="1048664" name="Content Placeholder 2"/>
          <p:cNvSpPr>
            <a:spLocks noGrp="1"/>
          </p:cNvSpPr>
          <p:nvPr>
            <p:ph sz="half" idx="1"/>
          </p:nvPr>
        </p:nvSpPr>
        <p:spPr>
          <a:xfrm>
            <a:off x="628650" y="1825625"/>
            <a:ext cx="3886200" cy="435133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dirty="0" lang="en-US"/>
          </a:p>
        </p:txBody>
      </p:sp>
      <p:sp>
        <p:nvSpPr>
          <p:cNvPr id="1048665" name="Content Placeholder 3"/>
          <p:cNvSpPr>
            <a:spLocks noGrp="1"/>
          </p:cNvSpPr>
          <p:nvPr>
            <p:ph sz="half" idx="2"/>
          </p:nvPr>
        </p:nvSpPr>
        <p:spPr>
          <a:xfrm>
            <a:off x="4629150" y="1825625"/>
            <a:ext cx="3886200" cy="435133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dirty="0" lang="en-US"/>
          </a:p>
        </p:txBody>
      </p:sp>
      <p:sp>
        <p:nvSpPr>
          <p:cNvPr id="1048666" name="Date Placeholder 4"/>
          <p:cNvSpPr>
            <a:spLocks noGrp="1"/>
          </p:cNvSpPr>
          <p:nvPr>
            <p:ph type="dt" sz="half" idx="10"/>
          </p:nvPr>
        </p:nvSpPr>
        <p:spPr/>
        <p:txBody>
          <a:bodyPr/>
          <a:p>
            <a:fld id="{70BC1078-46ED-40F9-8930-935BAD7C2B02}" type="datetimeFigureOut">
              <a:rPr altLang="en-US" lang="zh-CN" smtClean="0"/>
              <a:t>2024/8/6</a:t>
            </a:fld>
            <a:endParaRPr altLang="en-US" lang="zh-CN"/>
          </a:p>
        </p:txBody>
      </p:sp>
      <p:sp>
        <p:nvSpPr>
          <p:cNvPr id="1048667" name="Footer Placeholder 5"/>
          <p:cNvSpPr>
            <a:spLocks noGrp="1"/>
          </p:cNvSpPr>
          <p:nvPr>
            <p:ph type="ftr" sz="quarter" idx="11"/>
          </p:nvPr>
        </p:nvSpPr>
        <p:spPr/>
        <p:txBody>
          <a:bodyPr/>
          <a:p>
            <a:endParaRPr altLang="en-US" lang="zh-CN"/>
          </a:p>
        </p:txBody>
      </p:sp>
      <p:sp>
        <p:nvSpPr>
          <p:cNvPr id="1048668"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9" name=""/>
        <p:cNvGrpSpPr/>
        <p:nvPr/>
      </p:nvGrpSpPr>
      <p:grpSpPr>
        <a:xfrm>
          <a:off x="0" y="0"/>
          <a:ext cx="0" cy="0"/>
          <a:chOff x="0" y="0"/>
          <a:chExt cx="0" cy="0"/>
        </a:xfrm>
      </p:grpSpPr>
      <p:sp>
        <p:nvSpPr>
          <p:cNvPr id="1048669" name="Title 1"/>
          <p:cNvSpPr>
            <a:spLocks noGrp="1"/>
          </p:cNvSpPr>
          <p:nvPr>
            <p:ph type="title"/>
          </p:nvPr>
        </p:nvSpPr>
        <p:spPr>
          <a:xfrm>
            <a:off x="629841" y="365126"/>
            <a:ext cx="7886700" cy="1325563"/>
          </a:xfrm>
        </p:spPr>
        <p:txBody>
          <a:bodyPr/>
          <a:p>
            <a:r>
              <a:rPr altLang="zh-CN" lang="en-US"/>
              <a:t>Click to edit Master title style</a:t>
            </a:r>
            <a:endParaRPr dirty="0" lang="en-US"/>
          </a:p>
        </p:txBody>
      </p:sp>
      <p:sp>
        <p:nvSpPr>
          <p:cNvPr id="1048670"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a:t>Click to edit Master text styles</a:t>
            </a:r>
          </a:p>
        </p:txBody>
      </p:sp>
      <p:sp>
        <p:nvSpPr>
          <p:cNvPr id="1048671" name="Content Placeholder 3"/>
          <p:cNvSpPr>
            <a:spLocks noGrp="1"/>
          </p:cNvSpPr>
          <p:nvPr>
            <p:ph sz="half" idx="2"/>
          </p:nvPr>
        </p:nvSpPr>
        <p:spPr>
          <a:xfrm>
            <a:off x="629842" y="2505075"/>
            <a:ext cx="3868340" cy="368458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dirty="0" lang="en-US"/>
          </a:p>
        </p:txBody>
      </p:sp>
      <p:sp>
        <p:nvSpPr>
          <p:cNvPr id="1048672"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a:t>Click to edit Master text styles</a:t>
            </a:r>
          </a:p>
        </p:txBody>
      </p:sp>
      <p:sp>
        <p:nvSpPr>
          <p:cNvPr id="1048673" name="Content Placeholder 5"/>
          <p:cNvSpPr>
            <a:spLocks noGrp="1"/>
          </p:cNvSpPr>
          <p:nvPr>
            <p:ph sz="quarter" idx="4"/>
          </p:nvPr>
        </p:nvSpPr>
        <p:spPr>
          <a:xfrm>
            <a:off x="4629150" y="2505075"/>
            <a:ext cx="3887391" cy="368458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dirty="0" lang="en-US"/>
          </a:p>
        </p:txBody>
      </p:sp>
      <p:sp>
        <p:nvSpPr>
          <p:cNvPr id="1048674" name="Date Placeholder 6"/>
          <p:cNvSpPr>
            <a:spLocks noGrp="1"/>
          </p:cNvSpPr>
          <p:nvPr>
            <p:ph type="dt" sz="half" idx="10"/>
          </p:nvPr>
        </p:nvSpPr>
        <p:spPr/>
        <p:txBody>
          <a:bodyPr/>
          <a:p>
            <a:fld id="{70BC1078-46ED-40F9-8930-935BAD7C2B02}" type="datetimeFigureOut">
              <a:rPr altLang="en-US" lang="zh-CN" smtClean="0"/>
              <a:t>2024/8/6</a:t>
            </a:fld>
            <a:endParaRPr altLang="en-US" lang="zh-CN"/>
          </a:p>
        </p:txBody>
      </p:sp>
      <p:sp>
        <p:nvSpPr>
          <p:cNvPr id="1048675" name="Footer Placeholder 7"/>
          <p:cNvSpPr>
            <a:spLocks noGrp="1"/>
          </p:cNvSpPr>
          <p:nvPr>
            <p:ph type="ftr" sz="quarter" idx="11"/>
          </p:nvPr>
        </p:nvSpPr>
        <p:spPr/>
        <p:txBody>
          <a:bodyPr/>
          <a:p>
            <a:endParaRPr altLang="en-US" lang="zh-CN"/>
          </a:p>
        </p:txBody>
      </p:sp>
      <p:sp>
        <p:nvSpPr>
          <p:cNvPr id="1048676"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9" name=""/>
        <p:cNvGrpSpPr/>
        <p:nvPr/>
      </p:nvGrpSpPr>
      <p:grpSpPr>
        <a:xfrm>
          <a:off x="0" y="0"/>
          <a:ext cx="0" cy="0"/>
          <a:chOff x="0" y="0"/>
          <a:chExt cx="0" cy="0"/>
        </a:xfrm>
      </p:grpSpPr>
      <p:sp>
        <p:nvSpPr>
          <p:cNvPr id="1048592" name="Title 1"/>
          <p:cNvSpPr>
            <a:spLocks noGrp="1"/>
          </p:cNvSpPr>
          <p:nvPr>
            <p:ph type="title"/>
          </p:nvPr>
        </p:nvSpPr>
        <p:spPr/>
        <p:txBody>
          <a:bodyPr/>
          <a:p>
            <a:r>
              <a:rPr altLang="zh-CN" lang="en-US"/>
              <a:t>Click to edit Master title style</a:t>
            </a:r>
            <a:endParaRPr dirty="0" lang="en-US"/>
          </a:p>
        </p:txBody>
      </p:sp>
      <p:sp>
        <p:nvSpPr>
          <p:cNvPr id="1048593" name="Date Placeholder 2"/>
          <p:cNvSpPr>
            <a:spLocks noGrp="1"/>
          </p:cNvSpPr>
          <p:nvPr>
            <p:ph type="dt" sz="half" idx="10"/>
          </p:nvPr>
        </p:nvSpPr>
        <p:spPr/>
        <p:txBody>
          <a:bodyPr/>
          <a:p>
            <a:fld id="{70BC1078-46ED-40F9-8930-935BAD7C2B02}" type="datetimeFigureOut">
              <a:rPr altLang="en-US" lang="zh-CN" smtClean="0"/>
              <a:t>2024/8/6</a:t>
            </a:fld>
            <a:endParaRPr altLang="en-US" lang="zh-CN"/>
          </a:p>
        </p:txBody>
      </p:sp>
      <p:sp>
        <p:nvSpPr>
          <p:cNvPr id="1048594" name="Footer Placeholder 3"/>
          <p:cNvSpPr>
            <a:spLocks noGrp="1"/>
          </p:cNvSpPr>
          <p:nvPr>
            <p:ph type="ftr" sz="quarter" idx="11"/>
          </p:nvPr>
        </p:nvSpPr>
        <p:spPr/>
        <p:txBody>
          <a:bodyPr/>
          <a:p>
            <a:endParaRPr altLang="en-US" lang="zh-CN"/>
          </a:p>
        </p:txBody>
      </p:sp>
      <p:sp>
        <p:nvSpPr>
          <p:cNvPr id="1048595"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4" name=""/>
        <p:cNvGrpSpPr/>
        <p:nvPr/>
      </p:nvGrpSpPr>
      <p:grpSpPr>
        <a:xfrm>
          <a:off x="0" y="0"/>
          <a:ext cx="0" cy="0"/>
          <a:chOff x="0" y="0"/>
          <a:chExt cx="0" cy="0"/>
        </a:xfrm>
      </p:grpSpPr>
      <p:sp>
        <p:nvSpPr>
          <p:cNvPr id="1048616" name="Date Placeholder 1"/>
          <p:cNvSpPr>
            <a:spLocks noGrp="1"/>
          </p:cNvSpPr>
          <p:nvPr>
            <p:ph type="dt" sz="half" idx="10"/>
          </p:nvPr>
        </p:nvSpPr>
        <p:spPr/>
        <p:txBody>
          <a:bodyPr/>
          <a:p>
            <a:fld id="{70BC1078-46ED-40F9-8930-935BAD7C2B02}" type="datetimeFigureOut">
              <a:rPr altLang="en-US" lang="zh-CN" smtClean="0"/>
              <a:t>2024/8/6</a:t>
            </a:fld>
            <a:endParaRPr altLang="en-US" lang="zh-CN"/>
          </a:p>
        </p:txBody>
      </p:sp>
      <p:sp>
        <p:nvSpPr>
          <p:cNvPr id="1048617" name="Footer Placeholder 2"/>
          <p:cNvSpPr>
            <a:spLocks noGrp="1"/>
          </p:cNvSpPr>
          <p:nvPr>
            <p:ph type="ftr" sz="quarter" idx="11"/>
          </p:nvPr>
        </p:nvSpPr>
        <p:spPr/>
        <p:txBody>
          <a:bodyPr/>
          <a:p>
            <a:endParaRPr altLang="en-US" lang="zh-CN"/>
          </a:p>
        </p:txBody>
      </p:sp>
      <p:sp>
        <p:nvSpPr>
          <p:cNvPr id="1048618"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77" name="Title 1"/>
          <p:cNvSpPr>
            <a:spLocks noGrp="1"/>
          </p:cNvSpPr>
          <p:nvPr>
            <p:ph type="title"/>
          </p:nvPr>
        </p:nvSpPr>
        <p:spPr>
          <a:xfrm>
            <a:off x="629841" y="457200"/>
            <a:ext cx="2949178" cy="1600200"/>
          </a:xfrm>
        </p:spPr>
        <p:txBody>
          <a:bodyPr anchor="b"/>
          <a:lstStyle>
            <a:lvl1pPr>
              <a:defRPr sz="3200"/>
            </a:lvl1pPr>
          </a:lstStyle>
          <a:p>
            <a:r>
              <a:rPr altLang="zh-CN" lang="en-US"/>
              <a:t>Click to edit Master title style</a:t>
            </a:r>
            <a:endParaRPr dirty="0" lang="en-US"/>
          </a:p>
        </p:txBody>
      </p:sp>
      <p:sp>
        <p:nvSpPr>
          <p:cNvPr id="1048678"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dirty="0" lang="en-US"/>
          </a:p>
        </p:txBody>
      </p:sp>
      <p:sp>
        <p:nvSpPr>
          <p:cNvPr id="1048679"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a:t>Click to edit Master text styles</a:t>
            </a:r>
          </a:p>
        </p:txBody>
      </p:sp>
      <p:sp>
        <p:nvSpPr>
          <p:cNvPr id="1048680" name="Date Placeholder 4"/>
          <p:cNvSpPr>
            <a:spLocks noGrp="1"/>
          </p:cNvSpPr>
          <p:nvPr>
            <p:ph type="dt" sz="half" idx="10"/>
          </p:nvPr>
        </p:nvSpPr>
        <p:spPr/>
        <p:txBody>
          <a:bodyPr/>
          <a:p>
            <a:fld id="{70BC1078-46ED-40F9-8930-935BAD7C2B02}" type="datetimeFigureOut">
              <a:rPr altLang="en-US" lang="zh-CN" smtClean="0"/>
              <a:t>2024/8/6</a:t>
            </a:fld>
            <a:endParaRPr altLang="en-US" lang="zh-CN"/>
          </a:p>
        </p:txBody>
      </p:sp>
      <p:sp>
        <p:nvSpPr>
          <p:cNvPr id="1048681" name="Footer Placeholder 5"/>
          <p:cNvSpPr>
            <a:spLocks noGrp="1"/>
          </p:cNvSpPr>
          <p:nvPr>
            <p:ph type="ftr" sz="quarter" idx="11"/>
          </p:nvPr>
        </p:nvSpPr>
        <p:spPr/>
        <p:txBody>
          <a:bodyPr/>
          <a:p>
            <a:endParaRPr altLang="en-US" lang="zh-CN"/>
          </a:p>
        </p:txBody>
      </p:sp>
      <p:sp>
        <p:nvSpPr>
          <p:cNvPr id="1048682"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5" name=""/>
        <p:cNvGrpSpPr/>
        <p:nvPr/>
      </p:nvGrpSpPr>
      <p:grpSpPr>
        <a:xfrm>
          <a:off x="0" y="0"/>
          <a:ext cx="0" cy="0"/>
          <a:chOff x="0" y="0"/>
          <a:chExt cx="0" cy="0"/>
        </a:xfrm>
      </p:grpSpPr>
      <p:sp>
        <p:nvSpPr>
          <p:cNvPr id="1048647" name="Title 1"/>
          <p:cNvSpPr>
            <a:spLocks noGrp="1"/>
          </p:cNvSpPr>
          <p:nvPr>
            <p:ph type="title"/>
          </p:nvPr>
        </p:nvSpPr>
        <p:spPr>
          <a:xfrm>
            <a:off x="629841" y="457200"/>
            <a:ext cx="2949178" cy="1600200"/>
          </a:xfrm>
        </p:spPr>
        <p:txBody>
          <a:bodyPr anchor="b"/>
          <a:lstStyle>
            <a:lvl1pPr>
              <a:defRPr sz="3200"/>
            </a:lvl1pPr>
          </a:lstStyle>
          <a:p>
            <a:r>
              <a:rPr altLang="zh-CN" lang="en-US"/>
              <a:t>Click to edit Master title style</a:t>
            </a:r>
            <a:endParaRPr dirty="0" lang="en-US"/>
          </a:p>
        </p:txBody>
      </p:sp>
      <p:sp>
        <p:nvSpPr>
          <p:cNvPr id="1048648"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a:t>Click icon to add picture</a:t>
            </a:r>
            <a:endParaRPr dirty="0" lang="en-US"/>
          </a:p>
        </p:txBody>
      </p:sp>
      <p:sp>
        <p:nvSpPr>
          <p:cNvPr id="1048649"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a:t>Click to edit Master text styles</a:t>
            </a:r>
          </a:p>
        </p:txBody>
      </p:sp>
      <p:sp>
        <p:nvSpPr>
          <p:cNvPr id="1048650" name="Date Placeholder 4"/>
          <p:cNvSpPr>
            <a:spLocks noGrp="1"/>
          </p:cNvSpPr>
          <p:nvPr>
            <p:ph type="dt" sz="half" idx="10"/>
          </p:nvPr>
        </p:nvSpPr>
        <p:spPr/>
        <p:txBody>
          <a:bodyPr/>
          <a:p>
            <a:fld id="{70BC1078-46ED-40F9-8930-935BAD7C2B02}" type="datetimeFigureOut">
              <a:rPr altLang="en-US" lang="zh-CN" smtClean="0"/>
              <a:t>2024/8/6</a:t>
            </a:fld>
            <a:endParaRPr altLang="en-US" lang="zh-CN"/>
          </a:p>
        </p:txBody>
      </p:sp>
      <p:sp>
        <p:nvSpPr>
          <p:cNvPr id="1048651" name="Footer Placeholder 5"/>
          <p:cNvSpPr>
            <a:spLocks noGrp="1"/>
          </p:cNvSpPr>
          <p:nvPr>
            <p:ph type="ftr" sz="quarter" idx="11"/>
          </p:nvPr>
        </p:nvSpPr>
        <p:spPr/>
        <p:txBody>
          <a:bodyPr/>
          <a:p>
            <a:endParaRPr altLang="en-US" lang="zh-CN"/>
          </a:p>
        </p:txBody>
      </p:sp>
      <p:sp>
        <p:nvSpPr>
          <p:cNvPr id="1048652"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2024/8/6</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36.jpeg"/><Relationship Id="rId2" Type="http://schemas.openxmlformats.org/officeDocument/2006/relationships/image" Target="../media/image37.jpeg"/><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38.jpeg"/><Relationship Id="rId2" Type="http://schemas.openxmlformats.org/officeDocument/2006/relationships/image" Target="../media/image39.jpeg"/><Relationship Id="rId3" Type="http://schemas.openxmlformats.org/officeDocument/2006/relationships/image" Target="../media/image40.jpeg"/><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41.jpeg"/><Relationship Id="rId3"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3.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jpeg"/><Relationship Id="rId7" Type="http://schemas.openxmlformats.org/officeDocument/2006/relationships/image" Target="../media/image23.png"/><Relationship Id="rId8"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24.jpe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png"/><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29.jpeg"/><Relationship Id="rId2" Type="http://schemas.openxmlformats.org/officeDocument/2006/relationships/image" Target="../media/image30.png"/><Relationship Id="rId3" Type="http://schemas.openxmlformats.org/officeDocument/2006/relationships/image" Target="../media/image31.jpeg"/><Relationship Id="rId4" Type="http://schemas.openxmlformats.org/officeDocument/2006/relationships/image" Target="../media/image32.jpeg"/><Relationship Id="rId5" Type="http://schemas.openxmlformats.org/officeDocument/2006/relationships/image" Target="../media/image33.jpeg"/><Relationship Id="rId6" Type="http://schemas.openxmlformats.org/officeDocument/2006/relationships/image" Target="../media/image34.png"/><Relationship Id="rId7" Type="http://schemas.openxmlformats.org/officeDocument/2006/relationships/image" Target="../media/image35.jpeg"/><Relationship Id="rId8"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rot="78414">
            <a:off x="685800" y="1175025"/>
            <a:ext cx="7772400" cy="2334938"/>
          </a:xfrm>
        </p:spPr>
        <p:txBody>
          <a:bodyPr/>
          <a:p>
            <a:endParaRPr altLang="zh-CN" lang="en-US"/>
          </a:p>
        </p:txBody>
      </p:sp>
      <p:sp>
        <p:nvSpPr>
          <p:cNvPr id="1048587" name="Subtitle 2"/>
          <p:cNvSpPr>
            <a:spLocks noGrp="1"/>
          </p:cNvSpPr>
          <p:nvPr>
            <p:ph type="subTitle" idx="1"/>
          </p:nvPr>
        </p:nvSpPr>
        <p:spPr/>
        <p:txBody>
          <a:bodyPr/>
          <a:p>
            <a:endParaRPr altLang="zh-CN" lang="en-US"/>
          </a:p>
        </p:txBody>
      </p:sp>
      <p:pic>
        <p:nvPicPr>
          <p:cNvPr id="2097152" name="Picture 2097157"/>
          <p:cNvPicPr>
            <a:picLocks/>
          </p:cNvPicPr>
          <p:nvPr/>
        </p:nvPicPr>
        <p:blipFill>
          <a:blip xmlns:r="http://schemas.openxmlformats.org/officeDocument/2006/relationships" r:embed="rId1"/>
          <a:stretch>
            <a:fillRect/>
          </a:stretch>
        </p:blipFill>
        <p:spPr>
          <a:xfrm rot="8199">
            <a:off x="-163347" y="-70928"/>
            <a:ext cx="9296101" cy="6912820"/>
          </a:xfrm>
          <a:prstGeom prst="rect"/>
        </p:spPr>
      </p:pic>
      <p:sp>
        <p:nvSpPr>
          <p:cNvPr id="1048588" name="TextBox 1048595"/>
          <p:cNvSpPr txBox="1"/>
          <p:nvPr/>
        </p:nvSpPr>
        <p:spPr>
          <a:xfrm>
            <a:off x="2065561" y="2087223"/>
            <a:ext cx="5440892" cy="510540"/>
          </a:xfrm>
          <a:prstGeom prst="rect"/>
        </p:spPr>
        <p:txBody>
          <a:bodyPr rtlCol="0" wrap="square">
            <a:spAutoFit/>
          </a:bodyPr>
          <a:p>
            <a:r>
              <a:rPr b="1" sz="2800" lang="en-US">
                <a:solidFill>
                  <a:srgbClr val="000000"/>
                </a:solidFill>
              </a:rPr>
              <a:t>AUTOMATION TESTING ON </a:t>
            </a:r>
            <a:endParaRPr b="1" sz="2800" lang="en-GB">
              <a:solidFill>
                <a:srgbClr val="000000"/>
              </a:solidFill>
            </a:endParaRPr>
          </a:p>
        </p:txBody>
      </p:sp>
      <p:sp>
        <p:nvSpPr>
          <p:cNvPr id="1048589" name="TextBox 1048596"/>
          <p:cNvSpPr txBox="1"/>
          <p:nvPr/>
        </p:nvSpPr>
        <p:spPr>
          <a:xfrm>
            <a:off x="414586" y="2939712"/>
            <a:ext cx="8983045" cy="891540"/>
          </a:xfrm>
          <a:prstGeom prst="rect"/>
          <a:noFill/>
          <a:ln>
            <a:noFill/>
            <a:prstDash val="solid"/>
          </a:ln>
        </p:spPr>
        <p:txBody>
          <a:bodyPr rtlCol="0" wrap="square">
            <a:spAutoFit/>
          </a:bodyPr>
          <a:p>
            <a:r>
              <a:rPr sz="5400" lang="en-US">
                <a:solidFill>
                  <a:srgbClr val="330066"/>
                </a:solidFill>
              </a:rPr>
              <a:t>MAGENTO  LUMA STORE </a:t>
            </a:r>
            <a:endParaRPr sz="5400" lang="en-GB">
              <a:solidFill>
                <a:srgbClr val="330066"/>
              </a:solidFill>
            </a:endParaRPr>
          </a:p>
        </p:txBody>
      </p:sp>
      <p:pic>
        <p:nvPicPr>
          <p:cNvPr id="2097153" name="Picture 2097158"/>
          <p:cNvPicPr>
            <a:picLocks/>
          </p:cNvPicPr>
          <p:nvPr/>
        </p:nvPicPr>
        <p:blipFill>
          <a:blip xmlns:r="http://schemas.openxmlformats.org/officeDocument/2006/relationships" r:embed="rId2"/>
          <a:stretch>
            <a:fillRect/>
          </a:stretch>
        </p:blipFill>
        <p:spPr>
          <a:xfrm>
            <a:off x="3134294" y="770341"/>
            <a:ext cx="2173782" cy="623521"/>
          </a:xfrm>
          <a:prstGeom prst="rect"/>
        </p:spPr>
      </p:pic>
      <p:pic>
        <p:nvPicPr>
          <p:cNvPr id="2097154" name="Picture 2097159"/>
          <p:cNvPicPr>
            <a:picLocks/>
          </p:cNvPicPr>
          <p:nvPr/>
        </p:nvPicPr>
        <p:blipFill>
          <a:blip xmlns:r="http://schemas.openxmlformats.org/officeDocument/2006/relationships" r:embed="rId3"/>
          <a:stretch>
            <a:fillRect/>
          </a:stretch>
        </p:blipFill>
        <p:spPr>
          <a:xfrm>
            <a:off x="-701437" y="2342493"/>
            <a:ext cx="9565507" cy="3442757"/>
          </a:xfrm>
          <a:prstGeom prst="rect"/>
        </p:spPr>
      </p:pic>
      <p:sp>
        <p:nvSpPr>
          <p:cNvPr id="1048590" name="TextBox 1048597"/>
          <p:cNvSpPr txBox="1"/>
          <p:nvPr/>
        </p:nvSpPr>
        <p:spPr>
          <a:xfrm>
            <a:off x="414586" y="3963227"/>
            <a:ext cx="3669826" cy="2656840"/>
          </a:xfrm>
          <a:prstGeom prst="rect"/>
        </p:spPr>
        <p:txBody>
          <a:bodyPr anchor="t" bIns="45720" lIns="91440" rIns="91440" rtlCol="0" tIns="45720" wrap="square">
            <a:spAutoFit/>
          </a:bodyPr>
          <a:p>
            <a:r>
              <a:rPr b="1" sz="2000" i="1" lang="en-US" u="sng">
                <a:solidFill>
                  <a:srgbClr val="000000"/>
                </a:solidFill>
                <a:latin typeface="Calibri Light"/>
                <a:ea typeface="Calibri Light"/>
                <a:cs typeface="Calibri Light"/>
              </a:rPr>
              <a:t>Team Members</a:t>
            </a:r>
            <a:r>
              <a:rPr b="1" sz="2000" i="1" lang="en-US" u="sng">
                <a:solidFill>
                  <a:srgbClr val="000000"/>
                </a:solidFill>
                <a:latin typeface="Calibri"/>
                <a:ea typeface="Calibri Light"/>
                <a:cs typeface="Calibri Light"/>
              </a:rPr>
              <a:t> :</a:t>
            </a:r>
          </a:p>
          <a:p>
            <a:r>
              <a:rPr b="1" lang="en-GB">
                <a:latin typeface="Calibri Light"/>
                <a:ea typeface="+mn-lt"/>
                <a:cs typeface="+mn-lt"/>
              </a:rPr>
              <a:t>Datla Sai Yashwanth Varma</a:t>
            </a:r>
          </a:p>
          <a:p>
            <a:r>
              <a:rPr b="1" lang="en-GB">
                <a:latin typeface="Calibri Light"/>
                <a:ea typeface="+mn-lt"/>
                <a:cs typeface="+mn-lt"/>
              </a:rPr>
              <a:t>Naima Khatoon</a:t>
            </a:r>
          </a:p>
          <a:p>
            <a:r>
              <a:rPr b="1" lang="en-GB">
                <a:latin typeface="Calibri Light"/>
                <a:ea typeface="+mn-lt"/>
                <a:cs typeface="+mn-lt"/>
              </a:rPr>
              <a:t>Saifullah Ansari</a:t>
            </a:r>
          </a:p>
          <a:p>
            <a:r>
              <a:rPr b="1" lang="en-GB">
                <a:latin typeface="Calibri Light"/>
                <a:ea typeface="+mn-lt"/>
                <a:cs typeface="+mn-lt"/>
              </a:rPr>
              <a:t>Shraddha Kshatriya </a:t>
            </a:r>
          </a:p>
          <a:p>
            <a:r>
              <a:rPr b="1" lang="en-GB">
                <a:latin typeface="Calibri Light"/>
                <a:ea typeface="+mn-lt"/>
                <a:cs typeface="+mn-lt"/>
              </a:rPr>
              <a:t>Srivalli</a:t>
            </a:r>
            <a:r>
              <a:rPr b="1" lang="en-US">
                <a:latin typeface="Calibri Light"/>
                <a:ea typeface="+mn-lt"/>
                <a:cs typeface="+mn-lt"/>
              </a:rPr>
              <a:t> </a:t>
            </a:r>
            <a:r>
              <a:rPr b="1" lang="en-GB">
                <a:latin typeface="Calibri Light"/>
                <a:ea typeface="+mn-lt"/>
                <a:cs typeface="+mn-lt"/>
              </a:rPr>
              <a:t>NagaveniChelikani</a:t>
            </a:r>
            <a:endParaRPr altLang="en-US" lang="zh-CN"/>
          </a:p>
          <a:p>
            <a:r>
              <a:rPr b="1" lang="en-GB">
                <a:latin typeface="Calibri Light"/>
                <a:ea typeface="+mn-lt"/>
                <a:cs typeface="+mn-lt"/>
              </a:rPr>
              <a:t>Shashani Akanksha</a:t>
            </a:r>
          </a:p>
          <a:p>
            <a:endParaRPr b="1" dirty="0" sz="1600" i="1" lang="en-GB">
              <a:solidFill>
                <a:srgbClr val="000000"/>
              </a:solidFill>
              <a:ea typeface="Calibri"/>
              <a:cs typeface="Calibri"/>
            </a:endParaRPr>
          </a:p>
          <a:p>
            <a:endParaRPr b="1" sz="2800" i="1" lang="en-GB">
              <a:solidFill>
                <a:srgbClr val="000000"/>
              </a:solidFill>
              <a:ea typeface="Calibri"/>
              <a:cs typeface="Calibri"/>
            </a:endParaRPr>
          </a:p>
        </p:txBody>
      </p:sp>
      <p:sp>
        <p:nvSpPr>
          <p:cNvPr id="1048591" name="TextBox 1048598"/>
          <p:cNvSpPr txBox="1"/>
          <p:nvPr/>
        </p:nvSpPr>
        <p:spPr>
          <a:xfrm>
            <a:off x="6766306" y="3884800"/>
            <a:ext cx="1014908" cy="677108"/>
          </a:xfrm>
          <a:prstGeom prst="rect"/>
        </p:spPr>
        <p:txBody>
          <a:bodyPr anchor="t" bIns="45720" lIns="91440" rIns="91440" rtlCol="0" tIns="45720" wrap="square">
            <a:spAutoFit/>
          </a:bodyPr>
          <a:p>
            <a:r>
              <a:rPr b="1" dirty="0" sz="2000" i="1" lang="en-US" u="sng">
                <a:solidFill>
                  <a:srgbClr val="000000"/>
                </a:solidFill>
                <a:latin typeface="Calibri"/>
                <a:ea typeface="Calibri Light"/>
                <a:cs typeface="Calibri Light"/>
              </a:rPr>
              <a:t>Guide:</a:t>
            </a:r>
          </a:p>
          <a:p>
            <a:r>
              <a:rPr b="1" dirty="0" lang="en-US">
                <a:latin typeface="Calibri Light"/>
                <a:ea typeface="Calibri Light"/>
                <a:cs typeface="Calibri Light"/>
              </a:rPr>
              <a:t>Anand</a:t>
            </a:r>
          </a:p>
        </p:txBody>
      </p:sp>
      <p:pic>
        <p:nvPicPr>
          <p:cNvPr id="2097155" name="Picture 2097200"/>
          <p:cNvPicPr>
            <a:picLocks/>
          </p:cNvPicPr>
          <p:nvPr/>
        </p:nvPicPr>
        <p:blipFill>
          <a:blip xmlns:r="http://schemas.openxmlformats.org/officeDocument/2006/relationships" r:embed="rId4"/>
          <a:stretch>
            <a:fillRect/>
          </a:stretch>
        </p:blipFill>
        <p:spPr>
          <a:xfrm>
            <a:off x="7032312" y="527631"/>
            <a:ext cx="1937374" cy="1814862"/>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93" name="Picture 2097155"/>
          <p:cNvPicPr>
            <a:picLocks/>
          </p:cNvPicPr>
          <p:nvPr/>
        </p:nvPicPr>
        <p:blipFill>
          <a:blip xmlns:r="http://schemas.openxmlformats.org/officeDocument/2006/relationships" r:embed="rId1"/>
          <a:srcRect l="2706" r="2706"/>
          <a:stretch>
            <a:fillRect/>
          </a:stretch>
        </p:blipFill>
        <p:spPr>
          <a:xfrm>
            <a:off x="-1457544" y="-655378"/>
            <a:ext cx="11609817" cy="8157687"/>
          </a:xfrm>
          <a:prstGeom prst="rect"/>
        </p:spPr>
      </p:pic>
      <p:sp>
        <p:nvSpPr>
          <p:cNvPr id="1048632" name="TextBox 1048585"/>
          <p:cNvSpPr txBox="1"/>
          <p:nvPr/>
        </p:nvSpPr>
        <p:spPr>
          <a:xfrm>
            <a:off x="435521" y="1134464"/>
            <a:ext cx="4000000" cy="523220"/>
          </a:xfrm>
          <a:prstGeom prst="rect"/>
        </p:spPr>
        <p:txBody>
          <a:bodyPr anchor="t" bIns="45720" lIns="91440" rIns="91440" rtlCol="0" tIns="45720" wrap="square">
            <a:spAutoFit/>
          </a:bodyPr>
          <a:p>
            <a:r>
              <a:rPr b="1" dirty="0" sz="2800" i="1" lang="en-US" u="sng">
                <a:solidFill>
                  <a:srgbClr val="6600CC"/>
                </a:solidFill>
              </a:rPr>
              <a:t>TEST EXECUTION </a:t>
            </a:r>
            <a:endParaRPr b="1" sz="2800" i="1" lang="en-GB" u="sng">
              <a:solidFill>
                <a:srgbClr val="6600CC"/>
              </a:solidFill>
              <a:ea typeface="Calibri"/>
              <a:cs typeface="Calibri"/>
            </a:endParaRPr>
          </a:p>
        </p:txBody>
      </p:sp>
      <p:sp>
        <p:nvSpPr>
          <p:cNvPr id="1048633" name="TextBox 1048586"/>
          <p:cNvSpPr txBox="1"/>
          <p:nvPr/>
        </p:nvSpPr>
        <p:spPr>
          <a:xfrm>
            <a:off x="365866" y="2164451"/>
            <a:ext cx="7962505" cy="624840"/>
          </a:xfrm>
          <a:prstGeom prst="rect"/>
        </p:spPr>
        <p:txBody>
          <a:bodyPr rtlCol="0" wrap="square">
            <a:spAutoFit/>
          </a:bodyPr>
          <a:p>
            <a:r>
              <a:rPr b="1" dirty="0" sz="1800" i="1" lang="en-US">
                <a:solidFill>
                  <a:srgbClr val="000000"/>
                </a:solidFill>
              </a:rPr>
              <a:t>Test Execution is the process of performing test cases to identify bugs, errors, and other potential issues that a software could have.</a:t>
            </a:r>
            <a:endParaRPr b="1" dirty="0" sz="1600" i="1" lang="en-GB">
              <a:solidFill>
                <a:srgbClr val="000000"/>
              </a:solidFill>
            </a:endParaRPr>
          </a:p>
        </p:txBody>
      </p:sp>
      <p:sp>
        <p:nvSpPr>
          <p:cNvPr id="1048634" name="TextBox 1048587"/>
          <p:cNvSpPr txBox="1"/>
          <p:nvPr/>
        </p:nvSpPr>
        <p:spPr>
          <a:xfrm>
            <a:off x="435521" y="3079349"/>
            <a:ext cx="4000000" cy="1158240"/>
          </a:xfrm>
          <a:prstGeom prst="rect"/>
        </p:spPr>
        <p:txBody>
          <a:bodyPr rtlCol="0" wrap="square">
            <a:spAutoFit/>
          </a:bodyPr>
          <a:p>
            <a:endParaRPr b="1" dirty="0" sz="1800" i="1" lang="en-GB">
              <a:solidFill>
                <a:srgbClr val="000000"/>
              </a:solidFill>
            </a:endParaRPr>
          </a:p>
          <a:p>
            <a:r>
              <a:rPr b="1" dirty="0" sz="1800" i="1" lang="en-US">
                <a:solidFill>
                  <a:srgbClr val="000000"/>
                </a:solidFill>
              </a:rPr>
              <a:t>Test Execution Phases</a:t>
            </a:r>
            <a:endParaRPr b="1" dirty="0" sz="1600" i="1" lang="en-GB">
              <a:solidFill>
                <a:srgbClr val="000000"/>
              </a:solidFill>
            </a:endParaRPr>
          </a:p>
          <a:p>
            <a:r>
              <a:rPr b="1" dirty="0" sz="1800" i="1" lang="en-US">
                <a:solidFill>
                  <a:srgbClr val="000000"/>
                </a:solidFill>
              </a:rPr>
              <a:t>Test Execution Cycle</a:t>
            </a:r>
            <a:endParaRPr b="1" dirty="0" sz="1600" i="1" lang="en-GB">
              <a:solidFill>
                <a:srgbClr val="000000"/>
              </a:solidFill>
            </a:endParaRPr>
          </a:p>
          <a:p>
            <a:r>
              <a:rPr b="1" dirty="0" sz="1800" i="1" lang="en-US">
                <a:solidFill>
                  <a:srgbClr val="000000"/>
                </a:solidFill>
              </a:rPr>
              <a:t>Test Execution State</a:t>
            </a:r>
            <a:endParaRPr b="1" dirty="0" sz="2800" i="1" lang="en-GB">
              <a:solidFill>
                <a:srgbClr val="000000"/>
              </a:solidFill>
            </a:endParaRPr>
          </a:p>
        </p:txBody>
      </p:sp>
      <p:pic>
        <p:nvPicPr>
          <p:cNvPr id="2097194" name="Picture 2097156"/>
          <p:cNvPicPr>
            <a:picLocks/>
          </p:cNvPicPr>
          <p:nvPr/>
        </p:nvPicPr>
        <p:blipFill>
          <a:blip xmlns:r="http://schemas.openxmlformats.org/officeDocument/2006/relationships" r:embed="rId2"/>
          <a:srcRect l="46597" b="5566"/>
          <a:stretch>
            <a:fillRect/>
          </a:stretch>
        </p:blipFill>
        <p:spPr>
          <a:xfrm>
            <a:off x="5799908" y="3079349"/>
            <a:ext cx="2528463" cy="3345789"/>
          </a:xfrm>
          <a:prstGeom prst="round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95" name="Picture 2097154"/>
          <p:cNvPicPr>
            <a:picLocks/>
          </p:cNvPicPr>
          <p:nvPr/>
        </p:nvPicPr>
        <p:blipFill>
          <a:blip xmlns:r="http://schemas.openxmlformats.org/officeDocument/2006/relationships" r:embed="rId1"/>
          <a:srcRect l="1777" r="1777"/>
          <a:stretch>
            <a:fillRect/>
          </a:stretch>
        </p:blipFill>
        <p:spPr>
          <a:xfrm>
            <a:off x="-806046" y="-593022"/>
            <a:ext cx="10757117" cy="7185142"/>
          </a:xfrm>
          <a:prstGeom prst="rect"/>
        </p:spPr>
      </p:pic>
      <p:sp>
        <p:nvSpPr>
          <p:cNvPr id="1048635" name="TextBox 1048584"/>
          <p:cNvSpPr txBox="1"/>
          <p:nvPr/>
        </p:nvSpPr>
        <p:spPr>
          <a:xfrm>
            <a:off x="1897797" y="22860"/>
            <a:ext cx="6084095" cy="3406140"/>
          </a:xfrm>
          <a:prstGeom prst="rect"/>
        </p:spPr>
        <p:txBody>
          <a:bodyPr anchor="t" bIns="45720" lIns="91440" rIns="91440" rtlCol="0" tIns="45720" wrap="square">
            <a:spAutoFit/>
          </a:bodyPr>
          <a:p>
            <a:r>
              <a:rPr b="1" dirty="0" sz="2000" i="1" lang="en-US" u="sng">
                <a:solidFill>
                  <a:srgbClr val="800000"/>
                </a:solidFill>
              </a:rPr>
              <a:t>EXTENT REPORTS FOR LUMA STORE</a:t>
            </a:r>
            <a:endParaRPr b="1" sz="2000" i="1" lang="en-GB" u="sng">
              <a:solidFill>
                <a:srgbClr val="800000"/>
              </a:solidFill>
              <a:ea typeface="Calibri"/>
              <a:cs typeface="Calibri"/>
            </a:endParaRPr>
          </a:p>
          <a:p>
            <a:endParaRPr b="1" dirty="0" sz="1400" i="1" lang="en-GB">
              <a:solidFill>
                <a:srgbClr val="800000"/>
              </a:solidFill>
            </a:endParaRPr>
          </a:p>
          <a:p>
            <a:r>
              <a:rPr b="1" dirty="0" i="1" lang="en-US">
                <a:solidFill>
                  <a:srgbClr val="000000"/>
                </a:solidFill>
              </a:rPr>
              <a:t>Our Extent Reports :</a:t>
            </a:r>
            <a:endParaRPr b="1" i="1" lang="en-GB">
              <a:solidFill>
                <a:srgbClr val="000000"/>
              </a:solidFill>
              <a:ea typeface="Calibri"/>
              <a:cs typeface="Calibri"/>
            </a:endParaRPr>
          </a:p>
          <a:p>
            <a:endParaRPr b="1" dirty="0" sz="1400" i="1" lang="en-US">
              <a:solidFill>
                <a:srgbClr val="000000"/>
              </a:solidFill>
            </a:endParaRPr>
          </a:p>
          <a:p>
            <a:pPr indent="-285750" marL="285750">
              <a:buFont typeface="Wingdings"/>
              <a:buChar char="q"/>
            </a:pPr>
            <a:r>
              <a:rPr b="1" dirty="0" sz="1400" i="1" lang="en-US">
                <a:solidFill>
                  <a:srgbClr val="000000"/>
                </a:solidFill>
              </a:rPr>
              <a:t> Open-source reporting library useful for test automation.</a:t>
            </a:r>
            <a:endParaRPr b="1" dirty="0" sz="1400" i="1" lang="en-GB">
              <a:solidFill>
                <a:srgbClr val="000000"/>
              </a:solidFill>
              <a:ea typeface="Calibri"/>
              <a:cs typeface="Calibri"/>
            </a:endParaRPr>
          </a:p>
          <a:p>
            <a:pPr indent="-285750" marL="285750">
              <a:buFont typeface="Wingdings"/>
              <a:buChar char="q"/>
            </a:pPr>
            <a:r>
              <a:rPr b="1" dirty="0" sz="1400" i="1" lang="en-US">
                <a:solidFill>
                  <a:srgbClr val="000000"/>
                </a:solidFill>
              </a:rPr>
              <a:t> Easily integrates with major testing frameworks like JUnit, TestNG, etc.</a:t>
            </a:r>
            <a:endParaRPr b="1" dirty="0" sz="1400" i="1" lang="en-GB">
              <a:solidFill>
                <a:srgbClr val="000000"/>
              </a:solidFill>
              <a:ea typeface="Calibri"/>
              <a:cs typeface="Calibri"/>
            </a:endParaRPr>
          </a:p>
          <a:p>
            <a:endParaRPr b="1" dirty="0" sz="1600" i="1" lang="en-US">
              <a:solidFill>
                <a:srgbClr val="000000"/>
              </a:solidFill>
            </a:endParaRPr>
          </a:p>
          <a:p>
            <a:r>
              <a:rPr b="1" dirty="0" i="1" lang="en-US">
                <a:solidFill>
                  <a:srgbClr val="000000"/>
                </a:solidFill>
              </a:rPr>
              <a:t>Advantages of Extent Reports :</a:t>
            </a:r>
            <a:endParaRPr b="1" dirty="0" i="1" lang="en-GB">
              <a:solidFill>
                <a:srgbClr val="000000"/>
              </a:solidFill>
            </a:endParaRPr>
          </a:p>
          <a:p>
            <a:endParaRPr b="1" dirty="0" sz="1400" i="1" lang="en-US">
              <a:solidFill>
                <a:srgbClr val="000000"/>
              </a:solidFill>
            </a:endParaRPr>
          </a:p>
          <a:p>
            <a:pPr indent="-285750" marL="285750">
              <a:buFont typeface="Wingdings"/>
              <a:buChar char="q"/>
            </a:pPr>
            <a:r>
              <a:rPr b="1" dirty="0" sz="1400" i="1" lang="en-US">
                <a:solidFill>
                  <a:srgbClr val="000000"/>
                </a:solidFill>
              </a:rPr>
              <a:t> Provides pie chart representations of test results.</a:t>
            </a:r>
            <a:endParaRPr b="1" dirty="0" sz="1400" i="1" lang="en-GB">
              <a:solidFill>
                <a:srgbClr val="000000"/>
              </a:solidFill>
              <a:ea typeface="Calibri"/>
              <a:cs typeface="Calibri"/>
            </a:endParaRPr>
          </a:p>
          <a:p>
            <a:pPr indent="-285750" marL="285750">
              <a:buFont typeface="Wingdings"/>
              <a:buChar char="q"/>
            </a:pPr>
            <a:r>
              <a:rPr b="1" dirty="0" sz="1400" i="1" lang="en-US">
                <a:solidFill>
                  <a:srgbClr val="000000"/>
                </a:solidFill>
              </a:rPr>
              <a:t> Generates detailed step-by-step test reports.</a:t>
            </a:r>
            <a:endParaRPr b="1" dirty="0" sz="1400" i="1" lang="en-GB">
              <a:solidFill>
                <a:srgbClr val="000000"/>
              </a:solidFill>
              <a:ea typeface="Calibri"/>
              <a:cs typeface="Calibri"/>
            </a:endParaRPr>
          </a:p>
          <a:p>
            <a:pPr indent="-285750" marL="285750">
              <a:buFont typeface="Wingdings"/>
              <a:buChar char="q"/>
            </a:pPr>
            <a:r>
              <a:rPr b="1" dirty="0" sz="1400" i="1" lang="en-US">
                <a:solidFill>
                  <a:srgbClr val="000000"/>
                </a:solidFill>
              </a:rPr>
              <a:t> Allows adding screenshots for better analysis.</a:t>
            </a:r>
            <a:endParaRPr b="1" dirty="0" sz="1400" i="1" lang="en-GB">
              <a:solidFill>
                <a:srgbClr val="000000"/>
              </a:solidFill>
              <a:ea typeface="Calibri"/>
              <a:cs typeface="Calibri"/>
            </a:endParaRPr>
          </a:p>
          <a:p>
            <a:pPr indent="-285750" marL="285750">
              <a:buFont typeface="Wingdings"/>
              <a:buChar char="q"/>
            </a:pPr>
            <a:r>
              <a:rPr b="1" dirty="0" sz="1400" i="1" lang="en-US">
                <a:solidFill>
                  <a:srgbClr val="000000"/>
                </a:solidFill>
              </a:rPr>
              <a:t> Offers better visual representation compared to built-in reports of JUnit and TestNG</a:t>
            </a:r>
            <a:r>
              <a:rPr dirty="0" sz="1400" lang="en-US">
                <a:solidFill>
                  <a:srgbClr val="000000"/>
                </a:solidFill>
              </a:rPr>
              <a:t>.</a:t>
            </a:r>
            <a:endParaRPr dirty="0" sz="1400" lang="en-GB">
              <a:solidFill>
                <a:srgbClr val="000000"/>
              </a:solidFill>
              <a:ea typeface="Calibri"/>
              <a:cs typeface="Calibri"/>
            </a:endParaRPr>
          </a:p>
          <a:p>
            <a:endParaRPr dirty="0" sz="1400" lang="en-GB">
              <a:solidFill>
                <a:srgbClr val="000000"/>
              </a:solidFill>
            </a:endParaRPr>
          </a:p>
        </p:txBody>
      </p:sp>
      <p:pic>
        <p:nvPicPr>
          <p:cNvPr id="2097196" name=""/>
          <p:cNvPicPr>
            <a:picLocks/>
          </p:cNvPicPr>
          <p:nvPr/>
        </p:nvPicPr>
        <p:blipFill>
          <a:blip xmlns:r="http://schemas.openxmlformats.org/officeDocument/2006/relationships" r:embed="rId2"/>
          <a:srcRect l="0" t="23421" r="0" b="10725"/>
          <a:stretch>
            <a:fillRect/>
          </a:stretch>
        </p:blipFill>
        <p:spPr>
          <a:xfrm>
            <a:off x="999514" y="3428997"/>
            <a:ext cx="4176070" cy="1543435"/>
          </a:xfrm>
          <a:prstGeom prst="roundRect"/>
        </p:spPr>
      </p:pic>
      <p:pic>
        <p:nvPicPr>
          <p:cNvPr id="2097197" name=""/>
          <p:cNvPicPr>
            <a:picLocks/>
          </p:cNvPicPr>
          <p:nvPr/>
        </p:nvPicPr>
        <p:blipFill>
          <a:blip xmlns:r="http://schemas.openxmlformats.org/officeDocument/2006/relationships" r:embed="rId3"/>
          <a:srcRect l="0" t="26704" r="1193" b="11601"/>
          <a:stretch>
            <a:fillRect/>
          </a:stretch>
        </p:blipFill>
        <p:spPr>
          <a:xfrm>
            <a:off x="4939843" y="4972432"/>
            <a:ext cx="3905143" cy="1368487"/>
          </a:xfrm>
          <a:prstGeom prst="round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98" name="Picture 2097153"/>
          <p:cNvPicPr>
            <a:picLocks/>
          </p:cNvPicPr>
          <p:nvPr/>
        </p:nvPicPr>
        <p:blipFill>
          <a:blip xmlns:r="http://schemas.openxmlformats.org/officeDocument/2006/relationships" r:embed="rId1"/>
          <a:srcRect t="6095" b="6095"/>
          <a:stretch>
            <a:fillRect/>
          </a:stretch>
        </p:blipFill>
        <p:spPr>
          <a:xfrm>
            <a:off x="-1021294" y="-363307"/>
            <a:ext cx="10848464" cy="6803210"/>
          </a:xfrm>
          <a:prstGeom prst="rect"/>
        </p:spPr>
      </p:pic>
      <p:sp>
        <p:nvSpPr>
          <p:cNvPr id="1048636" name="TextBox 1048583"/>
          <p:cNvSpPr txBox="1"/>
          <p:nvPr/>
        </p:nvSpPr>
        <p:spPr>
          <a:xfrm>
            <a:off x="402936" y="470577"/>
            <a:ext cx="4000000" cy="3063241"/>
          </a:xfrm>
          <a:prstGeom prst="rect"/>
        </p:spPr>
        <p:txBody>
          <a:bodyPr anchor="t" bIns="45720" lIns="91440" rIns="91440" rtlCol="0" tIns="45720" wrap="square">
            <a:spAutoFit/>
          </a:bodyPr>
          <a:p>
            <a:r>
              <a:rPr b="1" dirty="0" sz="2800" i="1" lang="en-US">
                <a:solidFill>
                  <a:srgbClr val="330066"/>
                </a:solidFill>
              </a:rPr>
              <a:t>CONCLUSION</a:t>
            </a:r>
            <a:endParaRPr b="1" dirty="0" sz="2800" i="1" lang="en-GB">
              <a:solidFill>
                <a:srgbClr val="330066"/>
              </a:solidFill>
            </a:endParaRPr>
          </a:p>
          <a:p>
            <a:endParaRPr sz="2800" lang="en-GB">
              <a:solidFill>
                <a:srgbClr val="000000"/>
              </a:solidFill>
            </a:endParaRPr>
          </a:p>
          <a:p>
            <a:pPr indent="-342900" marL="342900">
              <a:buFont typeface="Wingdings"/>
              <a:buChar char="Ø"/>
            </a:pPr>
            <a:r>
              <a:rPr b="1" dirty="0" sz="2000" i="1" lang="en-US">
                <a:solidFill>
                  <a:srgbClr val="000000"/>
                </a:solidFill>
              </a:rPr>
              <a:t>Quality Assurance</a:t>
            </a:r>
            <a:endParaRPr b="1" dirty="0" sz="1800" i="1" lang="en-GB">
              <a:solidFill>
                <a:srgbClr val="000000"/>
              </a:solidFill>
              <a:ea typeface="Calibri"/>
              <a:cs typeface="Calibri"/>
            </a:endParaRPr>
          </a:p>
          <a:p>
            <a:pPr indent="-342900" marL="342900">
              <a:buFont typeface="Wingdings"/>
              <a:buChar char="Ø"/>
            </a:pPr>
            <a:r>
              <a:rPr b="1" dirty="0" sz="2000" i="1" lang="en-US">
                <a:solidFill>
                  <a:srgbClr val="000000"/>
                </a:solidFill>
              </a:rPr>
              <a:t>Efficiency </a:t>
            </a:r>
            <a:endParaRPr b="1" dirty="0" sz="1800" i="1" lang="en-GB">
              <a:solidFill>
                <a:srgbClr val="000000"/>
              </a:solidFill>
              <a:ea typeface="Calibri"/>
              <a:cs typeface="Calibri"/>
            </a:endParaRPr>
          </a:p>
          <a:p>
            <a:pPr indent="-342900" marL="342900">
              <a:buFont typeface="Wingdings"/>
              <a:buChar char="Ø"/>
            </a:pPr>
            <a:r>
              <a:rPr b="1" dirty="0" sz="2000" i="1" lang="en-US">
                <a:solidFill>
                  <a:srgbClr val="000000"/>
                </a:solidFill>
              </a:rPr>
              <a:t>Improvement</a:t>
            </a:r>
            <a:endParaRPr b="1" dirty="0" sz="1800" i="1" lang="en-GB">
              <a:solidFill>
                <a:srgbClr val="000000"/>
              </a:solidFill>
              <a:ea typeface="Calibri"/>
              <a:cs typeface="Calibri"/>
            </a:endParaRPr>
          </a:p>
          <a:p>
            <a:pPr indent="-342900" marL="342900">
              <a:buFont typeface="Wingdings"/>
              <a:buChar char="Ø"/>
            </a:pPr>
            <a:r>
              <a:rPr b="1" dirty="0" sz="2000" i="1" lang="en-US">
                <a:solidFill>
                  <a:srgbClr val="000000"/>
                </a:solidFill>
              </a:rPr>
              <a:t>Customer Satisfaction</a:t>
            </a:r>
            <a:endParaRPr b="1" dirty="0" sz="1800" i="1" lang="en-GB">
              <a:solidFill>
                <a:srgbClr val="000000"/>
              </a:solidFill>
              <a:ea typeface="Calibri"/>
              <a:cs typeface="Calibri"/>
            </a:endParaRPr>
          </a:p>
          <a:p>
            <a:pPr indent="-342900" marL="342900">
              <a:buFont typeface="Wingdings"/>
              <a:buChar char="Ø"/>
            </a:pPr>
            <a:r>
              <a:rPr b="1" dirty="0" sz="2000" i="1" lang="en-US">
                <a:solidFill>
                  <a:srgbClr val="000000"/>
                </a:solidFill>
              </a:rPr>
              <a:t>Consistency in Testing</a:t>
            </a:r>
            <a:endParaRPr b="1" dirty="0" sz="1800" i="1" lang="en-GB">
              <a:solidFill>
                <a:srgbClr val="000000"/>
              </a:solidFill>
              <a:ea typeface="Calibri"/>
              <a:cs typeface="Calibri"/>
            </a:endParaRPr>
          </a:p>
          <a:p>
            <a:pPr indent="-342900" marL="342900">
              <a:buFont typeface="Wingdings"/>
              <a:buChar char="Ø"/>
            </a:pPr>
            <a:r>
              <a:rPr b="1" dirty="0" sz="2000" i="1" lang="en-US">
                <a:solidFill>
                  <a:srgbClr val="000000"/>
                </a:solidFill>
              </a:rPr>
              <a:t>Long-Term Cost </a:t>
            </a:r>
            <a:endParaRPr b="1" dirty="0" sz="1800" i="1" lang="en-GB">
              <a:solidFill>
                <a:srgbClr val="000000"/>
              </a:solidFill>
              <a:ea typeface="Calibri"/>
              <a:cs typeface="Calibri"/>
            </a:endParaRPr>
          </a:p>
          <a:p>
            <a:pPr indent="-342900" marL="342900">
              <a:buFont typeface="Wingdings"/>
              <a:buChar char="Ø"/>
            </a:pPr>
            <a:r>
              <a:rPr b="1" dirty="0" sz="2000" i="1" lang="en-US">
                <a:solidFill>
                  <a:srgbClr val="000000"/>
                </a:solidFill>
              </a:rPr>
              <a:t>Savings</a:t>
            </a:r>
            <a:endParaRPr b="1" dirty="0" sz="2800" i="1" lang="en-GB">
              <a:solidFill>
                <a:srgbClr val="000000"/>
              </a:solidFill>
              <a:ea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99" name="Picture 2097151"/>
          <p:cNvPicPr>
            <a:picLocks/>
          </p:cNvPicPr>
          <p:nvPr/>
        </p:nvPicPr>
        <p:blipFill>
          <a:blip xmlns:r="http://schemas.openxmlformats.org/officeDocument/2006/relationships" r:embed="rId1"/>
          <a:stretch>
            <a:fillRect/>
          </a:stretch>
        </p:blipFill>
        <p:spPr>
          <a:xfrm>
            <a:off x="-83966" y="29498"/>
            <a:ext cx="9227966" cy="6828501"/>
          </a:xfrm>
          <a:prstGeom prst="rect"/>
        </p:spPr>
      </p:pic>
      <p:pic>
        <p:nvPicPr>
          <p:cNvPr id="2097200" name="Picture 2097152"/>
          <p:cNvPicPr>
            <a:picLocks/>
          </p:cNvPicPr>
          <p:nvPr/>
        </p:nvPicPr>
        <p:blipFill>
          <a:blip xmlns:r="http://schemas.openxmlformats.org/officeDocument/2006/relationships" r:embed="rId2"/>
          <a:srcRect l="5525" r="5525"/>
          <a:stretch>
            <a:fillRect/>
          </a:stretch>
        </p:blipFill>
        <p:spPr>
          <a:xfrm>
            <a:off x="-83966" y="29497"/>
            <a:ext cx="9198915" cy="6883575"/>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pic>
        <p:nvPicPr>
          <p:cNvPr id="2097156" name="Picture 2097160"/>
          <p:cNvPicPr>
            <a:picLocks/>
          </p:cNvPicPr>
          <p:nvPr/>
        </p:nvPicPr>
        <p:blipFill>
          <a:blip xmlns:r="http://schemas.openxmlformats.org/officeDocument/2006/relationships" r:embed="rId1"/>
          <a:srcRect t="1796" b="1796"/>
          <a:stretch>
            <a:fillRect/>
          </a:stretch>
        </p:blipFill>
        <p:spPr>
          <a:xfrm rot="18120">
            <a:off x="18138" y="-24050"/>
            <a:ext cx="9107724" cy="6906102"/>
          </a:xfrm>
          <a:prstGeom prst="rect"/>
        </p:spPr>
      </p:pic>
      <p:sp>
        <p:nvSpPr>
          <p:cNvPr id="1048596" name="TextBox 1048603"/>
          <p:cNvSpPr txBox="1"/>
          <p:nvPr/>
        </p:nvSpPr>
        <p:spPr>
          <a:xfrm>
            <a:off x="229165" y="931024"/>
            <a:ext cx="4000000" cy="332740"/>
          </a:xfrm>
          <a:prstGeom prst="rect"/>
        </p:spPr>
        <p:txBody>
          <a:bodyPr rtlCol="0" wrap="square">
            <a:spAutoFit/>
          </a:bodyPr>
          <a:p>
            <a:r>
              <a:rPr b="1" dirty="0" sz="1600" i="1" lang="en-US">
                <a:solidFill>
                  <a:srgbClr val="000080"/>
                </a:solidFill>
              </a:rPr>
              <a:t>INTRODUCTION  : </a:t>
            </a:r>
            <a:endParaRPr b="1" dirty="0" sz="2800" i="1" lang="en-GB">
              <a:solidFill>
                <a:srgbClr val="000080"/>
              </a:solidFill>
            </a:endParaRPr>
          </a:p>
        </p:txBody>
      </p:sp>
      <p:sp>
        <p:nvSpPr>
          <p:cNvPr id="1048597" name="TextBox 1048604"/>
          <p:cNvSpPr txBox="1"/>
          <p:nvPr/>
        </p:nvSpPr>
        <p:spPr>
          <a:xfrm>
            <a:off x="549701" y="1442418"/>
            <a:ext cx="5413378" cy="1310641"/>
          </a:xfrm>
          <a:prstGeom prst="rect"/>
          <a:ln>
            <a:noFill/>
            <a:prstDash val="solid"/>
          </a:ln>
        </p:spPr>
        <p:txBody>
          <a:bodyPr rtlCol="0" wrap="square">
            <a:spAutoFit/>
          </a:bodyPr>
          <a:p>
            <a:r>
              <a:rPr b="1" dirty="0" sz="1400" i="1" lang="en-US" err="1" u="none">
                <a:solidFill>
                  <a:srgbClr val="000000"/>
                </a:solidFill>
                <a:effectLst/>
              </a:rPr>
              <a:t>Luma</a:t>
            </a:r>
            <a:r>
              <a:rPr b="1" dirty="0" sz="1400" i="1" lang="en-US" u="none">
                <a:solidFill>
                  <a:srgbClr val="000000"/>
                </a:solidFill>
                <a:effectLst/>
              </a:rPr>
              <a:t> Store is a well-crafted e-commerce solution showcased as a </a:t>
            </a:r>
            <a:r>
              <a:rPr b="1" dirty="0" sz="1400" i="1" lang="en-US" err="1" u="none">
                <a:solidFill>
                  <a:srgbClr val="000000"/>
                </a:solidFill>
                <a:effectLst/>
              </a:rPr>
              <a:t>Magento</a:t>
            </a:r>
            <a:r>
              <a:rPr b="1" dirty="0" sz="1400" i="1" lang="en-US" u="none">
                <a:solidFill>
                  <a:srgbClr val="000000"/>
                </a:solidFill>
                <a:effectLst/>
              </a:rPr>
              <a:t> demo site. It demonstrates </a:t>
            </a:r>
            <a:r>
              <a:rPr b="1" dirty="0" sz="1400" i="1" lang="en-US" err="1" u="none">
                <a:solidFill>
                  <a:srgbClr val="000000"/>
                </a:solidFill>
                <a:effectLst/>
              </a:rPr>
              <a:t>Magento's</a:t>
            </a:r>
            <a:r>
              <a:rPr b="1" dirty="0" sz="1400" i="1" lang="en-US" u="none">
                <a:solidFill>
                  <a:srgbClr val="000000"/>
                </a:solidFill>
                <a:effectLst/>
              </a:rPr>
              <a:t> capabilities, offering a comprehensive shopping experience with a variety of products, shopping options, and a user-friendly interface. The demo includes various functionalities such as product browsing, shopping cart management, and order processing.</a:t>
            </a:r>
            <a:endParaRPr b="1" dirty="0" sz="1400" i="1" lang="en-GB" u="none">
              <a:solidFill>
                <a:srgbClr val="000000"/>
              </a:solidFill>
              <a:effectLst/>
            </a:endParaRPr>
          </a:p>
        </p:txBody>
      </p:sp>
      <p:sp>
        <p:nvSpPr>
          <p:cNvPr id="1048598" name="TextBox 1048605"/>
          <p:cNvSpPr txBox="1"/>
          <p:nvPr/>
        </p:nvSpPr>
        <p:spPr>
          <a:xfrm>
            <a:off x="229165" y="3577364"/>
            <a:ext cx="4000000" cy="332740"/>
          </a:xfrm>
          <a:prstGeom prst="rect"/>
        </p:spPr>
        <p:txBody>
          <a:bodyPr rtlCol="0" wrap="square">
            <a:spAutoFit/>
          </a:bodyPr>
          <a:p>
            <a:r>
              <a:rPr b="1" dirty="0" sz="1600" i="1" lang="en-US">
                <a:solidFill>
                  <a:srgbClr val="000080"/>
                </a:solidFill>
              </a:rPr>
              <a:t>OBJECTIVE  : </a:t>
            </a:r>
            <a:endParaRPr b="1" dirty="0" sz="1600" i="1" lang="en-GB">
              <a:solidFill>
                <a:srgbClr val="000080"/>
              </a:solidFill>
            </a:endParaRPr>
          </a:p>
        </p:txBody>
      </p:sp>
      <p:sp>
        <p:nvSpPr>
          <p:cNvPr id="1048599" name="TextBox 1048606"/>
          <p:cNvSpPr txBox="1"/>
          <p:nvPr/>
        </p:nvSpPr>
        <p:spPr>
          <a:xfrm>
            <a:off x="638599" y="3910104"/>
            <a:ext cx="5324480" cy="1717040"/>
          </a:xfrm>
          <a:prstGeom prst="rect"/>
        </p:spPr>
        <p:txBody>
          <a:bodyPr rtlCol="0" wrap="square">
            <a:spAutoFit/>
          </a:bodyPr>
          <a:p>
            <a:endParaRPr b="1" dirty="0" sz="1400" i="1" lang="en-GB">
              <a:solidFill>
                <a:srgbClr val="000000"/>
              </a:solidFill>
            </a:endParaRPr>
          </a:p>
          <a:p>
            <a:r>
              <a:rPr b="1" dirty="0" sz="1400" i="1" lang="en-US">
                <a:solidFill>
                  <a:srgbClr val="000000"/>
                </a:solidFill>
              </a:rPr>
              <a:t>The primary goal of this project is to develop a robust and efficient test automation framework for evaluating the </a:t>
            </a:r>
            <a:r>
              <a:rPr b="1" dirty="0" sz="1400" i="1" lang="en-US" err="1">
                <a:solidFill>
                  <a:srgbClr val="000000"/>
                </a:solidFill>
              </a:rPr>
              <a:t>Luma</a:t>
            </a:r>
            <a:r>
              <a:rPr b="1" dirty="0" sz="1400" i="1" lang="en-US">
                <a:solidFill>
                  <a:srgbClr val="000000"/>
                </a:solidFill>
              </a:rPr>
              <a:t> Store</a:t>
            </a:r>
            <a:r>
              <a:rPr b="1" dirty="0" sz="1400" i="1" lang="en-US">
                <a:solidFill>
                  <a:srgbClr val="000000"/>
                </a:solidFill>
              </a:rPr>
              <a:t> </a:t>
            </a:r>
            <a:r>
              <a:rPr b="1" dirty="0" sz="1400" i="1" lang="en-US">
                <a:solidFill>
                  <a:srgbClr val="000000"/>
                </a:solidFill>
              </a:rPr>
              <a:t>e</a:t>
            </a:r>
            <a:r>
              <a:rPr b="1" dirty="0" sz="1400" i="1" lang="en-US">
                <a:solidFill>
                  <a:srgbClr val="000000"/>
                </a:solidFill>
              </a:rPr>
              <a:t>-</a:t>
            </a:r>
            <a:r>
              <a:rPr b="1" dirty="0" sz="1400" i="1" lang="en-US">
                <a:solidFill>
                  <a:srgbClr val="000000"/>
                </a:solidFill>
              </a:rPr>
              <a:t>commerce site. This framework integrates tools such as Selenium, </a:t>
            </a:r>
            <a:r>
              <a:rPr b="1" dirty="0" sz="1400" i="1" lang="en-US" err="1">
                <a:solidFill>
                  <a:srgbClr val="000000"/>
                </a:solidFill>
              </a:rPr>
              <a:t>TestNG</a:t>
            </a:r>
            <a:r>
              <a:rPr b="1" dirty="0" sz="1400" i="1" lang="en-US">
                <a:solidFill>
                  <a:srgbClr val="000000"/>
                </a:solidFill>
              </a:rPr>
              <a:t>, Cucumber, and Apache POI, leveraging Rest Assured and Extent Reports for comprehensive testing and reporting.</a:t>
            </a:r>
            <a:endParaRPr altLang="en-US" lang="zh-CN"/>
          </a:p>
          <a:p>
            <a:r>
              <a:rPr b="1" dirty="0" sz="1400" i="1" lang="en-US">
                <a:solidFill>
                  <a:srgbClr val="000000"/>
                </a:solidFill>
              </a:rPr>
              <a:t> </a:t>
            </a:r>
            <a:endParaRPr b="1" dirty="0" sz="1400" i="1" lang="en-GB">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0" name="Title 1048607"/>
          <p:cNvSpPr>
            <a:spLocks noGrp="1"/>
          </p:cNvSpPr>
          <p:nvPr>
            <p:ph type="title"/>
          </p:nvPr>
        </p:nvSpPr>
        <p:spPr>
          <a:xfrm>
            <a:off x="0" y="-373694"/>
            <a:ext cx="7886700" cy="1325563"/>
          </a:xfrm>
        </p:spPr>
        <p:txBody>
          <a:bodyPr/>
          <a:p>
            <a:r>
              <a:rPr b="1" sz="1600" i="1" lang="en-US">
                <a:solidFill>
                  <a:srgbClr val="000080"/>
                </a:solidFill>
              </a:rPr>
              <a:t>PROBLEM STATEMENT  : </a:t>
            </a:r>
            <a:endParaRPr b="1" sz="1600" i="1" lang="en-GB">
              <a:solidFill>
                <a:srgbClr val="000080"/>
              </a:solidFill>
            </a:endParaRPr>
          </a:p>
        </p:txBody>
      </p:sp>
      <p:pic>
        <p:nvPicPr>
          <p:cNvPr id="2097157" name="Picture 2097161"/>
          <p:cNvPicPr>
            <a:picLocks/>
          </p:cNvPicPr>
          <p:nvPr/>
        </p:nvPicPr>
        <p:blipFill>
          <a:blip xmlns:r="http://schemas.openxmlformats.org/officeDocument/2006/relationships" r:embed="rId1"/>
          <a:stretch>
            <a:fillRect/>
          </a:stretch>
        </p:blipFill>
        <p:spPr>
          <a:xfrm rot="17255">
            <a:off x="0" y="0"/>
            <a:ext cx="9144000" cy="7165163"/>
          </a:xfrm>
          <a:prstGeom prst="rect"/>
        </p:spPr>
      </p:pic>
      <p:sp>
        <p:nvSpPr>
          <p:cNvPr id="1048601" name="TextBox 1048608"/>
          <p:cNvSpPr txBox="1"/>
          <p:nvPr/>
        </p:nvSpPr>
        <p:spPr>
          <a:xfrm>
            <a:off x="502842" y="473753"/>
            <a:ext cx="4209838" cy="369332"/>
          </a:xfrm>
          <a:prstGeom prst="rect"/>
        </p:spPr>
        <p:txBody>
          <a:bodyPr rtlCol="0" wrap="square">
            <a:spAutoFit/>
          </a:bodyPr>
          <a:p>
            <a:r>
              <a:rPr b="1" dirty="0" i="1" lang="en-US">
                <a:solidFill>
                  <a:srgbClr val="000080"/>
                </a:solidFill>
              </a:rPr>
              <a:t>PROBLEM STATEMENT  :</a:t>
            </a:r>
            <a:endParaRPr b="1" dirty="0" i="1" lang="en-GB">
              <a:solidFill>
                <a:srgbClr val="000080"/>
              </a:solidFill>
            </a:endParaRPr>
          </a:p>
        </p:txBody>
      </p:sp>
      <p:sp>
        <p:nvSpPr>
          <p:cNvPr id="1048602" name="TextBox 1048609"/>
          <p:cNvSpPr txBox="1"/>
          <p:nvPr/>
        </p:nvSpPr>
        <p:spPr>
          <a:xfrm>
            <a:off x="502842" y="658419"/>
            <a:ext cx="8363892" cy="2072641"/>
          </a:xfrm>
          <a:prstGeom prst="rect"/>
        </p:spPr>
        <p:txBody>
          <a:bodyPr rtlCol="0" wrap="square">
            <a:spAutoFit/>
          </a:bodyPr>
          <a:p>
            <a:endParaRPr b="1" dirty="0" sz="1800" i="1" lang="en-GB">
              <a:solidFill>
                <a:srgbClr val="000000"/>
              </a:solidFill>
            </a:endParaRPr>
          </a:p>
          <a:p>
            <a:r>
              <a:rPr b="1" dirty="0" sz="1600" i="1" lang="en-US" err="1">
                <a:solidFill>
                  <a:srgbClr val="000000"/>
                </a:solidFill>
              </a:rPr>
              <a:t>Luma</a:t>
            </a:r>
            <a:r>
              <a:rPr b="1" dirty="0" sz="1600" i="1" lang="en-US">
                <a:solidFill>
                  <a:srgbClr val="000000"/>
                </a:solidFill>
              </a:rPr>
              <a:t> Store, as an </a:t>
            </a:r>
            <a:r>
              <a:rPr b="1" dirty="0" sz="1600" i="1" lang="en-US">
                <a:solidFill>
                  <a:srgbClr val="000000"/>
                </a:solidFill>
              </a:rPr>
              <a:t>v</a:t>
            </a:r>
            <a:r>
              <a:rPr b="1" dirty="0" sz="1600" i="1" lang="en-US">
                <a:solidFill>
                  <a:srgbClr val="000000"/>
                </a:solidFill>
              </a:rPr>
              <a:t>i</a:t>
            </a:r>
            <a:r>
              <a:rPr b="1" dirty="0" sz="1600" i="1" lang="en-US">
                <a:solidFill>
                  <a:srgbClr val="000000"/>
                </a:solidFill>
              </a:rPr>
              <a:t>r</a:t>
            </a:r>
            <a:r>
              <a:rPr b="1" dirty="0" sz="1600" i="1" lang="en-US">
                <a:solidFill>
                  <a:srgbClr val="000000"/>
                </a:solidFill>
              </a:rPr>
              <a:t>t</a:t>
            </a:r>
            <a:r>
              <a:rPr b="1" dirty="0" sz="1600" i="1" lang="en-US">
                <a:solidFill>
                  <a:srgbClr val="000000"/>
                </a:solidFill>
              </a:rPr>
              <a:t>u</a:t>
            </a:r>
            <a:r>
              <a:rPr b="1" dirty="0" sz="1600" i="1" lang="en-US">
                <a:solidFill>
                  <a:srgbClr val="000000"/>
                </a:solidFill>
              </a:rPr>
              <a:t>a</a:t>
            </a:r>
            <a:r>
              <a:rPr b="1" dirty="0" sz="1600" i="1" lang="en-US">
                <a:solidFill>
                  <a:srgbClr val="000000"/>
                </a:solidFill>
              </a:rPr>
              <a:t>l</a:t>
            </a:r>
            <a:r>
              <a:rPr b="1" dirty="0" sz="1600" i="1" lang="en-US">
                <a:solidFill>
                  <a:srgbClr val="000000"/>
                </a:solidFill>
              </a:rPr>
              <a:t> </a:t>
            </a:r>
            <a:r>
              <a:rPr b="1" dirty="0" sz="1600" i="1" lang="en-US">
                <a:solidFill>
                  <a:srgbClr val="000000"/>
                </a:solidFill>
              </a:rPr>
              <a:t>Gym Apparel</a:t>
            </a:r>
            <a:r>
              <a:rPr b="1" dirty="0" sz="1600" i="1" lang="en-US">
                <a:solidFill>
                  <a:srgbClr val="000000"/>
                </a:solidFill>
              </a:rPr>
              <a:t> </a:t>
            </a:r>
            <a:r>
              <a:rPr b="1" dirty="0" sz="1600" i="1" lang="en-US">
                <a:solidFill>
                  <a:srgbClr val="000000"/>
                </a:solidFill>
              </a:rPr>
              <a:t>s</a:t>
            </a:r>
            <a:r>
              <a:rPr b="1" dirty="0" sz="1600" i="1" lang="en-US">
                <a:solidFill>
                  <a:srgbClr val="000000"/>
                </a:solidFill>
              </a:rPr>
              <a:t>hopping portal, enables users to browse, search for, and purchase products. Users can add items to their cart or favorites, edit orders, and remove items from the cart. They can proceed to payment by clicking the checkout button, entering shipping details, and submitting the order. Users can later download the receipt and track their orders. The automation framework aims to streamline the testing process for these functionalities, ensuring a seamless and reliable user experience.</a:t>
            </a:r>
            <a:endParaRPr b="1" dirty="0" sz="1600" i="1" lang="en-GB">
              <a:solidFill>
                <a:srgbClr val="000000"/>
              </a:solidFill>
            </a:endParaRPr>
          </a:p>
          <a:p>
            <a:endParaRPr b="1" dirty="0" sz="1800" i="1" lang="en-GB">
              <a:solidFill>
                <a:srgbClr val="000000"/>
              </a:solidFill>
            </a:endParaRPr>
          </a:p>
        </p:txBody>
      </p:sp>
      <p:pic>
        <p:nvPicPr>
          <p:cNvPr id="2097158" name="Picture 2097162"/>
          <p:cNvPicPr>
            <a:picLocks/>
          </p:cNvPicPr>
          <p:nvPr/>
        </p:nvPicPr>
        <p:blipFill>
          <a:blip xmlns:r="http://schemas.openxmlformats.org/officeDocument/2006/relationships" r:embed="rId2"/>
          <a:srcRect t="5012"/>
          <a:stretch>
            <a:fillRect/>
          </a:stretch>
        </p:blipFill>
        <p:spPr>
          <a:xfrm rot="21598918">
            <a:off x="680315" y="2864901"/>
            <a:ext cx="8008947" cy="363467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59" name="Picture 2097163"/>
          <p:cNvPicPr>
            <a:picLocks/>
          </p:cNvPicPr>
          <p:nvPr/>
        </p:nvPicPr>
        <p:blipFill>
          <a:blip xmlns:r="http://schemas.openxmlformats.org/officeDocument/2006/relationships" r:embed="rId1"/>
          <a:stretch>
            <a:fillRect/>
          </a:stretch>
        </p:blipFill>
        <p:spPr>
          <a:xfrm>
            <a:off x="58781" y="0"/>
            <a:ext cx="9085219" cy="6858000"/>
          </a:xfrm>
          <a:prstGeom prst="rect"/>
        </p:spPr>
      </p:pic>
      <p:pic>
        <p:nvPicPr>
          <p:cNvPr id="2097160" name="Picture 2097164"/>
          <p:cNvPicPr>
            <a:picLocks/>
          </p:cNvPicPr>
          <p:nvPr/>
        </p:nvPicPr>
        <p:blipFill>
          <a:blip xmlns:r="http://schemas.openxmlformats.org/officeDocument/2006/relationships" r:embed="rId2"/>
          <a:srcRect t="16006" r="83" b="17360"/>
          <a:stretch>
            <a:fillRect/>
          </a:stretch>
        </p:blipFill>
        <p:spPr>
          <a:xfrm rot="5397522">
            <a:off x="-1148167" y="1297159"/>
            <a:ext cx="6543766" cy="4119350"/>
          </a:xfrm>
          <a:prstGeom prst="roundRect"/>
        </p:spPr>
      </p:pic>
      <p:sp>
        <p:nvSpPr>
          <p:cNvPr id="1048603" name="TextBox 1048610"/>
          <p:cNvSpPr txBox="1"/>
          <p:nvPr/>
        </p:nvSpPr>
        <p:spPr>
          <a:xfrm>
            <a:off x="940984" y="485283"/>
            <a:ext cx="2365464" cy="338554"/>
          </a:xfrm>
          <a:prstGeom prst="rect"/>
        </p:spPr>
        <p:txBody>
          <a:bodyPr rtlCol="0" wrap="square">
            <a:spAutoFit/>
          </a:bodyPr>
          <a:p>
            <a:r>
              <a:rPr b="1" dirty="0" sz="1600" lang="en-US" u="sng">
                <a:solidFill>
                  <a:srgbClr val="800000"/>
                </a:solidFill>
              </a:rPr>
              <a:t>LUMA STORE  DEMO </a:t>
            </a:r>
            <a:endParaRPr b="1" dirty="0" sz="1600" lang="en-GB" u="sng">
              <a:solidFill>
                <a:srgbClr val="800000"/>
              </a:solidFill>
            </a:endParaRPr>
          </a:p>
        </p:txBody>
      </p:sp>
      <p:sp>
        <p:nvSpPr>
          <p:cNvPr id="1048604" name="TextBox 1048611"/>
          <p:cNvSpPr txBox="1"/>
          <p:nvPr/>
        </p:nvSpPr>
        <p:spPr>
          <a:xfrm>
            <a:off x="296407" y="823837"/>
            <a:ext cx="4588063" cy="338554"/>
          </a:xfrm>
          <a:prstGeom prst="rect"/>
        </p:spPr>
        <p:txBody>
          <a:bodyPr rtlCol="0" wrap="square">
            <a:spAutoFit/>
          </a:bodyPr>
          <a:p>
            <a:r>
              <a:rPr dirty="0" sz="1600" i="1" lang="en-US">
                <a:solidFill>
                  <a:srgbClr val="000000"/>
                </a:solidFill>
              </a:rPr>
              <a:t>(Virtual Gym Apparel Purchase Site)</a:t>
            </a:r>
            <a:endParaRPr dirty="0" sz="1200" i="1" lang="en-GB">
              <a:solidFill>
                <a:srgbClr val="000000"/>
              </a:solidFill>
            </a:endParaRPr>
          </a:p>
        </p:txBody>
      </p:sp>
      <p:sp>
        <p:nvSpPr>
          <p:cNvPr id="1048605" name="TextBox 1048612"/>
          <p:cNvSpPr txBox="1"/>
          <p:nvPr/>
        </p:nvSpPr>
        <p:spPr>
          <a:xfrm>
            <a:off x="82115" y="1516876"/>
            <a:ext cx="4231983" cy="338554"/>
          </a:xfrm>
          <a:prstGeom prst="rect"/>
        </p:spPr>
        <p:txBody>
          <a:bodyPr rtlCol="0" wrap="square">
            <a:spAutoFit/>
          </a:bodyPr>
          <a:p>
            <a:r>
              <a:rPr altLang="en-GB" b="1" dirty="0" sz="1600" i="1" lang="en-GB">
                <a:solidFill>
                  <a:srgbClr val="000000"/>
                </a:solidFill>
              </a:rPr>
              <a:t>• Simulated Gym Apparel Store Experience</a:t>
            </a:r>
            <a:endParaRPr b="1" dirty="0" sz="1600" i="1" lang="en-GB">
              <a:solidFill>
                <a:srgbClr val="000000"/>
              </a:solidFill>
            </a:endParaRPr>
          </a:p>
        </p:txBody>
      </p:sp>
      <p:sp>
        <p:nvSpPr>
          <p:cNvPr id="1048606" name="TextBox 1048613"/>
          <p:cNvSpPr txBox="1"/>
          <p:nvPr/>
        </p:nvSpPr>
        <p:spPr>
          <a:xfrm>
            <a:off x="82115" y="2141715"/>
            <a:ext cx="3282793" cy="624840"/>
          </a:xfrm>
          <a:prstGeom prst="rect"/>
        </p:spPr>
        <p:txBody>
          <a:bodyPr rtlCol="0" wrap="square">
            <a:spAutoFit/>
          </a:bodyPr>
          <a:p>
            <a:r>
              <a:rPr altLang="en-GB" b="1" dirty="0" sz="1600" i="1" lang="en-GB">
                <a:solidFill>
                  <a:srgbClr val="000000"/>
                </a:solidFill>
              </a:rPr>
              <a:t>• Explore and interact with a variety of gym dresse</a:t>
            </a:r>
            <a:r>
              <a:rPr altLang="en-GB" b="1" dirty="0" sz="1800" i="1" lang="en-GB">
                <a:solidFill>
                  <a:srgbClr val="000000"/>
                </a:solidFill>
              </a:rPr>
              <a:t>s</a:t>
            </a:r>
            <a:endParaRPr b="1" dirty="0" sz="2800" i="1" lang="en-GB">
              <a:solidFill>
                <a:srgbClr val="000000"/>
              </a:solidFill>
            </a:endParaRPr>
          </a:p>
        </p:txBody>
      </p:sp>
      <p:sp>
        <p:nvSpPr>
          <p:cNvPr id="1048607" name="TextBox 1048614"/>
          <p:cNvSpPr txBox="1"/>
          <p:nvPr/>
        </p:nvSpPr>
        <p:spPr>
          <a:xfrm>
            <a:off x="123716" y="2918459"/>
            <a:ext cx="4000000" cy="369332"/>
          </a:xfrm>
          <a:prstGeom prst="rect"/>
        </p:spPr>
        <p:txBody>
          <a:bodyPr rtlCol="0" wrap="square">
            <a:spAutoFit/>
          </a:bodyPr>
          <a:p>
            <a:r>
              <a:rPr altLang="en-GB" b="1" dirty="0" sz="1800" i="1" lang="en-GB">
                <a:solidFill>
                  <a:srgbClr val="000000"/>
                </a:solidFill>
              </a:rPr>
              <a:t>• </a:t>
            </a:r>
            <a:r>
              <a:rPr altLang="en-GB" b="1" dirty="0" sz="1600" i="1" lang="en-GB">
                <a:solidFill>
                  <a:srgbClr val="000000"/>
                </a:solidFill>
              </a:rPr>
              <a:t>Virtual Purchases</a:t>
            </a:r>
            <a:endParaRPr b="1" dirty="0" sz="1600" i="1" lang="en-GB">
              <a:solidFill>
                <a:srgbClr val="000000"/>
              </a:solidFill>
            </a:endParaRPr>
          </a:p>
        </p:txBody>
      </p:sp>
      <p:sp>
        <p:nvSpPr>
          <p:cNvPr id="1048608" name="TextBox 1048615"/>
          <p:cNvSpPr txBox="1"/>
          <p:nvPr/>
        </p:nvSpPr>
        <p:spPr>
          <a:xfrm>
            <a:off x="123716" y="3356834"/>
            <a:ext cx="2636157" cy="338554"/>
          </a:xfrm>
          <a:prstGeom prst="rect"/>
        </p:spPr>
        <p:txBody>
          <a:bodyPr rtlCol="0" wrap="square">
            <a:spAutoFit/>
          </a:bodyPr>
          <a:p>
            <a:r>
              <a:rPr b="1" dirty="0" sz="1600" lang="en-US">
                <a:solidFill>
                  <a:srgbClr val="800000"/>
                </a:solidFill>
              </a:rPr>
              <a:t> SIGNIFICANCE</a:t>
            </a:r>
            <a:endParaRPr b="1" dirty="0" sz="1600" lang="en-GB">
              <a:solidFill>
                <a:srgbClr val="800000"/>
              </a:solidFill>
            </a:endParaRPr>
          </a:p>
        </p:txBody>
      </p:sp>
      <p:sp>
        <p:nvSpPr>
          <p:cNvPr id="1048609" name="TextBox 1048616"/>
          <p:cNvSpPr txBox="1"/>
          <p:nvPr/>
        </p:nvSpPr>
        <p:spPr>
          <a:xfrm>
            <a:off x="123716" y="3761244"/>
            <a:ext cx="4000000" cy="2021840"/>
          </a:xfrm>
          <a:prstGeom prst="rect"/>
        </p:spPr>
        <p:txBody>
          <a:bodyPr rtlCol="0" wrap="square">
            <a:spAutoFit/>
          </a:bodyPr>
          <a:p>
            <a:r>
              <a:rPr altLang="en-GB" b="1" dirty="0" sz="1600" i="1" lang="en-GB">
                <a:solidFill>
                  <a:srgbClr val="000000"/>
                </a:solidFill>
              </a:rPr>
              <a:t>• Practical and Controlled Testing Environment</a:t>
            </a:r>
            <a:endParaRPr b="1" dirty="0" sz="1600" i="1" lang="en-GB">
              <a:solidFill>
                <a:srgbClr val="000000"/>
              </a:solidFill>
            </a:endParaRPr>
          </a:p>
          <a:p>
            <a:endParaRPr b="1" dirty="0" sz="1600" i="1" lang="en-GB">
              <a:solidFill>
                <a:srgbClr val="000000"/>
              </a:solidFill>
            </a:endParaRPr>
          </a:p>
          <a:p>
            <a:r>
              <a:rPr altLang="en-GB" b="1" dirty="0" sz="1600" i="1" lang="en-GB">
                <a:solidFill>
                  <a:srgbClr val="000000"/>
                </a:solidFill>
              </a:rPr>
              <a:t>• Demonstrate Automation Efficiency and Accuracy</a:t>
            </a:r>
            <a:endParaRPr b="1" dirty="0" sz="1600" i="1" lang="en-GB">
              <a:solidFill>
                <a:srgbClr val="000000"/>
              </a:solidFill>
            </a:endParaRPr>
          </a:p>
          <a:p>
            <a:endParaRPr b="1" dirty="0" sz="1600" i="1" lang="en-GB">
              <a:solidFill>
                <a:srgbClr val="000000"/>
              </a:solidFill>
            </a:endParaRPr>
          </a:p>
          <a:p>
            <a:r>
              <a:rPr altLang="en-GB" b="1" dirty="0" sz="1600" i="1" lang="en-GB">
                <a:solidFill>
                  <a:srgbClr val="000000"/>
                </a:solidFill>
              </a:rPr>
              <a:t>• Real-World Challenges and Solutions</a:t>
            </a:r>
            <a:endParaRPr b="1" dirty="0" sz="1600" i="1" lang="en-GB">
              <a:solidFill>
                <a:srgbClr val="000000"/>
              </a:solidFill>
            </a:endParaRPr>
          </a:p>
          <a:p>
            <a:endParaRPr b="1" dirty="0" sz="1600" i="1" lang="en-GB">
              <a:solidFill>
                <a:srgbClr val="000000"/>
              </a:solidFill>
            </a:endParaRPr>
          </a:p>
        </p:txBody>
      </p:sp>
      <p:pic>
        <p:nvPicPr>
          <p:cNvPr id="2097161" name="Picture 2097165"/>
          <p:cNvPicPr>
            <a:picLocks/>
          </p:cNvPicPr>
          <p:nvPr/>
        </p:nvPicPr>
        <p:blipFill>
          <a:blip xmlns:r="http://schemas.openxmlformats.org/officeDocument/2006/relationships" r:embed="rId3"/>
          <a:srcRect b="42"/>
          <a:stretch>
            <a:fillRect/>
          </a:stretch>
        </p:blipFill>
        <p:spPr>
          <a:xfrm>
            <a:off x="4601390" y="1465450"/>
            <a:ext cx="4263138" cy="3829881"/>
          </a:xfrm>
          <a:prstGeom prst="round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pic>
        <p:nvPicPr>
          <p:cNvPr id="2097162" name="Picture 2097166"/>
          <p:cNvPicPr>
            <a:picLocks/>
          </p:cNvPicPr>
          <p:nvPr/>
        </p:nvPicPr>
        <p:blipFill>
          <a:blip xmlns:r="http://schemas.openxmlformats.org/officeDocument/2006/relationships" r:embed="rId1"/>
          <a:srcRect t="16011" b="16011"/>
          <a:stretch>
            <a:fillRect/>
          </a:stretch>
        </p:blipFill>
        <p:spPr>
          <a:xfrm>
            <a:off x="-516507" y="-120248"/>
            <a:ext cx="10184118" cy="7106410"/>
          </a:xfrm>
          <a:prstGeom prst="rect"/>
        </p:spPr>
      </p:pic>
      <p:sp>
        <p:nvSpPr>
          <p:cNvPr id="1048610" name="TextBox 1048617"/>
          <p:cNvSpPr txBox="1"/>
          <p:nvPr/>
        </p:nvSpPr>
        <p:spPr>
          <a:xfrm>
            <a:off x="157401" y="264277"/>
            <a:ext cx="8829198" cy="400110"/>
          </a:xfrm>
          <a:prstGeom prst="rect"/>
        </p:spPr>
        <p:txBody>
          <a:bodyPr anchor="t" bIns="45720" lIns="91440" rIns="91440" rtlCol="0" tIns="45720" wrap="square">
            <a:spAutoFit/>
          </a:bodyPr>
          <a:p>
            <a:pPr algn="ctr"/>
            <a:r>
              <a:rPr b="1" dirty="0" sz="2000" i="1" lang="en-GB">
                <a:solidFill>
                  <a:srgbClr val="002060"/>
                </a:solidFill>
              </a:rPr>
              <a:t> Product Types in </a:t>
            </a:r>
            <a:r>
              <a:rPr b="1" sz="2000" i="1" lang="en-US" err="1">
                <a:solidFill>
                  <a:srgbClr val="002060"/>
                </a:solidFill>
              </a:rPr>
              <a:t>Luma</a:t>
            </a:r>
            <a:r>
              <a:rPr b="1" dirty="0" sz="2000" i="1" lang="en-US">
                <a:solidFill>
                  <a:srgbClr val="002060"/>
                </a:solidFill>
              </a:rPr>
              <a:t> Store </a:t>
            </a:r>
            <a:r>
              <a:rPr b="1" dirty="0" sz="2000" i="1" lang="en-GB">
                <a:solidFill>
                  <a:srgbClr val="002060"/>
                </a:solidFill>
              </a:rPr>
              <a:t> Explained &amp; Examples</a:t>
            </a:r>
            <a:endParaRPr b="1" dirty="0" sz="2000" i="1" lang="en-GB">
              <a:solidFill>
                <a:srgbClr val="002060"/>
              </a:solidFill>
              <a:ea typeface="Calibri"/>
              <a:cs typeface="Calibri"/>
            </a:endParaRPr>
          </a:p>
        </p:txBody>
      </p:sp>
      <p:sp>
        <p:nvSpPr>
          <p:cNvPr id="1048611" name="TextBox 1048618"/>
          <p:cNvSpPr txBox="1"/>
          <p:nvPr/>
        </p:nvSpPr>
        <p:spPr>
          <a:xfrm>
            <a:off x="371188" y="853076"/>
            <a:ext cx="4800860" cy="707886"/>
          </a:xfrm>
          <a:prstGeom prst="rect"/>
          <a:ln w="50800">
            <a:solidFill>
              <a:srgbClr val="000000"/>
            </a:solidFill>
            <a:prstDash val="solid"/>
          </a:ln>
        </p:spPr>
        <p:txBody>
          <a:bodyPr anchor="t" bIns="45720" lIns="91440" rIns="91440" rtlCol="0" tIns="45720" wrap="square">
            <a:spAutoFit/>
          </a:bodyPr>
          <a:p>
            <a:r>
              <a:rPr b="1" dirty="0" sz="1600" i="1" lang="en-US">
                <a:solidFill>
                  <a:srgbClr val="BF0000"/>
                </a:solidFill>
              </a:rPr>
              <a:t>Type 1:</a:t>
            </a:r>
            <a:r>
              <a:rPr b="1" dirty="0" sz="1600" lang="en-US">
                <a:solidFill>
                  <a:srgbClr val="000000"/>
                </a:solidFill>
              </a:rPr>
              <a:t> </a:t>
            </a:r>
            <a:endParaRPr b="1" dirty="0" sz="1600" lang="en-GB">
              <a:solidFill>
                <a:srgbClr val="000000"/>
              </a:solidFill>
            </a:endParaRPr>
          </a:p>
          <a:p>
            <a:r>
              <a:rPr b="1" dirty="0" sz="1200" i="1" lang="en-US">
                <a:solidFill>
                  <a:srgbClr val="0000FF"/>
                </a:solidFill>
              </a:rPr>
              <a:t>Simple </a:t>
            </a:r>
            <a:r>
              <a:rPr b="1" sz="1200" i="1" lang="en-US">
                <a:solidFill>
                  <a:srgbClr val="0000FF"/>
                </a:solidFill>
              </a:rPr>
              <a:t>Product Explanation</a:t>
            </a:r>
            <a:r>
              <a:rPr b="1" dirty="0" sz="1200" i="1" lang="en-US">
                <a:solidFill>
                  <a:srgbClr val="0000FF"/>
                </a:solidFill>
              </a:rPr>
              <a:t>:</a:t>
            </a:r>
            <a:r>
              <a:rPr dirty="0" sz="1000" i="1" lang="en-US">
                <a:solidFill>
                  <a:srgbClr val="0000FF"/>
                </a:solidFill>
              </a:rPr>
              <a:t> </a:t>
            </a:r>
            <a:r>
              <a:rPr dirty="0" sz="1200" i="1" lang="en-US">
                <a:ea typeface="+mn-lt"/>
                <a:cs typeface="+mn-lt"/>
              </a:rPr>
              <a:t>Versatile and stylish bags for carrying personal items.</a:t>
            </a:r>
            <a:endParaRPr dirty="0" sz="1200" i="1" lang="en-US">
              <a:ea typeface="Calibri"/>
              <a:cs typeface="Calibri"/>
            </a:endParaRPr>
          </a:p>
        </p:txBody>
      </p:sp>
      <p:pic>
        <p:nvPicPr>
          <p:cNvPr id="2097163" name="Picture 2097167"/>
          <p:cNvPicPr>
            <a:picLocks/>
          </p:cNvPicPr>
          <p:nvPr/>
        </p:nvPicPr>
        <p:blipFill>
          <a:blip xmlns:r="http://schemas.openxmlformats.org/officeDocument/2006/relationships" r:embed="rId2"/>
          <a:srcRect b="34"/>
          <a:stretch>
            <a:fillRect/>
          </a:stretch>
        </p:blipFill>
        <p:spPr>
          <a:xfrm>
            <a:off x="6387781" y="708074"/>
            <a:ext cx="2082763" cy="920344"/>
          </a:xfrm>
          <a:prstGeom prst="roundRect"/>
        </p:spPr>
      </p:pic>
      <p:pic>
        <p:nvPicPr>
          <p:cNvPr id="2097164" name="Picture 2097168"/>
          <p:cNvPicPr>
            <a:picLocks/>
          </p:cNvPicPr>
          <p:nvPr/>
        </p:nvPicPr>
        <p:blipFill>
          <a:blip xmlns:r="http://schemas.openxmlformats.org/officeDocument/2006/relationships" r:embed="rId3"/>
          <a:stretch>
            <a:fillRect/>
          </a:stretch>
        </p:blipFill>
        <p:spPr>
          <a:xfrm rot="6261231">
            <a:off x="5223618" y="777344"/>
            <a:ext cx="1048456" cy="1046083"/>
          </a:xfrm>
          <a:prstGeom prst="rect"/>
        </p:spPr>
      </p:pic>
      <p:sp>
        <p:nvSpPr>
          <p:cNvPr id="1048612" name="TextBox 1048619"/>
          <p:cNvSpPr txBox="1"/>
          <p:nvPr/>
        </p:nvSpPr>
        <p:spPr>
          <a:xfrm>
            <a:off x="3006257" y="2138959"/>
            <a:ext cx="5594616" cy="777240"/>
          </a:xfrm>
          <a:prstGeom prst="rect"/>
          <a:ln w="63500">
            <a:solidFill>
              <a:srgbClr val="000000"/>
            </a:solidFill>
            <a:prstDash val="solid"/>
          </a:ln>
        </p:spPr>
        <p:txBody>
          <a:bodyPr anchor="t" bIns="45720" lIns="91440" rIns="91440" rtlCol="0" tIns="45720" wrap="square">
            <a:spAutoFit/>
          </a:bodyPr>
          <a:p>
            <a:r>
              <a:rPr b="1" dirty="0" sz="1400" i="1" lang="en-GB">
                <a:solidFill>
                  <a:srgbClr val="800000"/>
                </a:solidFill>
              </a:rPr>
              <a:t>Type 2:</a:t>
            </a:r>
            <a:r>
              <a:rPr dirty="0" sz="1400" lang="en-GB">
                <a:solidFill>
                  <a:srgbClr val="000000"/>
                </a:solidFill>
              </a:rPr>
              <a:t> </a:t>
            </a:r>
          </a:p>
          <a:p>
            <a:r>
              <a:rPr b="1" dirty="0" sz="1200" i="1" lang="en-GB">
                <a:solidFill>
                  <a:srgbClr val="0000FF"/>
                </a:solidFill>
              </a:rPr>
              <a:t>Configurable </a:t>
            </a:r>
            <a:r>
              <a:rPr b="1" sz="1200" i="1" lang="en-GB">
                <a:solidFill>
                  <a:srgbClr val="0000FF"/>
                </a:solidFill>
              </a:rPr>
              <a:t>Product Explanation</a:t>
            </a:r>
            <a:r>
              <a:rPr b="1" dirty="0" sz="1200" i="1" lang="en-GB">
                <a:solidFill>
                  <a:srgbClr val="0000FF"/>
                </a:solidFill>
              </a:rPr>
              <a:t>:</a:t>
            </a:r>
            <a:r>
              <a:rPr b="1" dirty="0" sz="2000" i="1" lang="en-GB">
                <a:solidFill>
                  <a:srgbClr val="0000FF"/>
                </a:solidFill>
              </a:rPr>
              <a:t> </a:t>
            </a:r>
            <a:r>
              <a:rPr b="1" dirty="0" sz="1200" i="1" lang="en-GB">
                <a:ea typeface="+mn-lt"/>
                <a:cs typeface="+mn-lt"/>
              </a:rPr>
              <a:t>Comfortable and fashionable clothing for workouts.</a:t>
            </a:r>
            <a:r>
              <a:rPr b="1" dirty="0" sz="1000" i="1" lang="en-GB">
                <a:solidFill>
                  <a:srgbClr val="000000"/>
                </a:solidFill>
              </a:rPr>
              <a:t>  </a:t>
            </a:r>
            <a:r>
              <a:rPr b="1" dirty="0" sz="1200" i="1" lang="en-GB">
                <a:solidFill>
                  <a:srgbClr val="000000"/>
                </a:solidFill>
              </a:rPr>
              <a:t>A gym dress available in multiple </a:t>
            </a:r>
            <a:r>
              <a:rPr b="1" sz="1200" i="1" lang="en-GB" err="1">
                <a:solidFill>
                  <a:srgbClr val="000000"/>
                </a:solidFill>
              </a:rPr>
              <a:t>colors</a:t>
            </a:r>
            <a:r>
              <a:rPr b="1" dirty="0" sz="1200" i="1" lang="en-GB">
                <a:solidFill>
                  <a:srgbClr val="000000"/>
                </a:solidFill>
              </a:rPr>
              <a:t> and sizes.</a:t>
            </a:r>
            <a:endParaRPr b="1" sz="1200" i="1" lang="en-GB">
              <a:solidFill>
                <a:srgbClr val="000000"/>
              </a:solidFill>
              <a:ea typeface="Calibri"/>
              <a:cs typeface="Calibri"/>
            </a:endParaRPr>
          </a:p>
        </p:txBody>
      </p:sp>
      <p:pic>
        <p:nvPicPr>
          <p:cNvPr id="2097165" name="Picture 2097169"/>
          <p:cNvPicPr>
            <a:picLocks/>
          </p:cNvPicPr>
          <p:nvPr/>
        </p:nvPicPr>
        <p:blipFill>
          <a:blip xmlns:r="http://schemas.openxmlformats.org/officeDocument/2006/relationships" r:embed="rId4"/>
          <a:srcRect r="23696" b="-98"/>
          <a:stretch>
            <a:fillRect/>
          </a:stretch>
        </p:blipFill>
        <p:spPr>
          <a:xfrm>
            <a:off x="371190" y="1940160"/>
            <a:ext cx="1309092" cy="854032"/>
          </a:xfrm>
          <a:prstGeom prst="roundRect"/>
        </p:spPr>
      </p:pic>
      <p:pic>
        <p:nvPicPr>
          <p:cNvPr id="2097166" name="Picture 2097170"/>
          <p:cNvPicPr>
            <a:picLocks/>
          </p:cNvPicPr>
          <p:nvPr/>
        </p:nvPicPr>
        <p:blipFill>
          <a:blip xmlns:r="http://schemas.openxmlformats.org/officeDocument/2006/relationships" r:embed="rId5"/>
          <a:stretch>
            <a:fillRect/>
          </a:stretch>
        </p:blipFill>
        <p:spPr>
          <a:xfrm rot="14505560">
            <a:off x="1735544" y="1925159"/>
            <a:ext cx="1151457" cy="1148850"/>
          </a:xfrm>
          <a:prstGeom prst="rect"/>
        </p:spPr>
      </p:pic>
      <p:sp>
        <p:nvSpPr>
          <p:cNvPr id="1048613" name="TextBox 1048621"/>
          <p:cNvSpPr txBox="1"/>
          <p:nvPr/>
        </p:nvSpPr>
        <p:spPr>
          <a:xfrm>
            <a:off x="3074537" y="3306430"/>
            <a:ext cx="5458057" cy="967740"/>
          </a:xfrm>
          <a:prstGeom prst="rect"/>
          <a:ln w="63500">
            <a:solidFill>
              <a:srgbClr val="000000"/>
            </a:solidFill>
            <a:prstDash val="solid"/>
          </a:ln>
        </p:spPr>
        <p:txBody>
          <a:bodyPr anchor="t" bIns="45720" lIns="91440" rIns="91440" rtlCol="0" tIns="45720" wrap="square">
            <a:spAutoFit/>
          </a:bodyPr>
          <a:p>
            <a:r>
              <a:rPr b="1" sz="1400" i="1" lang="en-US">
                <a:solidFill>
                  <a:srgbClr val="800000"/>
                </a:solidFill>
              </a:rPr>
              <a:t>Type 3: </a:t>
            </a:r>
            <a:endParaRPr b="1" dirty="0" sz="2400" i="1" lang="en-GB">
              <a:solidFill>
                <a:srgbClr val="000000"/>
              </a:solidFill>
            </a:endParaRPr>
          </a:p>
          <a:p>
            <a:r>
              <a:rPr b="1" dirty="0" sz="1200" i="1" lang="en-US">
                <a:solidFill>
                  <a:srgbClr val="0000FF"/>
                </a:solidFill>
              </a:rPr>
              <a:t>Grouped </a:t>
            </a:r>
            <a:r>
              <a:rPr b="1" sz="1200" i="1" lang="en-US">
                <a:solidFill>
                  <a:srgbClr val="0000FF"/>
                </a:solidFill>
              </a:rPr>
              <a:t>Product Explanation</a:t>
            </a:r>
            <a:r>
              <a:rPr b="1" dirty="0" sz="1200" i="1" lang="en-US">
                <a:solidFill>
                  <a:srgbClr val="0000FF"/>
                </a:solidFill>
              </a:rPr>
              <a:t>: </a:t>
            </a:r>
            <a:r>
              <a:rPr b="1" dirty="0" sz="1100" i="1" lang="en-US">
                <a:solidFill>
                  <a:srgbClr val="0000FF"/>
                </a:solidFill>
              </a:rPr>
              <a:t> </a:t>
            </a:r>
            <a:r>
              <a:rPr b="1" sz="1100" i="1" lang="en-US">
                <a:solidFill>
                  <a:srgbClr val="000000"/>
                </a:solidFill>
              </a:rPr>
              <a:t>A Grouped Product is a collection of Simple or </a:t>
            </a:r>
            <a:r>
              <a:rPr b="1" dirty="0" sz="1100" i="1" lang="en-US">
                <a:solidFill>
                  <a:srgbClr val="000000"/>
                </a:solidFill>
              </a:rPr>
              <a:t>Virtual Products that share characteristics or are related. It offers the option to buy individually or as a group. Example: A set of gym accessories like water bottles, towels, and gym bags.</a:t>
            </a:r>
            <a:endParaRPr b="1" sz="1100" i="1" lang="en-GB">
              <a:solidFill>
                <a:srgbClr val="000000"/>
              </a:solidFill>
              <a:ea typeface="Calibri"/>
              <a:cs typeface="Calibri"/>
            </a:endParaRPr>
          </a:p>
        </p:txBody>
      </p:sp>
      <p:sp>
        <p:nvSpPr>
          <p:cNvPr id="1048614" name="TextBox 1048622"/>
          <p:cNvSpPr txBox="1"/>
          <p:nvPr/>
        </p:nvSpPr>
        <p:spPr>
          <a:xfrm>
            <a:off x="384401" y="4602507"/>
            <a:ext cx="5009956" cy="967741"/>
          </a:xfrm>
          <a:prstGeom prst="rect"/>
          <a:ln w="63500">
            <a:solidFill>
              <a:srgbClr val="000000"/>
            </a:solidFill>
            <a:prstDash val="solid"/>
          </a:ln>
        </p:spPr>
        <p:txBody>
          <a:bodyPr anchor="t" bIns="45720" lIns="91440" rIns="91440" rtlCol="0" tIns="45720" wrap="square">
            <a:spAutoFit/>
          </a:bodyPr>
          <a:p>
            <a:r>
              <a:rPr b="1" sz="1400" i="1" lang="en-GB">
                <a:solidFill>
                  <a:srgbClr val="800000"/>
                </a:solidFill>
              </a:rPr>
              <a:t>Type 4: </a:t>
            </a:r>
          </a:p>
          <a:p>
            <a:r>
              <a:rPr b="1" dirty="0" sz="1200" i="1" lang="en-GB">
                <a:solidFill>
                  <a:srgbClr val="0000FF"/>
                </a:solidFill>
              </a:rPr>
              <a:t>Bundle </a:t>
            </a:r>
            <a:r>
              <a:rPr b="1" sz="1200" i="1" lang="en-GB">
                <a:solidFill>
                  <a:srgbClr val="0000FF"/>
                </a:solidFill>
              </a:rPr>
              <a:t>Product Explanation:</a:t>
            </a:r>
            <a:r>
              <a:rPr b="1" dirty="0" sz="1100" i="1" lang="en-GB">
                <a:solidFill>
                  <a:srgbClr val="0000FF"/>
                </a:solidFill>
              </a:rPr>
              <a:t> </a:t>
            </a:r>
            <a:r>
              <a:rPr b="1" dirty="0" sz="1100" i="1" lang="en-GB">
                <a:solidFill>
                  <a:srgbClr val="000000"/>
                </a:solidFill>
              </a:rPr>
              <a:t>A Bundle Product is customizable and includes various Simple or Virtual Products. All items in the bundle must be purchased together. Example: A complete gym kit containing a yoga mat, dumbbells, and resistance bands.</a:t>
            </a:r>
            <a:endParaRPr b="1" dirty="0" sz="1100" i="1" lang="en-GB">
              <a:solidFill>
                <a:srgbClr val="000000"/>
              </a:solidFill>
              <a:ea typeface="Calibri"/>
              <a:cs typeface="Calibri"/>
            </a:endParaRPr>
          </a:p>
        </p:txBody>
      </p:sp>
      <p:sp>
        <p:nvSpPr>
          <p:cNvPr id="1048615" name="TextBox 1048623"/>
          <p:cNvSpPr txBox="1"/>
          <p:nvPr/>
        </p:nvSpPr>
        <p:spPr>
          <a:xfrm>
            <a:off x="3029361" y="5833926"/>
            <a:ext cx="5546895" cy="815341"/>
          </a:xfrm>
          <a:prstGeom prst="rect"/>
          <a:ln w="63500">
            <a:solidFill>
              <a:srgbClr val="000000"/>
            </a:solidFill>
            <a:prstDash val="solid"/>
          </a:ln>
        </p:spPr>
        <p:txBody>
          <a:bodyPr anchor="t" bIns="45720" lIns="91440" rIns="91440" rtlCol="0" tIns="45720" wrap="square">
            <a:spAutoFit/>
          </a:bodyPr>
          <a:p>
            <a:r>
              <a:rPr b="1" sz="1400" i="1" lang="en-US">
                <a:solidFill>
                  <a:srgbClr val="800000"/>
                </a:solidFill>
              </a:rPr>
              <a:t>Type 5: </a:t>
            </a:r>
            <a:endParaRPr b="1" sz="1100" i="1" lang="en-GB">
              <a:solidFill>
                <a:srgbClr val="000000"/>
              </a:solidFill>
            </a:endParaRPr>
          </a:p>
          <a:p>
            <a:r>
              <a:rPr b="1" dirty="0" sz="1200" i="1" lang="en-US">
                <a:solidFill>
                  <a:srgbClr val="1B42DE"/>
                </a:solidFill>
              </a:rPr>
              <a:t>Downloadable Product Explanation:</a:t>
            </a:r>
            <a:r>
              <a:rPr b="1" dirty="0" sz="1100" i="1" lang="en-US">
                <a:solidFill>
                  <a:srgbClr val="000080"/>
                </a:solidFill>
              </a:rPr>
              <a:t> </a:t>
            </a:r>
            <a:r>
              <a:rPr b="1" dirty="0" sz="1200" i="1" lang="en-US">
                <a:ea typeface="+mn-lt"/>
                <a:cs typeface="+mn-lt"/>
              </a:rPr>
              <a:t>Digital resources providing fitness tips and routines.</a:t>
            </a:r>
            <a:r>
              <a:rPr b="1" dirty="0" sz="1100" i="1" lang="en-US">
                <a:solidFill>
                  <a:srgbClr val="000000"/>
                </a:solidFill>
              </a:rPr>
              <a:t>These are products that can be downloaded, such as </a:t>
            </a:r>
            <a:r>
              <a:rPr b="1" sz="1100" i="1" lang="en-US">
                <a:solidFill>
                  <a:srgbClr val="000000"/>
                </a:solidFill>
              </a:rPr>
              <a:t>software, eBooks, or </a:t>
            </a:r>
            <a:r>
              <a:rPr b="1" dirty="0" sz="1100" i="1" lang="en-US">
                <a:solidFill>
                  <a:srgbClr val="000000"/>
                </a:solidFill>
              </a:rPr>
              <a:t>videos. Example: A downloadable workout video for gym enthusiasts.</a:t>
            </a:r>
            <a:endParaRPr b="1" dirty="0" sz="1100" i="1" lang="en-GB">
              <a:solidFill>
                <a:srgbClr val="000000"/>
              </a:solidFill>
            </a:endParaRPr>
          </a:p>
        </p:txBody>
      </p:sp>
      <p:pic>
        <p:nvPicPr>
          <p:cNvPr id="2097167" name="Picture 2097173"/>
          <p:cNvPicPr>
            <a:picLocks/>
          </p:cNvPicPr>
          <p:nvPr/>
        </p:nvPicPr>
        <p:blipFill>
          <a:blip xmlns:r="http://schemas.openxmlformats.org/officeDocument/2006/relationships" r:embed="rId6"/>
          <a:srcRect l="5001" t="1559" b="1977"/>
          <a:stretch>
            <a:fillRect/>
          </a:stretch>
        </p:blipFill>
        <p:spPr>
          <a:xfrm>
            <a:off x="389028" y="3302010"/>
            <a:ext cx="1357692" cy="868822"/>
          </a:xfrm>
          <a:prstGeom prst="roundRect"/>
        </p:spPr>
      </p:pic>
      <p:pic>
        <p:nvPicPr>
          <p:cNvPr id="2097168" name="Picture 2097174"/>
          <p:cNvPicPr>
            <a:picLocks/>
          </p:cNvPicPr>
          <p:nvPr/>
        </p:nvPicPr>
        <p:blipFill>
          <a:blip xmlns:r="http://schemas.openxmlformats.org/officeDocument/2006/relationships" r:embed="rId5"/>
          <a:stretch>
            <a:fillRect/>
          </a:stretch>
        </p:blipFill>
        <p:spPr>
          <a:xfrm rot="14505560">
            <a:off x="1699596" y="3308614"/>
            <a:ext cx="1319733" cy="1109209"/>
          </a:xfrm>
          <a:prstGeom prst="rect"/>
        </p:spPr>
      </p:pic>
      <p:pic>
        <p:nvPicPr>
          <p:cNvPr id="2097169" name="Picture 2097175"/>
          <p:cNvPicPr>
            <a:picLocks/>
          </p:cNvPicPr>
          <p:nvPr/>
        </p:nvPicPr>
        <p:blipFill>
          <a:blip xmlns:r="http://schemas.openxmlformats.org/officeDocument/2006/relationships" r:embed="rId7"/>
          <a:srcRect l="3523" b="1472"/>
          <a:stretch>
            <a:fillRect/>
          </a:stretch>
        </p:blipFill>
        <p:spPr>
          <a:xfrm>
            <a:off x="305120" y="5954012"/>
            <a:ext cx="1379386" cy="758074"/>
          </a:xfrm>
          <a:prstGeom prst="roundRect"/>
        </p:spPr>
      </p:pic>
      <p:pic>
        <p:nvPicPr>
          <p:cNvPr id="2097170" name="Picture 2097176"/>
          <p:cNvPicPr>
            <a:picLocks/>
          </p:cNvPicPr>
          <p:nvPr/>
        </p:nvPicPr>
        <p:blipFill>
          <a:blip xmlns:r="http://schemas.openxmlformats.org/officeDocument/2006/relationships" r:embed="rId5"/>
          <a:stretch>
            <a:fillRect/>
          </a:stretch>
        </p:blipFill>
        <p:spPr>
          <a:xfrm rot="14505560">
            <a:off x="1722599" y="5845583"/>
            <a:ext cx="1257168" cy="1175278"/>
          </a:xfrm>
          <a:prstGeom prst="rect"/>
        </p:spPr>
      </p:pic>
      <p:pic>
        <p:nvPicPr>
          <p:cNvPr id="2097171" name="Picture 2097177"/>
          <p:cNvPicPr>
            <a:picLocks/>
          </p:cNvPicPr>
          <p:nvPr/>
        </p:nvPicPr>
        <p:blipFill>
          <a:blip xmlns:r="http://schemas.openxmlformats.org/officeDocument/2006/relationships" r:embed="rId8"/>
          <a:srcRect b="-69"/>
          <a:stretch>
            <a:fillRect/>
          </a:stretch>
        </p:blipFill>
        <p:spPr>
          <a:xfrm>
            <a:off x="6639484" y="4563707"/>
            <a:ext cx="1731379" cy="995896"/>
          </a:xfrm>
          <a:prstGeom prst="roundRect"/>
        </p:spPr>
      </p:pic>
      <p:pic>
        <p:nvPicPr>
          <p:cNvPr id="2097172" name="Picture 2097178"/>
          <p:cNvPicPr>
            <a:picLocks/>
          </p:cNvPicPr>
          <p:nvPr/>
        </p:nvPicPr>
        <p:blipFill>
          <a:blip xmlns:r="http://schemas.openxmlformats.org/officeDocument/2006/relationships" r:embed="rId3"/>
          <a:stretch>
            <a:fillRect/>
          </a:stretch>
        </p:blipFill>
        <p:spPr>
          <a:xfrm rot="6261231">
            <a:off x="5504618" y="4624943"/>
            <a:ext cx="995296" cy="1165007"/>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73" name="Picture 2097179"/>
          <p:cNvPicPr>
            <a:picLocks/>
          </p:cNvPicPr>
          <p:nvPr/>
        </p:nvPicPr>
        <p:blipFill>
          <a:blip xmlns:r="http://schemas.openxmlformats.org/officeDocument/2006/relationships" r:embed="rId1"/>
          <a:srcRect t="5994" b="5994"/>
          <a:stretch>
            <a:fillRect/>
          </a:stretch>
        </p:blipFill>
        <p:spPr>
          <a:xfrm>
            <a:off x="0" y="-264277"/>
            <a:ext cx="9144000" cy="6858000"/>
          </a:xfrm>
          <a:prstGeom prst="rect"/>
        </p:spPr>
      </p:pic>
      <p:sp>
        <p:nvSpPr>
          <p:cNvPr id="1048619" name="TextBox 1048624"/>
          <p:cNvSpPr txBox="1"/>
          <p:nvPr/>
        </p:nvSpPr>
        <p:spPr>
          <a:xfrm>
            <a:off x="2503763" y="0"/>
            <a:ext cx="5096431" cy="510540"/>
          </a:xfrm>
          <a:prstGeom prst="rect"/>
        </p:spPr>
        <p:txBody>
          <a:bodyPr rtlCol="0" wrap="square">
            <a:spAutoFit/>
          </a:bodyPr>
          <a:p>
            <a:pPr algn="ctr"/>
            <a:r>
              <a:rPr b="1" sz="2800" i="1" lang="en-US">
                <a:solidFill>
                  <a:srgbClr val="000000"/>
                </a:solidFill>
                <a:effectLst>
                  <a:outerShdw algn="br" blurRad="38100" dir="2700000" dist="38100" rotWithShape="0">
                    <a:srgbClr val="000000"/>
                  </a:outerShdw>
                </a:effectLst>
              </a:rPr>
              <a:t>Test Scenarios for Luma Store</a:t>
            </a:r>
            <a:endParaRPr b="1" sz="2800" i="1" lang="en-GB">
              <a:solidFill>
                <a:srgbClr val="000000"/>
              </a:solidFill>
              <a:effectLst>
                <a:outerShdw algn="br" blurRad="38100" dir="2700000" dist="38100" rotWithShape="0">
                  <a:srgbClr val="000000"/>
                </a:outerShdw>
              </a:effectLst>
            </a:endParaRPr>
          </a:p>
        </p:txBody>
      </p:sp>
      <p:pic>
        <p:nvPicPr>
          <p:cNvPr id="2097174" name="Picture 2097180"/>
          <p:cNvPicPr>
            <a:picLocks/>
          </p:cNvPicPr>
          <p:nvPr/>
        </p:nvPicPr>
        <p:blipFill>
          <a:blip xmlns:r="http://schemas.openxmlformats.org/officeDocument/2006/relationships" r:embed="rId2"/>
          <a:stretch>
            <a:fillRect/>
          </a:stretch>
        </p:blipFill>
        <p:spPr>
          <a:xfrm>
            <a:off x="2215089" y="-615263"/>
            <a:ext cx="5175849" cy="2415667"/>
          </a:xfrm>
          <a:prstGeom prst="rect"/>
        </p:spPr>
      </p:pic>
      <p:pic>
        <p:nvPicPr>
          <p:cNvPr id="2097175" name="Picture 2097181"/>
          <p:cNvPicPr>
            <a:picLocks/>
          </p:cNvPicPr>
          <p:nvPr/>
        </p:nvPicPr>
        <p:blipFill>
          <a:blip xmlns:r="http://schemas.openxmlformats.org/officeDocument/2006/relationships" r:embed="rId3"/>
          <a:srcRect l="16536" t="11273" r="14775" b="62258"/>
          <a:stretch>
            <a:fillRect/>
          </a:stretch>
        </p:blipFill>
        <p:spPr>
          <a:xfrm>
            <a:off x="918914" y="931712"/>
            <a:ext cx="1018412" cy="425427"/>
          </a:xfrm>
          <a:prstGeom prst="rect"/>
        </p:spPr>
      </p:pic>
      <p:sp>
        <p:nvSpPr>
          <p:cNvPr id="1048620" name="TextBox 1048625"/>
          <p:cNvSpPr txBox="1"/>
          <p:nvPr/>
        </p:nvSpPr>
        <p:spPr>
          <a:xfrm>
            <a:off x="872167" y="1354634"/>
            <a:ext cx="7399667" cy="701040"/>
          </a:xfrm>
          <a:prstGeom prst="rect"/>
        </p:spPr>
        <p:txBody>
          <a:bodyPr rtlCol="0" wrap="square">
            <a:spAutoFit/>
          </a:bodyPr>
          <a:p>
            <a:r>
              <a:rPr b="1" sz="1400" i="1" lang="en-GB">
                <a:solidFill>
                  <a:srgbClr val="000000"/>
                </a:solidFill>
              </a:rPr>
              <a:t>SIGN IN: Verify user can navigate to the sign-in page.</a:t>
            </a:r>
            <a:endParaRPr b="1" sz="1200" i="1" lang="en-GB">
              <a:solidFill>
                <a:srgbClr val="000000"/>
              </a:solidFill>
            </a:endParaRPr>
          </a:p>
          <a:p>
            <a:r>
              <a:rPr b="1" sz="1400" i="1" lang="en-GB">
                <a:solidFill>
                  <a:srgbClr val="000000"/>
                </a:solidFill>
              </a:rPr>
              <a:t>LOGIN: Verify user can log in with valid credentials.</a:t>
            </a:r>
            <a:endParaRPr b="1" sz="1200" i="1" lang="en-GB">
              <a:solidFill>
                <a:srgbClr val="000000"/>
              </a:solidFill>
            </a:endParaRPr>
          </a:p>
          <a:p>
            <a:r>
              <a:rPr b="1" sz="1400" i="1" lang="en-GB">
                <a:solidFill>
                  <a:srgbClr val="000000"/>
                </a:solidFill>
              </a:rPr>
              <a:t>LOGOUT: Verify user can log out and session ends.</a:t>
            </a:r>
            <a:endParaRPr b="1" sz="2800" i="1" lang="en-GB">
              <a:solidFill>
                <a:srgbClr val="000000"/>
              </a:solidFill>
            </a:endParaRPr>
          </a:p>
        </p:txBody>
      </p:sp>
      <p:sp>
        <p:nvSpPr>
          <p:cNvPr id="1048621" name="TextBox 1048626"/>
          <p:cNvSpPr txBox="1"/>
          <p:nvPr/>
        </p:nvSpPr>
        <p:spPr>
          <a:xfrm>
            <a:off x="918915" y="2739076"/>
            <a:ext cx="2957050" cy="1450340"/>
          </a:xfrm>
          <a:prstGeom prst="rect"/>
        </p:spPr>
        <p:txBody>
          <a:bodyPr rtlCol="0" wrap="square">
            <a:spAutoFit/>
          </a:bodyPr>
          <a:p>
            <a:r>
              <a:rPr b="1" dirty="0" sz="1200" i="1" lang="en-US">
                <a:solidFill>
                  <a:srgbClr val="000080"/>
                </a:solidFill>
              </a:rPr>
              <a:t>PRODUCT DETAILS VIEW PRODUCT DETAILS:</a:t>
            </a:r>
            <a:br>
              <a:rPr b="1" dirty="0" sz="1200" i="1" lang="en-US">
                <a:solidFill>
                  <a:srgbClr val="000080"/>
                </a:solidFill>
              </a:rPr>
            </a:br>
            <a:br>
              <a:rPr b="1" dirty="0" sz="1200" i="1" lang="en-US">
                <a:solidFill>
                  <a:srgbClr val="000080"/>
                </a:solidFill>
              </a:rPr>
            </a:br>
            <a:r>
              <a:rPr b="1" dirty="0" sz="1400" i="1" lang="en-US">
                <a:solidFill>
                  <a:srgbClr val="000000"/>
                </a:solidFill>
              </a:rPr>
              <a:t>Verify product details are displayed correctly</a:t>
            </a:r>
            <a:r>
              <a:rPr dirty="0" sz="1400" lang="en-US">
                <a:solidFill>
                  <a:srgbClr val="000000"/>
                </a:solidFill>
              </a:rPr>
              <a:t>.</a:t>
            </a:r>
            <a:endParaRPr dirty="0" sz="1400" lang="en-GB">
              <a:solidFill>
                <a:srgbClr val="000000"/>
              </a:solidFill>
            </a:endParaRPr>
          </a:p>
          <a:p>
            <a:endParaRPr dirty="0" sz="2800" lang="en-GB">
              <a:solidFill>
                <a:srgbClr val="000000"/>
              </a:solidFill>
            </a:endParaRPr>
          </a:p>
        </p:txBody>
      </p:sp>
      <p:pic>
        <p:nvPicPr>
          <p:cNvPr id="2097176" name="Picture 2097182"/>
          <p:cNvPicPr>
            <a:picLocks/>
          </p:cNvPicPr>
          <p:nvPr/>
        </p:nvPicPr>
        <p:blipFill>
          <a:blip xmlns:r="http://schemas.openxmlformats.org/officeDocument/2006/relationships" r:embed="rId4"/>
          <a:srcRect l="6592" t="37060" r="4432" b="35706"/>
          <a:stretch>
            <a:fillRect/>
          </a:stretch>
        </p:blipFill>
        <p:spPr>
          <a:xfrm>
            <a:off x="710444" y="3933632"/>
            <a:ext cx="1892493" cy="577960"/>
          </a:xfrm>
          <a:prstGeom prst="rect"/>
        </p:spPr>
      </p:pic>
      <p:sp>
        <p:nvSpPr>
          <p:cNvPr id="1048622" name="TextBox 1048627"/>
          <p:cNvSpPr txBox="1"/>
          <p:nvPr/>
        </p:nvSpPr>
        <p:spPr>
          <a:xfrm>
            <a:off x="872167" y="4510584"/>
            <a:ext cx="3461540" cy="1526540"/>
          </a:xfrm>
          <a:prstGeom prst="rect"/>
        </p:spPr>
        <p:txBody>
          <a:bodyPr rtlCol="0" wrap="square">
            <a:spAutoFit/>
          </a:bodyPr>
          <a:p>
            <a:r>
              <a:rPr b="1" dirty="0" sz="1400" i="1" lang="en-US">
                <a:solidFill>
                  <a:srgbClr val="000000"/>
                </a:solidFill>
              </a:rPr>
              <a:t>ADD TO CART: Verify user can add items to the cart.</a:t>
            </a:r>
            <a:endParaRPr dirty="0" sz="1400" lang="en-GB">
              <a:solidFill>
                <a:srgbClr val="000000"/>
              </a:solidFill>
            </a:endParaRPr>
          </a:p>
          <a:p>
            <a:r>
              <a:rPr b="1" dirty="0" sz="1400" i="1" lang="en-US">
                <a:solidFill>
                  <a:srgbClr val="000000"/>
                </a:solidFill>
              </a:rPr>
              <a:t>UPDATE CART: Verify user can update item</a:t>
            </a:r>
          </a:p>
          <a:p>
            <a:r>
              <a:rPr b="1" dirty="0" sz="1400" i="1" lang="en-US">
                <a:solidFill>
                  <a:srgbClr val="000000"/>
                </a:solidFill>
              </a:rPr>
              <a:t>quantities in the cart</a:t>
            </a:r>
            <a:r>
              <a:rPr dirty="0" sz="1400" lang="en-US">
                <a:solidFill>
                  <a:srgbClr val="000000"/>
                </a:solidFill>
              </a:rPr>
              <a:t>.</a:t>
            </a:r>
            <a:endParaRPr dirty="0" sz="1400" lang="en-GB">
              <a:solidFill>
                <a:srgbClr val="000000"/>
              </a:solidFill>
            </a:endParaRPr>
          </a:p>
          <a:p>
            <a:endParaRPr dirty="0" sz="2800" lang="en-GB">
              <a:solidFill>
                <a:srgbClr val="000000"/>
              </a:solidFill>
            </a:endParaRPr>
          </a:p>
        </p:txBody>
      </p:sp>
      <p:sp>
        <p:nvSpPr>
          <p:cNvPr id="1048623" name="TextBox 1048628"/>
          <p:cNvSpPr txBox="1"/>
          <p:nvPr/>
        </p:nvSpPr>
        <p:spPr>
          <a:xfrm>
            <a:off x="6005087" y="1616266"/>
            <a:ext cx="4000000" cy="1539239"/>
          </a:xfrm>
          <a:prstGeom prst="rect"/>
        </p:spPr>
        <p:txBody>
          <a:bodyPr rtlCol="0" wrap="square">
            <a:spAutoFit/>
          </a:bodyPr>
          <a:p>
            <a:r>
              <a:rPr b="1" dirty="0" sz="1600" lang="en-US">
                <a:solidFill>
                  <a:srgbClr val="000000"/>
                </a:solidFill>
              </a:rPr>
              <a:t>CHECKOUT</a:t>
            </a:r>
            <a:endParaRPr b="1" dirty="0" sz="1400" lang="en-GB">
              <a:solidFill>
                <a:srgbClr val="000000"/>
              </a:solidFill>
            </a:endParaRPr>
          </a:p>
          <a:p>
            <a:r>
              <a:rPr b="1" dirty="0" sz="1600" lang="en-US">
                <a:solidFill>
                  <a:srgbClr val="000000"/>
                </a:solidFill>
              </a:rPr>
              <a:t>SHIPPING DETAILS</a:t>
            </a:r>
            <a:endParaRPr b="1" dirty="0" sz="2800" lang="en-GB">
              <a:solidFill>
                <a:srgbClr val="000000"/>
              </a:solidFill>
            </a:endParaRPr>
          </a:p>
          <a:p>
            <a:r>
              <a:rPr b="1" dirty="0" sz="1600" lang="en-US">
                <a:solidFill>
                  <a:srgbClr val="000000"/>
                </a:solidFill>
              </a:rPr>
              <a:t>SELECT PRODUCTS</a:t>
            </a:r>
            <a:endParaRPr b="1" dirty="0" sz="2800" lang="en-GB">
              <a:solidFill>
                <a:srgbClr val="000000"/>
              </a:solidFill>
            </a:endParaRPr>
          </a:p>
          <a:p>
            <a:r>
              <a:rPr b="1" dirty="0" sz="1600" lang="en-US">
                <a:solidFill>
                  <a:srgbClr val="000000"/>
                </a:solidFill>
              </a:rPr>
              <a:t>SELECT BY ORDER</a:t>
            </a:r>
            <a:endParaRPr b="1" dirty="0" sz="2800" lang="en-GB">
              <a:solidFill>
                <a:srgbClr val="000000"/>
              </a:solidFill>
            </a:endParaRPr>
          </a:p>
          <a:p>
            <a:r>
              <a:rPr b="1" dirty="0" sz="1600" lang="en-US">
                <a:solidFill>
                  <a:srgbClr val="000000"/>
                </a:solidFill>
              </a:rPr>
              <a:t>SELECT BY VENDORS</a:t>
            </a:r>
            <a:endParaRPr b="1" dirty="0" sz="2800" lang="en-GB">
              <a:solidFill>
                <a:srgbClr val="000000"/>
              </a:solidFill>
            </a:endParaRPr>
          </a:p>
          <a:p>
            <a:r>
              <a:rPr b="1" dirty="0" sz="1600" lang="en-US">
                <a:solidFill>
                  <a:srgbClr val="000000"/>
                </a:solidFill>
              </a:rPr>
              <a:t>SELECT FAVORITE BUTTON</a:t>
            </a:r>
            <a:endParaRPr b="1" dirty="0" sz="2800" lang="en-GB">
              <a:solidFill>
                <a:srgbClr val="000000"/>
              </a:solidFill>
            </a:endParaRPr>
          </a:p>
        </p:txBody>
      </p:sp>
      <p:pic>
        <p:nvPicPr>
          <p:cNvPr id="2097177" name="Picture 2097183"/>
          <p:cNvPicPr>
            <a:picLocks/>
          </p:cNvPicPr>
          <p:nvPr/>
        </p:nvPicPr>
        <p:blipFill>
          <a:blip xmlns:r="http://schemas.openxmlformats.org/officeDocument/2006/relationships" r:embed="rId5"/>
          <a:srcRect t="12381" r="3909" b="73285"/>
          <a:stretch>
            <a:fillRect/>
          </a:stretch>
        </p:blipFill>
        <p:spPr>
          <a:xfrm>
            <a:off x="4949171" y="821795"/>
            <a:ext cx="2884644" cy="883358"/>
          </a:xfrm>
          <a:prstGeom prst="rect"/>
        </p:spPr>
      </p:pic>
      <p:pic>
        <p:nvPicPr>
          <p:cNvPr id="2097178" name="Picture 2097184"/>
          <p:cNvPicPr>
            <a:picLocks/>
          </p:cNvPicPr>
          <p:nvPr/>
        </p:nvPicPr>
        <p:blipFill>
          <a:blip xmlns:r="http://schemas.openxmlformats.org/officeDocument/2006/relationships" r:embed="rId6"/>
          <a:stretch>
            <a:fillRect/>
          </a:stretch>
        </p:blipFill>
        <p:spPr>
          <a:xfrm>
            <a:off x="918914" y="2146831"/>
            <a:ext cx="719770" cy="478111"/>
          </a:xfrm>
          <a:prstGeom prst="rect"/>
        </p:spPr>
      </p:pic>
      <p:pic>
        <p:nvPicPr>
          <p:cNvPr id="2097179" name="Picture 2097185"/>
          <p:cNvPicPr>
            <a:picLocks/>
          </p:cNvPicPr>
          <p:nvPr/>
        </p:nvPicPr>
        <p:blipFill>
          <a:blip xmlns:r="http://schemas.openxmlformats.org/officeDocument/2006/relationships" r:embed="rId7"/>
          <a:stretch>
            <a:fillRect/>
          </a:stretch>
        </p:blipFill>
        <p:spPr>
          <a:xfrm>
            <a:off x="5560612" y="3576720"/>
            <a:ext cx="2087601" cy="1869743"/>
          </a:xfrm>
          <a:prstGeom prst="rect"/>
        </p:spPr>
      </p:pic>
      <p:sp>
        <p:nvSpPr>
          <p:cNvPr id="1048624" name="TextBox 1048629"/>
          <p:cNvSpPr txBox="1"/>
          <p:nvPr/>
        </p:nvSpPr>
        <p:spPr>
          <a:xfrm>
            <a:off x="7117307" y="4210502"/>
            <a:ext cx="1433015" cy="751839"/>
          </a:xfrm>
          <a:prstGeom prst="rect"/>
        </p:spPr>
        <p:txBody>
          <a:bodyPr rtlCol="0" wrap="square">
            <a:spAutoFit/>
          </a:bodyPr>
          <a:p>
            <a:r>
              <a:rPr b="1" dirty="0" sz="1100" i="1" lang="en-US">
                <a:solidFill>
                  <a:srgbClr val="000000"/>
                </a:solidFill>
                <a:effectLst/>
              </a:rPr>
              <a:t>INVOICE</a:t>
            </a:r>
            <a:endParaRPr b="1" dirty="0" sz="1000" i="1" lang="en-GB">
              <a:solidFill>
                <a:srgbClr val="000000"/>
              </a:solidFill>
              <a:effectLst/>
            </a:endParaRPr>
          </a:p>
          <a:p>
            <a:r>
              <a:rPr b="1" dirty="0" sz="1100" i="1" lang="en-US">
                <a:solidFill>
                  <a:srgbClr val="000000"/>
                </a:solidFill>
                <a:effectLst/>
              </a:rPr>
              <a:t>DOWNLOAD RECEIPT</a:t>
            </a:r>
            <a:endParaRPr b="1" dirty="0" sz="1000" i="1" lang="en-GB">
              <a:solidFill>
                <a:srgbClr val="000000"/>
              </a:solidFill>
              <a:effectLst/>
            </a:endParaRPr>
          </a:p>
          <a:p>
            <a:r>
              <a:rPr b="1" dirty="0" sz="1100" i="1" lang="en-US">
                <a:solidFill>
                  <a:srgbClr val="000000"/>
                </a:solidFill>
                <a:effectLst/>
              </a:rPr>
              <a:t>MY ORDERS</a:t>
            </a:r>
            <a:endParaRPr b="1" dirty="0" sz="2800" i="1" lang="en-GB">
              <a:solidFill>
                <a:srgbClr val="000000"/>
              </a:solidFill>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80" name="Picture 2097186"/>
          <p:cNvPicPr>
            <a:picLocks/>
          </p:cNvPicPr>
          <p:nvPr/>
        </p:nvPicPr>
        <p:blipFill>
          <a:blip xmlns:r="http://schemas.openxmlformats.org/officeDocument/2006/relationships" r:embed="rId1"/>
          <a:srcRect t="8479" b="8479"/>
          <a:stretch>
            <a:fillRect/>
          </a:stretch>
        </p:blipFill>
        <p:spPr>
          <a:xfrm>
            <a:off x="0" y="0"/>
            <a:ext cx="9144000" cy="7130953"/>
          </a:xfrm>
          <a:prstGeom prst="rect"/>
        </p:spPr>
      </p:pic>
      <p:pic>
        <p:nvPicPr>
          <p:cNvPr id="2097181" name="Picture 2097187"/>
          <p:cNvPicPr>
            <a:picLocks/>
          </p:cNvPicPr>
          <p:nvPr/>
        </p:nvPicPr>
        <p:blipFill>
          <a:blip xmlns:r="http://schemas.openxmlformats.org/officeDocument/2006/relationships" r:embed="rId2"/>
          <a:stretch>
            <a:fillRect/>
          </a:stretch>
        </p:blipFill>
        <p:spPr>
          <a:xfrm>
            <a:off x="525858" y="976810"/>
            <a:ext cx="5657332" cy="5483258"/>
          </a:xfrm>
          <a:prstGeom prst="rect"/>
        </p:spPr>
      </p:pic>
      <p:sp>
        <p:nvSpPr>
          <p:cNvPr id="1048625" name="TextBox 1048630"/>
          <p:cNvSpPr txBox="1"/>
          <p:nvPr/>
        </p:nvSpPr>
        <p:spPr>
          <a:xfrm>
            <a:off x="843465" y="180551"/>
            <a:ext cx="4000000" cy="523220"/>
          </a:xfrm>
          <a:prstGeom prst="rect"/>
        </p:spPr>
        <p:txBody>
          <a:bodyPr rtlCol="0" wrap="square">
            <a:spAutoFit/>
          </a:bodyPr>
          <a:p>
            <a:pPr algn="ctr"/>
            <a:r>
              <a:rPr b="1" dirty="0" sz="2800" i="1" lang="en-US">
                <a:solidFill>
                  <a:srgbClr val="330066"/>
                </a:solidFill>
              </a:rPr>
              <a:t>TEST FLOW</a:t>
            </a:r>
            <a:endParaRPr b="1" dirty="0" sz="2800" i="1" lang="en-GB">
              <a:solidFill>
                <a:srgbClr val="330066"/>
              </a:solidFill>
            </a:endParaRPr>
          </a:p>
        </p:txBody>
      </p:sp>
      <p:pic>
        <p:nvPicPr>
          <p:cNvPr id="2097182" name="Picture 2097188"/>
          <p:cNvPicPr>
            <a:picLocks/>
          </p:cNvPicPr>
          <p:nvPr/>
        </p:nvPicPr>
        <p:blipFill>
          <a:blip xmlns:r="http://schemas.openxmlformats.org/officeDocument/2006/relationships" r:embed="rId3"/>
          <a:stretch>
            <a:fillRect/>
          </a:stretch>
        </p:blipFill>
        <p:spPr>
          <a:xfrm>
            <a:off x="6913481" y="691091"/>
            <a:ext cx="1762549" cy="6202228"/>
          </a:xfrm>
          <a:prstGeom prst="rect"/>
        </p:spPr>
      </p:pic>
      <p:sp>
        <p:nvSpPr>
          <p:cNvPr id="1048626" name="TextBox 1048631"/>
          <p:cNvSpPr txBox="1"/>
          <p:nvPr/>
        </p:nvSpPr>
        <p:spPr>
          <a:xfrm>
            <a:off x="6397110" y="396451"/>
            <a:ext cx="2278920" cy="497840"/>
          </a:xfrm>
          <a:prstGeom prst="rect"/>
          <a:ln w="50800">
            <a:solidFill>
              <a:srgbClr val="000000"/>
            </a:solidFill>
            <a:prstDash val="solid"/>
          </a:ln>
        </p:spPr>
        <p:txBody>
          <a:bodyPr rtlCol="0" wrap="square">
            <a:spAutoFit/>
          </a:bodyPr>
          <a:p>
            <a:pPr algn="ctr"/>
            <a:r>
              <a:rPr b="1" dirty="0" sz="1400" i="1" lang="en-US">
                <a:solidFill>
                  <a:srgbClr val="800000"/>
                </a:solidFill>
              </a:rPr>
              <a:t>PRODUCT SELECTIOFLOW </a:t>
            </a:r>
            <a:endParaRPr b="1" dirty="0" sz="1400" i="1" lang="en-GB">
              <a:solidFill>
                <a:srgbClr val="8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83" name="Picture 2097189"/>
          <p:cNvPicPr>
            <a:picLocks/>
          </p:cNvPicPr>
          <p:nvPr/>
        </p:nvPicPr>
        <p:blipFill>
          <a:blip xmlns:r="http://schemas.openxmlformats.org/officeDocument/2006/relationships" r:embed="rId1"/>
          <a:srcRect l="1927" r="1927"/>
          <a:stretch>
            <a:fillRect/>
          </a:stretch>
        </p:blipFill>
        <p:spPr>
          <a:xfrm>
            <a:off x="-713548" y="-251064"/>
            <a:ext cx="10372889" cy="7097692"/>
          </a:xfrm>
          <a:prstGeom prst="rect"/>
        </p:spPr>
      </p:pic>
      <p:sp>
        <p:nvSpPr>
          <p:cNvPr id="1048627" name="TextBox 1048632"/>
          <p:cNvSpPr txBox="1"/>
          <p:nvPr/>
        </p:nvSpPr>
        <p:spPr>
          <a:xfrm>
            <a:off x="300640" y="357740"/>
            <a:ext cx="7685285" cy="929640"/>
          </a:xfrm>
          <a:prstGeom prst="rect"/>
        </p:spPr>
        <p:txBody>
          <a:bodyPr rtlCol="0" wrap="square">
            <a:spAutoFit/>
          </a:bodyPr>
          <a:p>
            <a:r>
              <a:rPr b="1" sz="2800" i="1" lang="en-US">
                <a:solidFill>
                  <a:srgbClr val="330066"/>
                </a:solidFill>
                <a:effectLst>
                  <a:outerShdw algn="br" blurRad="38100" dir="2700000" dist="38100" rotWithShape="0">
                    <a:srgbClr val="000000"/>
                  </a:outerShdw>
                </a:effectLst>
              </a:rPr>
              <a:t>AUTOMATION OVER </a:t>
            </a:r>
            <a:endParaRPr b="1" sz="2800" i="1" lang="en-GB">
              <a:solidFill>
                <a:srgbClr val="330066"/>
              </a:solidFill>
              <a:effectLst>
                <a:outerShdw algn="br" blurRad="38100" dir="2700000" dist="38100" rotWithShape="0">
                  <a:srgbClr val="000000"/>
                </a:outerShdw>
              </a:effectLst>
            </a:endParaRPr>
          </a:p>
          <a:p>
            <a:r>
              <a:rPr b="1" sz="2800" i="1" lang="en-US">
                <a:solidFill>
                  <a:srgbClr val="330066"/>
                </a:solidFill>
                <a:effectLst>
                  <a:outerShdw algn="br" blurRad="38100" dir="2700000" dist="38100" rotWithShape="0">
                    <a:srgbClr val="000000"/>
                  </a:outerShdw>
                </a:effectLst>
              </a:rPr>
              <a:t>MANUAL TESTING</a:t>
            </a:r>
            <a:endParaRPr b="1" sz="2800" i="1" lang="en-GB">
              <a:solidFill>
                <a:srgbClr val="330066"/>
              </a:solidFill>
              <a:effectLst>
                <a:outerShdw algn="br" blurRad="38100" dir="2700000" dist="38100" rotWithShape="0">
                  <a:srgbClr val="000000"/>
                </a:outerShdw>
              </a:effectLst>
            </a:endParaRPr>
          </a:p>
        </p:txBody>
      </p:sp>
      <p:sp>
        <p:nvSpPr>
          <p:cNvPr id="1048628" name="TextBox 1048633"/>
          <p:cNvSpPr txBox="1"/>
          <p:nvPr/>
        </p:nvSpPr>
        <p:spPr>
          <a:xfrm>
            <a:off x="300640" y="1602073"/>
            <a:ext cx="9497335" cy="5323840"/>
          </a:xfrm>
          <a:prstGeom prst="rect"/>
        </p:spPr>
        <p:txBody>
          <a:bodyPr rtlCol="0" wrap="square">
            <a:spAutoFit/>
          </a:bodyPr>
          <a:p>
            <a:r>
              <a:rPr b="1" sz="1400" i="1" lang="en-US">
                <a:solidFill>
                  <a:srgbClr val="000000"/>
                </a:solidFill>
              </a:rPr>
              <a:t>**Efficiency and Speed  :</a:t>
            </a:r>
            <a:endParaRPr b="1" sz="1600" i="1" lang="en-GB">
              <a:solidFill>
                <a:srgbClr val="000000"/>
              </a:solidFill>
            </a:endParaRPr>
          </a:p>
          <a:p>
            <a:r>
              <a:rPr b="1" sz="1400" i="1" lang="en-US">
                <a:solidFill>
                  <a:srgbClr val="000000"/>
                </a:solidFill>
              </a:rPr>
              <a:t>- Tests run quickly and repeatedly</a:t>
            </a:r>
            <a:endParaRPr b="1" sz="1600" i="1" lang="en-GB">
              <a:solidFill>
                <a:srgbClr val="000000"/>
              </a:solidFill>
            </a:endParaRPr>
          </a:p>
          <a:p>
            <a:r>
              <a:rPr b="1" sz="1400" i="1" lang="en-US">
                <a:solidFill>
                  <a:srgbClr val="000000"/>
                </a:solidFill>
              </a:rPr>
              <a:t>**Cost-Effectiveness :</a:t>
            </a:r>
            <a:endParaRPr b="1" sz="1600" i="1" lang="en-GB">
              <a:solidFill>
                <a:srgbClr val="000000"/>
              </a:solidFill>
            </a:endParaRPr>
          </a:p>
          <a:p>
            <a:r>
              <a:rPr b="1" sz="1400" i="1" lang="en-US">
                <a:solidFill>
                  <a:srgbClr val="000000"/>
                </a:solidFill>
              </a:rPr>
              <a:t>- Less manual work needed over time</a:t>
            </a:r>
            <a:endParaRPr b="1" sz="1600" i="1" lang="en-GB">
              <a:solidFill>
                <a:srgbClr val="000000"/>
              </a:solidFill>
            </a:endParaRPr>
          </a:p>
          <a:p>
            <a:r>
              <a:rPr b="1" sz="1400" i="1" lang="en-US">
                <a:solidFill>
                  <a:srgbClr val="000000"/>
                </a:solidFill>
              </a:rPr>
              <a:t>- Saves money in the long run</a:t>
            </a:r>
            <a:endParaRPr b="1" sz="1600" i="1" lang="en-GB">
              <a:solidFill>
                <a:srgbClr val="000000"/>
              </a:solidFill>
            </a:endParaRPr>
          </a:p>
          <a:p>
            <a:r>
              <a:rPr b="1" sz="1400" i="1" lang="en-US">
                <a:solidFill>
                  <a:srgbClr val="000000"/>
                </a:solidFill>
              </a:rPr>
              <a:t>**Consistency and Repeatability :</a:t>
            </a:r>
            <a:endParaRPr b="1" sz="1600" i="1" lang="en-GB">
              <a:solidFill>
                <a:srgbClr val="000000"/>
              </a:solidFill>
            </a:endParaRPr>
          </a:p>
          <a:p>
            <a:r>
              <a:rPr b="1" sz="1400" i="1" lang="en-US">
                <a:solidFill>
                  <a:srgbClr val="000000"/>
                </a:solidFill>
              </a:rPr>
              <a:t>- No human errors</a:t>
            </a:r>
            <a:endParaRPr b="1" sz="1600" i="1" lang="en-GB">
              <a:solidFill>
                <a:srgbClr val="000000"/>
              </a:solidFill>
            </a:endParaRPr>
          </a:p>
          <a:p>
            <a:r>
              <a:rPr b="1" sz="1400" i="1" lang="en-US">
                <a:solidFill>
                  <a:srgbClr val="000000"/>
                </a:solidFill>
              </a:rPr>
              <a:t>- Same tests run the same way every time</a:t>
            </a:r>
            <a:endParaRPr b="1" sz="1600" i="1" lang="en-GB">
              <a:solidFill>
                <a:srgbClr val="000000"/>
              </a:solidFill>
            </a:endParaRPr>
          </a:p>
          <a:p>
            <a:r>
              <a:rPr b="1" sz="1400" i="1" lang="en-US">
                <a:solidFill>
                  <a:srgbClr val="000000"/>
                </a:solidFill>
              </a:rPr>
              <a:t>**Comprehensive Testing :</a:t>
            </a:r>
            <a:endParaRPr b="1" sz="1600" i="1" lang="en-GB">
              <a:solidFill>
                <a:srgbClr val="000000"/>
              </a:solidFill>
            </a:endParaRPr>
          </a:p>
          <a:p>
            <a:r>
              <a:rPr b="1" sz="1400" i="1" lang="en-US">
                <a:solidFill>
                  <a:srgbClr val="000000"/>
                </a:solidFill>
              </a:rPr>
              <a:t>- Tests all different parts of the store</a:t>
            </a:r>
            <a:endParaRPr b="1" sz="1600" i="1" lang="en-GB">
              <a:solidFill>
                <a:srgbClr val="000000"/>
              </a:solidFill>
            </a:endParaRPr>
          </a:p>
          <a:p>
            <a:r>
              <a:rPr b="1" sz="1400" i="1" lang="en-US">
                <a:solidFill>
                  <a:srgbClr val="000000"/>
                </a:solidFill>
              </a:rPr>
              <a:t>- Makes sure everything works properly</a:t>
            </a:r>
            <a:endParaRPr b="1" sz="1600" i="1" lang="en-GB">
              <a:solidFill>
                <a:srgbClr val="000000"/>
              </a:solidFill>
            </a:endParaRPr>
          </a:p>
          <a:p>
            <a:r>
              <a:rPr b="1" sz="1400" i="1" lang="en-US">
                <a:solidFill>
                  <a:srgbClr val="000000"/>
                </a:solidFill>
              </a:rPr>
              <a:t>**Scalability :</a:t>
            </a:r>
            <a:endParaRPr b="1" sz="1600" i="1" lang="en-GB">
              <a:solidFill>
                <a:srgbClr val="000000"/>
              </a:solidFill>
            </a:endParaRPr>
          </a:p>
          <a:p>
            <a:r>
              <a:rPr b="1" sz="1400" i="1" lang="en-US">
                <a:solidFill>
                  <a:srgbClr val="000000"/>
                </a:solidFill>
              </a:rPr>
              <a:t>- Can grow with the project</a:t>
            </a:r>
            <a:endParaRPr b="1" sz="1600" i="1" lang="en-GB">
              <a:solidFill>
                <a:srgbClr val="000000"/>
              </a:solidFill>
            </a:endParaRPr>
          </a:p>
          <a:p>
            <a:r>
              <a:rPr b="1" sz="1400" i="1" lang="en-US">
                <a:solidFill>
                  <a:srgbClr val="000000"/>
                </a:solidFill>
              </a:rPr>
              <a:t>- Handles lots of tests easily</a:t>
            </a:r>
            <a:endParaRPr b="1" sz="1600" i="1" lang="en-GB">
              <a:solidFill>
                <a:srgbClr val="000000"/>
              </a:solidFill>
            </a:endParaRPr>
          </a:p>
          <a:p>
            <a:r>
              <a:rPr b="1" sz="1400" i="1" lang="en-US">
                <a:solidFill>
                  <a:srgbClr val="000000"/>
                </a:solidFill>
              </a:rPr>
              <a:t>**Performance Testing :</a:t>
            </a:r>
            <a:endParaRPr b="1" sz="1600" i="1" lang="en-GB">
              <a:solidFill>
                <a:srgbClr val="000000"/>
              </a:solidFill>
            </a:endParaRPr>
          </a:p>
          <a:p>
            <a:r>
              <a:rPr b="1" sz="1400" i="1" lang="en-US">
                <a:solidFill>
                  <a:srgbClr val="000000"/>
                </a:solidFill>
              </a:rPr>
              <a:t>- Checks how the system performs under </a:t>
            </a:r>
            <a:endParaRPr b="1" sz="1600" i="1" lang="en-GB">
              <a:solidFill>
                <a:srgbClr val="000000"/>
              </a:solidFill>
            </a:endParaRPr>
          </a:p>
          <a:p>
            <a:r>
              <a:rPr b="1" sz="1400" i="1" lang="en-US">
                <a:solidFill>
                  <a:srgbClr val="000000"/>
                </a:solidFill>
              </a:rPr>
              <a:t>heavy use</a:t>
            </a:r>
            <a:endParaRPr b="1" sz="1600" i="1" lang="en-GB">
              <a:solidFill>
                <a:srgbClr val="000000"/>
              </a:solidFill>
            </a:endParaRPr>
          </a:p>
          <a:p>
            <a:r>
              <a:rPr b="1" sz="1400" i="1" lang="en-US">
                <a:solidFill>
                  <a:srgbClr val="000000"/>
                </a:solidFill>
              </a:rPr>
              <a:t>- Finds any slowdowns or issues</a:t>
            </a:r>
            <a:endParaRPr b="1" sz="1600" i="1" lang="en-GB">
              <a:solidFill>
                <a:srgbClr val="000000"/>
              </a:solidFill>
            </a:endParaRPr>
          </a:p>
          <a:p>
            <a:r>
              <a:rPr b="1" sz="1400" i="1" lang="en-US">
                <a:solidFill>
                  <a:srgbClr val="000000"/>
                </a:solidFill>
              </a:rPr>
              <a:t>**Reusability and Maintenance :</a:t>
            </a:r>
            <a:endParaRPr b="1" sz="1600" i="1" lang="en-GB">
              <a:solidFill>
                <a:srgbClr val="000000"/>
              </a:solidFill>
            </a:endParaRPr>
          </a:p>
          <a:p>
            <a:r>
              <a:rPr b="1" sz="1400" i="1" lang="en-US">
                <a:solidFill>
                  <a:srgbClr val="000000"/>
                </a:solidFill>
              </a:rPr>
              <a:t>- Uses the same test scripts again and again</a:t>
            </a:r>
            <a:endParaRPr b="1" sz="1600" i="1" lang="en-GB">
              <a:solidFill>
                <a:srgbClr val="000000"/>
              </a:solidFill>
            </a:endParaRPr>
          </a:p>
          <a:p>
            <a:r>
              <a:rPr b="1" sz="1400" i="1" lang="en-US">
                <a:solidFill>
                  <a:srgbClr val="000000"/>
                </a:solidFill>
              </a:rPr>
              <a:t>- Easy to update and fix tests</a:t>
            </a:r>
            <a:endParaRPr b="1" sz="1600" i="1" lang="en-GB">
              <a:solidFill>
                <a:srgbClr val="000000"/>
              </a:solidFill>
            </a:endParaRPr>
          </a:p>
          <a:p>
            <a:endParaRPr b="1" sz="1600" i="1" lang="en-GB">
              <a:solidFill>
                <a:srgbClr val="000000"/>
              </a:solidFill>
            </a:endParaRPr>
          </a:p>
          <a:p>
            <a:endParaRPr b="1" sz="1600" i="1" lang="en-GB">
              <a:solidFill>
                <a:srgbClr val="000000"/>
              </a:solidFill>
            </a:endParaRPr>
          </a:p>
          <a:p>
            <a:endParaRPr b="1" sz="1600" i="1" lang="en-GB">
              <a:solidFill>
                <a:srgbClr val="000000"/>
              </a:solidFill>
            </a:endParaRPr>
          </a:p>
          <a:p>
            <a:endParaRPr b="1" sz="1600" i="1" lang="en-GB">
              <a:solidFill>
                <a:srgbClr val="000000"/>
              </a:solidFill>
            </a:endParaRPr>
          </a:p>
        </p:txBody>
      </p:sp>
      <p:pic>
        <p:nvPicPr>
          <p:cNvPr id="2097184" name="Picture 2097191"/>
          <p:cNvPicPr>
            <a:picLocks/>
          </p:cNvPicPr>
          <p:nvPr/>
        </p:nvPicPr>
        <p:blipFill>
          <a:blip xmlns:r="http://schemas.openxmlformats.org/officeDocument/2006/relationships" r:embed="rId2"/>
          <a:srcRect t="3518" r="58303" b="41"/>
          <a:stretch>
            <a:fillRect/>
          </a:stretch>
        </p:blipFill>
        <p:spPr>
          <a:xfrm>
            <a:off x="5045227" y="357739"/>
            <a:ext cx="2342911" cy="2838520"/>
          </a:xfrm>
          <a:prstGeom prst="roundRect"/>
        </p:spPr>
      </p:pic>
      <p:pic>
        <p:nvPicPr>
          <p:cNvPr id="2097185" name="Picture 2097192"/>
          <p:cNvPicPr>
            <a:picLocks/>
          </p:cNvPicPr>
          <p:nvPr/>
        </p:nvPicPr>
        <p:blipFill>
          <a:blip xmlns:r="http://schemas.openxmlformats.org/officeDocument/2006/relationships" r:embed="rId2"/>
          <a:srcRect l="54212" b="41"/>
          <a:stretch>
            <a:fillRect/>
          </a:stretch>
        </p:blipFill>
        <p:spPr>
          <a:xfrm>
            <a:off x="6233775" y="3912618"/>
            <a:ext cx="2306960" cy="2638055"/>
          </a:xfrm>
          <a:prstGeom prst="round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86" name="Picture 2097193"/>
          <p:cNvPicPr>
            <a:picLocks/>
          </p:cNvPicPr>
          <p:nvPr/>
        </p:nvPicPr>
        <p:blipFill>
          <a:blip xmlns:r="http://schemas.openxmlformats.org/officeDocument/2006/relationships" r:embed="rId1"/>
          <a:srcRect l="1078" r="1078"/>
          <a:stretch>
            <a:fillRect/>
          </a:stretch>
        </p:blipFill>
        <p:spPr>
          <a:xfrm>
            <a:off x="-959371" y="-558096"/>
            <a:ext cx="11062741" cy="7983212"/>
          </a:xfrm>
          <a:prstGeom prst="rect"/>
        </p:spPr>
      </p:pic>
      <p:sp>
        <p:nvSpPr>
          <p:cNvPr id="1048629" name="TextBox 1048634"/>
          <p:cNvSpPr txBox="1"/>
          <p:nvPr/>
        </p:nvSpPr>
        <p:spPr>
          <a:xfrm>
            <a:off x="1760728" y="453079"/>
            <a:ext cx="6061885" cy="510540"/>
          </a:xfrm>
          <a:prstGeom prst="rect"/>
        </p:spPr>
        <p:txBody>
          <a:bodyPr rtlCol="0" wrap="square">
            <a:spAutoFit/>
          </a:bodyPr>
          <a:p>
            <a:pPr algn="ctr"/>
            <a:r>
              <a:rPr b="1" dirty="0" sz="2800" i="1" lang="en-US">
                <a:solidFill>
                  <a:srgbClr val="008000"/>
                </a:solidFill>
                <a:effectLst>
                  <a:outerShdw algn="br" blurRad="38100" dir="2700000" dist="38100" rotWithShape="0">
                    <a:srgbClr val="000000"/>
                  </a:outerShdw>
                </a:effectLst>
              </a:rPr>
              <a:t>OUR JOURNEY WITH AUTOMATION </a:t>
            </a:r>
            <a:endParaRPr b="1" dirty="0" sz="2800" i="1" lang="en-GB">
              <a:solidFill>
                <a:srgbClr val="008000"/>
              </a:solidFill>
              <a:effectLst>
                <a:outerShdw algn="br" blurRad="38100" dir="2700000" dist="38100" rotWithShape="0">
                  <a:srgbClr val="000000"/>
                </a:outerShdw>
              </a:effectLst>
            </a:endParaRPr>
          </a:p>
        </p:txBody>
      </p:sp>
      <p:pic>
        <p:nvPicPr>
          <p:cNvPr id="2097187" name="Picture 2097194"/>
          <p:cNvPicPr>
            <a:picLocks/>
          </p:cNvPicPr>
          <p:nvPr/>
        </p:nvPicPr>
        <p:blipFill>
          <a:blip xmlns:r="http://schemas.openxmlformats.org/officeDocument/2006/relationships" r:embed="rId2"/>
          <a:srcRect l="9149" t="38318" r="5463" b="31298"/>
          <a:stretch>
            <a:fillRect/>
          </a:stretch>
        </p:blipFill>
        <p:spPr>
          <a:xfrm>
            <a:off x="-959370" y="1161300"/>
            <a:ext cx="10152906" cy="258539"/>
          </a:xfrm>
          <a:prstGeom prst="roundRect"/>
        </p:spPr>
      </p:pic>
      <p:pic>
        <p:nvPicPr>
          <p:cNvPr id="2097188" name="Picture 2097195"/>
          <p:cNvPicPr>
            <a:picLocks/>
          </p:cNvPicPr>
          <p:nvPr/>
        </p:nvPicPr>
        <p:blipFill>
          <a:blip xmlns:r="http://schemas.openxmlformats.org/officeDocument/2006/relationships" r:embed="rId3"/>
          <a:stretch>
            <a:fillRect/>
          </a:stretch>
        </p:blipFill>
        <p:spPr>
          <a:xfrm>
            <a:off x="928212" y="1591034"/>
            <a:ext cx="1665030" cy="1116794"/>
          </a:xfrm>
          <a:prstGeom prst="rect"/>
        </p:spPr>
      </p:pic>
      <p:sp>
        <p:nvSpPr>
          <p:cNvPr id="1048630" name="TextBox 1048635"/>
          <p:cNvSpPr txBox="1"/>
          <p:nvPr/>
        </p:nvSpPr>
        <p:spPr>
          <a:xfrm>
            <a:off x="593242" y="2707827"/>
            <a:ext cx="4000000" cy="510540"/>
          </a:xfrm>
          <a:prstGeom prst="rect"/>
        </p:spPr>
        <p:txBody>
          <a:bodyPr rtlCol="0" wrap="square">
            <a:spAutoFit/>
          </a:bodyPr>
          <a:p>
            <a:r>
              <a:rPr b="1" sz="2800" i="1" lang="en-US">
                <a:solidFill>
                  <a:srgbClr val="000000"/>
                </a:solidFill>
              </a:rPr>
              <a:t>Cucumber </a:t>
            </a:r>
            <a:endParaRPr b="1" sz="2800" i="1" lang="en-GB">
              <a:solidFill>
                <a:srgbClr val="000000"/>
              </a:solidFill>
            </a:endParaRPr>
          </a:p>
        </p:txBody>
      </p:sp>
      <p:pic>
        <p:nvPicPr>
          <p:cNvPr id="2097189" name="Picture 2097196"/>
          <p:cNvPicPr>
            <a:picLocks/>
          </p:cNvPicPr>
          <p:nvPr/>
        </p:nvPicPr>
        <p:blipFill>
          <a:blip xmlns:r="http://schemas.openxmlformats.org/officeDocument/2006/relationships" r:embed="rId4"/>
          <a:stretch>
            <a:fillRect/>
          </a:stretch>
        </p:blipFill>
        <p:spPr>
          <a:xfrm>
            <a:off x="6098117" y="3877944"/>
            <a:ext cx="1443269" cy="1504570"/>
          </a:xfrm>
          <a:prstGeom prst="rect"/>
        </p:spPr>
      </p:pic>
      <p:sp>
        <p:nvSpPr>
          <p:cNvPr id="1048631" name="TextBox 1048636"/>
          <p:cNvSpPr txBox="1"/>
          <p:nvPr/>
        </p:nvSpPr>
        <p:spPr>
          <a:xfrm>
            <a:off x="7550251" y="4380612"/>
            <a:ext cx="4000000" cy="510540"/>
          </a:xfrm>
          <a:prstGeom prst="rect"/>
        </p:spPr>
        <p:txBody>
          <a:bodyPr rtlCol="0" wrap="square">
            <a:spAutoFit/>
          </a:bodyPr>
          <a:p>
            <a:r>
              <a:rPr b="1" dirty="0" sz="2800" i="1" lang="en-US">
                <a:solidFill>
                  <a:srgbClr val="000000"/>
                </a:solidFill>
              </a:rPr>
              <a:t>Selenium </a:t>
            </a:r>
            <a:endParaRPr b="1" dirty="0" sz="2800" i="1" lang="en-GB">
              <a:solidFill>
                <a:srgbClr val="000000"/>
              </a:solidFill>
            </a:endParaRPr>
          </a:p>
        </p:txBody>
      </p:sp>
      <p:pic>
        <p:nvPicPr>
          <p:cNvPr id="2097190" name="Picture 2097197"/>
          <p:cNvPicPr>
            <a:picLocks/>
          </p:cNvPicPr>
          <p:nvPr/>
        </p:nvPicPr>
        <p:blipFill>
          <a:blip xmlns:r="http://schemas.openxmlformats.org/officeDocument/2006/relationships" r:embed="rId5"/>
          <a:srcRect l="13354" r="18639" b="320"/>
          <a:stretch>
            <a:fillRect/>
          </a:stretch>
        </p:blipFill>
        <p:spPr>
          <a:xfrm>
            <a:off x="3857102" y="1512660"/>
            <a:ext cx="1430265" cy="1568731"/>
          </a:xfrm>
          <a:prstGeom prst="roundRect"/>
        </p:spPr>
      </p:pic>
      <p:pic>
        <p:nvPicPr>
          <p:cNvPr id="2097191" name="Picture 2097198"/>
          <p:cNvPicPr>
            <a:picLocks/>
          </p:cNvPicPr>
          <p:nvPr/>
        </p:nvPicPr>
        <p:blipFill>
          <a:blip xmlns:r="http://schemas.openxmlformats.org/officeDocument/2006/relationships" r:embed="rId6"/>
          <a:stretch>
            <a:fillRect/>
          </a:stretch>
        </p:blipFill>
        <p:spPr>
          <a:xfrm>
            <a:off x="6551227" y="1744772"/>
            <a:ext cx="1908895" cy="1352016"/>
          </a:xfrm>
          <a:prstGeom prst="rect"/>
        </p:spPr>
      </p:pic>
      <p:pic>
        <p:nvPicPr>
          <p:cNvPr id="2097192" name="Picture 1" descr="A person holding a large magnifying glass  Description automatically generated"/>
          <p:cNvPicPr>
            <a:picLocks noChangeAspect="1"/>
          </p:cNvPicPr>
          <p:nvPr/>
        </p:nvPicPr>
        <p:blipFill>
          <a:blip xmlns:r="http://schemas.openxmlformats.org/officeDocument/2006/relationships" r:embed="rId7"/>
          <a:stretch>
            <a:fillRect/>
          </a:stretch>
        </p:blipFill>
        <p:spPr>
          <a:xfrm>
            <a:off x="1357329" y="4305497"/>
            <a:ext cx="2340135" cy="1219840"/>
          </a:xfrm>
          <a:prstGeom prst="rect"/>
        </p:spPr>
      </p:pic>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SM-M307F</dc:creator>
  <cp:lastModifiedBy>OM</cp:lastModifiedBy>
  <dcterms:created xsi:type="dcterms:W3CDTF">2015-05-05T12:30:45Z</dcterms:created>
  <dcterms:modified xsi:type="dcterms:W3CDTF">2024-08-06T16:06:07Z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069479fa8733479395821b103344d5a6</vt:lpwstr>
  </property>
</Properties>
</file>