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01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3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64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5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9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2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2CE28-4047-43AF-9FC1-3EAA3C9FA2C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64FE87-1926-40EE-B6AC-219D348B9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rver-s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929" y="2404534"/>
            <a:ext cx="8494074" cy="1646302"/>
          </a:xfrm>
        </p:spPr>
        <p:txBody>
          <a:bodyPr/>
          <a:lstStyle/>
          <a:p>
            <a:r>
              <a:rPr lang="en-US" dirty="0" smtClean="0"/>
              <a:t>Introduction to Angular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Gunashekar Koppula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ea typeface="Adobe Heiti Std R" panose="020B0400000000000000" pitchFamily="34" charset="-128"/>
              </a:rPr>
              <a:t>Angular JS is  a JavaScript framework </a:t>
            </a:r>
          </a:p>
          <a:p>
            <a:r>
              <a:rPr lang="en-US" sz="2800" dirty="0" smtClean="0">
                <a:ea typeface="Adobe Heiti Std R" panose="020B0400000000000000" pitchFamily="34" charset="-128"/>
              </a:rPr>
              <a:t>It is open source and completely free.</a:t>
            </a:r>
          </a:p>
          <a:p>
            <a:r>
              <a:rPr lang="en-US" sz="2800" dirty="0">
                <a:ea typeface="Adobe Heiti Std R" panose="020B0400000000000000" pitchFamily="34" charset="-128"/>
              </a:rPr>
              <a:t>Angular brings traditionally </a:t>
            </a:r>
            <a:r>
              <a:rPr lang="en-US" sz="2800" dirty="0">
                <a:ea typeface="Adobe Heiti Std R" panose="020B0400000000000000" pitchFamily="34" charset="-128"/>
                <a:hlinkClick r:id="rId2" tooltip="Server-side"/>
              </a:rPr>
              <a:t>server-side</a:t>
            </a:r>
            <a:r>
              <a:rPr lang="en-US" sz="2800" dirty="0">
                <a:ea typeface="Adobe Heiti Std R" panose="020B0400000000000000" pitchFamily="34" charset="-128"/>
              </a:rPr>
              <a:t> services, such as view-dependent controllers, to client-side web applications. Consequently, much of the burden on the server can be reduced.</a:t>
            </a:r>
            <a:endParaRPr lang="en-US" sz="2800" dirty="0" smtClean="0">
              <a:ea typeface="Adobe Heiti Std R" panose="020B0400000000000000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Angular JS simplifies the Front End Development </a:t>
            </a:r>
            <a:r>
              <a:rPr lang="en-US" sz="2400" dirty="0" err="1" smtClean="0"/>
              <a:t>Expercience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AngularJS is a structural framework for dynamic web apps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can use HTML templates to make code less redundant and reusable</a:t>
            </a:r>
          </a:p>
          <a:p>
            <a:r>
              <a:rPr lang="en-US" sz="2400" dirty="0" smtClean="0"/>
              <a:t>We can have easy DOM manipulations.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5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&lt;div ng-app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=“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mynewapp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"&gt;...&lt;/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div&gt;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&lt;script&gt;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app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angular.module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mynewapp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[]); 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&lt;/script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sz="2400" dirty="0" smtClean="0"/>
              <a:t>In the above code </a:t>
            </a:r>
            <a:r>
              <a:rPr lang="en-US" sz="2400" dirty="0" err="1" smtClean="0"/>
              <a:t>mynewapp</a:t>
            </a:r>
            <a:r>
              <a:rPr lang="en-US" sz="2400" dirty="0" smtClean="0"/>
              <a:t> is the app name in which the entire application will be running.</a:t>
            </a:r>
          </a:p>
          <a:p>
            <a:r>
              <a:rPr lang="en-US" sz="2400" dirty="0" smtClean="0"/>
              <a:t>We are going to add controllers, services, factories and directives to this app only.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70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Angular JS has directives a concept of directives which are use to add functionality to out html.</a:t>
            </a:r>
          </a:p>
          <a:p>
            <a:r>
              <a:rPr lang="en-US" sz="2400" dirty="0" smtClean="0"/>
              <a:t>There are two types of directives built-in and custom directives.</a:t>
            </a:r>
          </a:p>
          <a:p>
            <a:r>
              <a:rPr lang="en-US" sz="2400" dirty="0" smtClean="0"/>
              <a:t>Today we will discuss only about built-in directives</a:t>
            </a:r>
          </a:p>
          <a:p>
            <a:r>
              <a:rPr lang="en-US" sz="2400" dirty="0" smtClean="0"/>
              <a:t>Example: ng-app(initializes angular </a:t>
            </a:r>
            <a:r>
              <a:rPr lang="en-US" sz="2400" dirty="0" err="1" smtClean="0"/>
              <a:t>js</a:t>
            </a:r>
            <a:r>
              <a:rPr lang="en-US" sz="2400" dirty="0" smtClean="0"/>
              <a:t> app)</a:t>
            </a:r>
          </a:p>
          <a:p>
            <a:r>
              <a:rPr lang="en-US" sz="2400" dirty="0" smtClean="0"/>
              <a:t>ng-controller (initializes a controller )</a:t>
            </a:r>
          </a:p>
          <a:p>
            <a:r>
              <a:rPr lang="en-US" sz="2400" dirty="0" smtClean="0"/>
              <a:t>ng-model is used to bind data with the controls like input, 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3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myCtrl</a:t>
            </a:r>
            <a:r>
              <a:rPr lang="en-US" dirty="0"/>
              <a:t>', function($scope) </a:t>
            </a:r>
            <a:r>
              <a:rPr lang="en-US" dirty="0" smtClean="0"/>
              <a:t>{</a:t>
            </a:r>
          </a:p>
          <a:p>
            <a:r>
              <a:rPr lang="en-US" dirty="0"/>
              <a:t>  $</a:t>
            </a:r>
            <a:r>
              <a:rPr lang="en-US" dirty="0" err="1"/>
              <a:t>scope.firstName</a:t>
            </a:r>
            <a:r>
              <a:rPr lang="en-US" dirty="0"/>
              <a:t> = "John";</a:t>
            </a:r>
            <a:br>
              <a:rPr lang="en-US" dirty="0"/>
            </a:br>
            <a:r>
              <a:rPr lang="en-US" dirty="0"/>
              <a:t>  $</a:t>
            </a:r>
            <a:r>
              <a:rPr lang="en-US" dirty="0" err="1"/>
              <a:t>scope.lastName</a:t>
            </a:r>
            <a:r>
              <a:rPr lang="en-US" dirty="0"/>
              <a:t> = "Doe</a:t>
            </a:r>
            <a:r>
              <a:rPr lang="en-US" dirty="0" smtClean="0"/>
              <a:t>";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Controller is the component which controls the data in the angular </a:t>
            </a:r>
            <a:r>
              <a:rPr lang="en-US" dirty="0" err="1" smtClean="0"/>
              <a:t>js</a:t>
            </a:r>
            <a:r>
              <a:rPr lang="en-US" dirty="0" smtClean="0"/>
              <a:t> application it is the one which handles the 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dirty="0" smtClean="0"/>
              <a:t>Angular JS is commonly used for Creating Single Page Applications or SPA</a:t>
            </a:r>
          </a:p>
          <a:p>
            <a:r>
              <a:rPr lang="en-US" sz="2200" dirty="0" smtClean="0"/>
              <a:t>The routing is done in angular JS using the ng route module 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app.config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(function($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routeProvider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 $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routeProvider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 .when("/", {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  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templateUrl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 "main.htm"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 })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 .when("/red", {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  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templateUrl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 "red.htm"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 })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 .when("/green", {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  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templateUrl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 "green.htm"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 })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 .when("/blue", {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  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templateUrl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 "blue.htm"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 });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041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0869" y="1907177"/>
            <a:ext cx="6688182" cy="2246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Let’s do some Coding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0869" y="1907177"/>
            <a:ext cx="6688182" cy="2246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Any Questions?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158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Heiti Std R</vt:lpstr>
      <vt:lpstr>Arial</vt:lpstr>
      <vt:lpstr>Trebuchet MS</vt:lpstr>
      <vt:lpstr>Wingdings 3</vt:lpstr>
      <vt:lpstr>Facet</vt:lpstr>
      <vt:lpstr>Introduction to Angular JS</vt:lpstr>
      <vt:lpstr>What is Angular JS?</vt:lpstr>
      <vt:lpstr>Why to Use Angular JS</vt:lpstr>
      <vt:lpstr>Module </vt:lpstr>
      <vt:lpstr>Directives </vt:lpstr>
      <vt:lpstr>Controllers</vt:lpstr>
      <vt:lpstr>Routing 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Koppula,Gunashekar</dc:creator>
  <cp:lastModifiedBy>Koppula,Gunashekar</cp:lastModifiedBy>
  <cp:revision>6</cp:revision>
  <dcterms:created xsi:type="dcterms:W3CDTF">2019-04-26T09:47:29Z</dcterms:created>
  <dcterms:modified xsi:type="dcterms:W3CDTF">2019-04-26T14:32:25Z</dcterms:modified>
</cp:coreProperties>
</file>