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5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66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4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7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4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6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6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9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1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7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1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2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CB81-E5DE-4C63-899F-0834E39DD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1075"/>
            <a:ext cx="8084608" cy="3069761"/>
          </a:xfrm>
        </p:spPr>
        <p:txBody>
          <a:bodyPr/>
          <a:lstStyle/>
          <a:p>
            <a:r>
              <a:rPr lang="en-US" dirty="0"/>
              <a:t>FACEBOOK DATA ANALYSIS USING HADOOP AND HIVE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841F9-D908-4F32-B455-9D0954EF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5343524"/>
            <a:ext cx="7239000" cy="737657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chemeClr val="accent3"/>
                </a:solidFill>
              </a:rPr>
              <a:t>                                                                 SUBMITED BY          </a:t>
            </a:r>
          </a:p>
          <a:p>
            <a:r>
              <a:rPr lang="en-IN" b="1" dirty="0">
                <a:solidFill>
                  <a:schemeClr val="accent5"/>
                </a:solidFill>
              </a:rPr>
              <a:t>YASWANTH VUPPALAPATI</a:t>
            </a:r>
          </a:p>
        </p:txBody>
      </p:sp>
    </p:spTree>
    <p:extLst>
      <p:ext uri="{BB962C8B-B14F-4D97-AF65-F5344CB8AC3E}">
        <p14:creationId xmlns:p14="http://schemas.microsoft.com/office/powerpoint/2010/main" val="81893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BCFB9-2CD1-4874-858E-66A20B0D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WHICH GENDER HAS MORE FRIENDS: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54E3-B112-4CB5-9C4A-F2EE31B0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</a:t>
            </a:r>
            <a:r>
              <a:rPr lang="en-US" sz="2400" i="1" dirty="0" err="1">
                <a:solidFill>
                  <a:schemeClr val="accent5"/>
                </a:solidFill>
              </a:rPr>
              <a:t>gender,avg</a:t>
            </a:r>
            <a:r>
              <a:rPr lang="en-US" sz="2400" i="1" dirty="0">
                <a:solidFill>
                  <a:schemeClr val="accent5"/>
                </a:solidFill>
              </a:rPr>
              <a:t>(friends)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group by gender;</a:t>
            </a:r>
          </a:p>
          <a:p>
            <a:r>
              <a:rPr lang="en-US" sz="2400" i="1" dirty="0"/>
              <a:t> </a:t>
            </a:r>
            <a:endParaRPr lang="en-IN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D7ED9-F15F-4484-82A3-4A0377CA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4" y="2705100"/>
            <a:ext cx="8102427" cy="42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48EE2-0A74-489F-B053-1362C56E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LIKES RECEIVED BY YOUNG PEOPLE: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F716-05F9-4E0C-8CFB-72CB1156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</a:t>
            </a:r>
            <a:r>
              <a:rPr lang="en-US" sz="2400" i="1" dirty="0" err="1">
                <a:solidFill>
                  <a:schemeClr val="accent5"/>
                </a:solidFill>
              </a:rPr>
              <a:t>likes_recd</a:t>
            </a:r>
            <a:r>
              <a:rPr lang="en-US" sz="2400" i="1" dirty="0">
                <a:solidFill>
                  <a:schemeClr val="accent5"/>
                </a:solidFill>
              </a:rPr>
              <a:t>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age&gt;=13 AND age&lt;=25;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0CD59-4FCA-49D4-8329-0B9C397F7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3028549"/>
            <a:ext cx="7410450" cy="38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5D4221-B8EC-4E87-A29E-6F035AD1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THE USERS BASED ON  MONTH: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5B33-E615-4C69-ACC3-65D4CBED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</a:t>
            </a:r>
            <a:r>
              <a:rPr lang="en-US" sz="2400" i="1" dirty="0" err="1">
                <a:solidFill>
                  <a:schemeClr val="accent5"/>
                </a:solidFill>
              </a:rPr>
              <a:t>month,count</a:t>
            </a:r>
            <a:r>
              <a:rPr lang="en-US" sz="2400" i="1" dirty="0">
                <a:solidFill>
                  <a:schemeClr val="accent5"/>
                </a:solidFill>
              </a:rPr>
              <a:t>(*)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group by month;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9235-8BC7-4357-9C66-FCCB8F88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9" y="2762250"/>
            <a:ext cx="7651366" cy="38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FAA2DE-1FF8-4F2E-9E02-A77FA89B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BROWSING OF FACEBOOK IN MOBILES AND COMPUTERS BASED ON LIKES: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8996-08F8-4DF9-BACB-7EE8DA63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</a:t>
            </a:r>
            <a:r>
              <a:rPr lang="en-US" sz="2400" i="1" dirty="0" err="1">
                <a:solidFill>
                  <a:schemeClr val="accent5"/>
                </a:solidFill>
              </a:rPr>
              <a:t>mlikes</a:t>
            </a:r>
            <a:r>
              <a:rPr lang="en-US" sz="2400" i="1" dirty="0">
                <a:solidFill>
                  <a:schemeClr val="accent5"/>
                </a:solidFill>
              </a:rPr>
              <a:t>),avg(</a:t>
            </a:r>
            <a:r>
              <a:rPr lang="en-US" sz="2400" i="1" dirty="0" err="1">
                <a:solidFill>
                  <a:schemeClr val="accent5"/>
                </a:solidFill>
              </a:rPr>
              <a:t>wlikes</a:t>
            </a:r>
            <a:r>
              <a:rPr lang="en-US" sz="2400" i="1" dirty="0">
                <a:solidFill>
                  <a:schemeClr val="accent5"/>
                </a:solidFill>
              </a:rPr>
              <a:t>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age&gt;=13 and age&lt;=25;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E4B69-C4B7-4EE9-998D-1EE9D9D9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8323"/>
            <a:ext cx="8791575" cy="33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C147-E062-4EC0-BE6F-7F1CFDF9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931864"/>
            <a:ext cx="8596668" cy="5411786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</a:t>
            </a:r>
            <a:r>
              <a:rPr lang="en-US" sz="2400" i="1" dirty="0" err="1">
                <a:solidFill>
                  <a:schemeClr val="accent5"/>
                </a:solidFill>
              </a:rPr>
              <a:t>mlikes</a:t>
            </a:r>
            <a:r>
              <a:rPr lang="en-US" sz="2400" i="1" dirty="0">
                <a:solidFill>
                  <a:schemeClr val="accent5"/>
                </a:solidFill>
              </a:rPr>
              <a:t>),avg(</a:t>
            </a:r>
            <a:r>
              <a:rPr lang="en-US" sz="2400" i="1" dirty="0" err="1">
                <a:solidFill>
                  <a:schemeClr val="accent5"/>
                </a:solidFill>
              </a:rPr>
              <a:t>wlikes</a:t>
            </a:r>
            <a:r>
              <a:rPr lang="en-US" sz="2400" i="1" dirty="0">
                <a:solidFill>
                  <a:schemeClr val="accent5"/>
                </a:solidFill>
              </a:rPr>
              <a:t>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age&gt;=35; 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17DCD-B560-4ED1-A1BA-A79432EF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14574"/>
            <a:ext cx="8819091" cy="29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0109-850A-40B9-AAFE-4DFD668F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Partition the records based on year:</a:t>
            </a:r>
            <a:br>
              <a:rPr lang="en-US" dirty="0">
                <a:solidFill>
                  <a:schemeClr val="accent4"/>
                </a:solidFill>
              </a:rPr>
            </a:b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B57F-69F8-4468-B947-21EB0584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/>
          <a:lstStyle/>
          <a:p>
            <a:r>
              <a:rPr lang="en-US" i="1" dirty="0">
                <a:solidFill>
                  <a:schemeClr val="accent3"/>
                </a:solidFill>
              </a:rPr>
              <a:t>Step1: create a partition table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hive&gt; create table fb(id </a:t>
            </a:r>
            <a:r>
              <a:rPr lang="en-US" i="1" dirty="0" err="1">
                <a:solidFill>
                  <a:schemeClr val="accent2"/>
                </a:solidFill>
              </a:rPr>
              <a:t>int,age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int,day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int,month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int,gender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string,tenure</a:t>
            </a:r>
            <a:r>
              <a:rPr lang="en-US" i="1" dirty="0">
                <a:solidFill>
                  <a:schemeClr val="accent2"/>
                </a:solidFill>
              </a:rPr>
              <a:t>              </a:t>
            </a:r>
            <a:r>
              <a:rPr lang="en-US" i="1" dirty="0" err="1">
                <a:solidFill>
                  <a:schemeClr val="accent2"/>
                </a:solidFill>
              </a:rPr>
              <a:t>int,friends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int,friends_init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int,likes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int,likes_recd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int,mlikes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int,mlikes_recd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int,wlikes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int,wlikes_recd</a:t>
            </a:r>
            <a:r>
              <a:rPr lang="en-US" i="1" dirty="0">
                <a:solidFill>
                  <a:schemeClr val="accent2"/>
                </a:solidFill>
              </a:rPr>
              <a:t> int)partitioned by (year int);</a:t>
            </a: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2132A-7BCC-485D-ACFE-687BA96F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76599"/>
            <a:ext cx="8685741" cy="26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1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B7A6-A889-4DB0-8B33-3CD7F6D6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Inserting data into partition table:</a:t>
            </a:r>
            <a:br>
              <a:rPr lang="en-US" dirty="0">
                <a:solidFill>
                  <a:schemeClr val="accent4"/>
                </a:solidFill>
              </a:rPr>
            </a:b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0902-1A35-4457-98CD-55FF5BE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i="1" dirty="0">
                <a:solidFill>
                  <a:schemeClr val="accent1"/>
                </a:solidFill>
              </a:rPr>
              <a:t>insert overwrite table fb partition(year) select id,age,day,year,month,gender,tenure,friends,friend_init,likes,likes_recd,mlikes,mlikes_recd,wlikes,wlikes_recd,year from </a:t>
            </a:r>
            <a:r>
              <a:rPr lang="en-IN" sz="2400" i="1" dirty="0" err="1">
                <a:solidFill>
                  <a:schemeClr val="accent1"/>
                </a:solidFill>
              </a:rPr>
              <a:t>facebook</a:t>
            </a:r>
            <a:r>
              <a:rPr lang="en-IN" sz="2400" i="1" dirty="0">
                <a:solidFill>
                  <a:schemeClr val="accent1"/>
                </a:solidFill>
              </a:rPr>
              <a:t>; </a:t>
            </a:r>
          </a:p>
          <a:p>
            <a:endParaRPr lang="en-IN" sz="2400" i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4B3EA-1529-406D-AC9E-CF9A7F01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2952750"/>
            <a:ext cx="7762876" cy="19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E5D4-55B1-4D54-9E01-0BD6E177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Partition table in hive warehouse:</a:t>
            </a:r>
            <a:endParaRPr lang="en-IN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1F6E4-3538-4FD4-93F9-4CEBA312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3" y="1562100"/>
            <a:ext cx="8472311" cy="4479925"/>
          </a:xfrm>
        </p:spPr>
      </p:pic>
    </p:spTree>
    <p:extLst>
      <p:ext uri="{BB962C8B-B14F-4D97-AF65-F5344CB8AC3E}">
        <p14:creationId xmlns:p14="http://schemas.microsoft.com/office/powerpoint/2010/main" val="195149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B1D9-0638-4578-A228-D15CE4E6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59" y="2514600"/>
            <a:ext cx="8596668" cy="132080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3"/>
                </a:solidFill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8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4379-7B1F-42D3-A199-B5879D2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DESCRIPTION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6FE9-B319-4B19-8808-A55E6B60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/>
          <a:lstStyle/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The user data is collected from Facebook based on their activities.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 User behavior, number of likes ,friends ,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friends_initiated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 ,mobile likes, website 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likes,etc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. are stored by the database server.</a:t>
            </a:r>
          </a:p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The dataset is uploaded into Hadoop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Now the table is created in hive and load data into the table from Hadoop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 hive queries are applied in order to 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analyse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 data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So </a:t>
            </a:r>
            <a:r>
              <a:rPr lang="en-US" sz="2000" i="0" dirty="0">
                <a:solidFill>
                  <a:srgbClr val="24292E"/>
                </a:solidFill>
                <a:effectLst/>
                <a:latin typeface="-apple-system"/>
              </a:rPr>
              <a:t>Hadoop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, hive big data concepts used in this project to analyze the data.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122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E8EB-44D0-4964-BA66-0CA30EE8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2A3C-533B-4E64-A813-9ADAB5C2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HDFS:</a:t>
            </a:r>
            <a:r>
              <a:rPr lang="en-IN" dirty="0"/>
              <a:t>  for storing large </a:t>
            </a:r>
            <a:r>
              <a:rPr lang="en-IN"/>
              <a:t>facebook </a:t>
            </a:r>
            <a:r>
              <a:rPr lang="en-IN" dirty="0"/>
              <a:t>dataset and provides easier access to hive tables.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Hive: </a:t>
            </a:r>
            <a:r>
              <a:rPr lang="en-US" dirty="0"/>
              <a:t>Hive is used  to facilitates easy data summarization, and the analysis of </a:t>
            </a:r>
            <a:r>
              <a:rPr lang="en-US" dirty="0" err="1"/>
              <a:t>facebook</a:t>
            </a:r>
            <a:r>
              <a:rPr lang="en-US" dirty="0"/>
              <a:t> datasets stored in Hadoop compatible file systems.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9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BA51-AE5E-41A2-A0C9-799EE5C0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with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10CC-9E5F-4403-958D-DB2D0571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375"/>
            <a:ext cx="8596668" cy="45649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database </a:t>
            </a:r>
            <a:r>
              <a:rPr lang="en-US" dirty="0" err="1">
                <a:solidFill>
                  <a:srgbClr val="FF0000"/>
                </a:solidFill>
              </a:rPr>
              <a:t>facebookdb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Use database </a:t>
            </a:r>
            <a:r>
              <a:rPr lang="en-US" dirty="0" err="1">
                <a:solidFill>
                  <a:srgbClr val="FF0000"/>
                </a:solidFill>
              </a:rPr>
              <a:t>facebookdb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Now create a table</a:t>
            </a:r>
          </a:p>
          <a:p>
            <a:r>
              <a:rPr lang="en-IN" dirty="0">
                <a:solidFill>
                  <a:schemeClr val="accent3"/>
                </a:solidFill>
              </a:rPr>
              <a:t>SYNTAX:</a:t>
            </a:r>
          </a:p>
          <a:p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C6622-C545-405E-B515-8E425F6D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3143249"/>
            <a:ext cx="9401176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4F7C-507C-45DF-AFD2-5D4D5BDD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5775"/>
            <a:ext cx="8596668" cy="55555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GETTING THE FIRST FIVE RECORDS IN THE DATABASE USING LIMIT: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select *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limit 5;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65D24-744A-4E72-8201-6A915FF7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1626" y="2262285"/>
            <a:ext cx="6037486" cy="33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D82B87-5F42-459F-9ECE-6B0C3EF3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>
            <a:normAutofit/>
          </a:bodyPr>
          <a:lstStyle/>
          <a:p>
            <a:r>
              <a:rPr lang="en-US" sz="2400" dirty="0"/>
              <a:t>QUERY TO DISPLAY THE TOTAL NUMBER OF USERS IN DATASET: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7916-DAEB-4213-91F0-5C0C3648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IN" sz="2400" i="1" dirty="0">
                <a:solidFill>
                  <a:schemeClr val="accent5"/>
                </a:solidFill>
              </a:rPr>
              <a:t>select count(*) from </a:t>
            </a:r>
            <a:r>
              <a:rPr lang="en-IN" sz="2400" i="1" dirty="0" err="1">
                <a:solidFill>
                  <a:schemeClr val="accent5"/>
                </a:solidFill>
              </a:rPr>
              <a:t>facebook</a:t>
            </a:r>
            <a:r>
              <a:rPr lang="en-IN" sz="2400" i="1" dirty="0">
                <a:solidFill>
                  <a:schemeClr val="accent5"/>
                </a:solidFill>
              </a:rPr>
              <a:t>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6BB2-5942-4C0F-9C92-DFF284FB2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60" y="2188698"/>
            <a:ext cx="8390466" cy="41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AC816-CA33-40E2-9330-8A57AE6E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925"/>
          </a:xfrm>
        </p:spPr>
        <p:txBody>
          <a:bodyPr>
            <a:normAutofit/>
          </a:bodyPr>
          <a:lstStyle/>
          <a:p>
            <a:r>
              <a:rPr lang="en-US" sz="2400" dirty="0"/>
              <a:t>TOTAL  NUMBER OF FACEBOOK USERS ABOVE AGE 25: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0272-0014-4321-A29F-85AB966D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count(*)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age&gt;25; 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14903-E7E0-4DC6-904F-56252593A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798081"/>
            <a:ext cx="8239126" cy="36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B80105-0E6E-4E05-8312-3B435B34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FACEBOOK FRIENDS FOR MALES: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8BAB-34AE-4D64-AA65-C44CBCC6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avg(friends)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gender='male’;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 </a:t>
            </a:r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06A95-77EA-43C4-BAC1-0CD562C6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940117"/>
            <a:ext cx="7162800" cy="36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3A5E-1967-4805-9369-FE5F0584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876299"/>
            <a:ext cx="8569152" cy="1152526"/>
          </a:xfrm>
        </p:spPr>
        <p:txBody>
          <a:bodyPr>
            <a:normAutofit fontScale="90000"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AVERAGE FACEBOOK FRIENDS FOR FEMALES:</a:t>
            </a:r>
            <a:br>
              <a:rPr lang="en-US" sz="2400" i="1" dirty="0">
                <a:solidFill>
                  <a:schemeClr val="accent5"/>
                </a:solidFill>
              </a:rPr>
            </a:br>
            <a:br>
              <a:rPr lang="en-US" sz="2400" i="1" dirty="0">
                <a:solidFill>
                  <a:schemeClr val="accent5"/>
                </a:solidFill>
              </a:rPr>
            </a:br>
            <a:r>
              <a:rPr lang="en-US" sz="2400" i="1" dirty="0">
                <a:solidFill>
                  <a:schemeClr val="accent5"/>
                </a:solidFill>
              </a:rPr>
              <a:t>select avg(friends)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gender='female';</a:t>
            </a:r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B2437-6F07-4E91-A2A7-35826CF12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09800"/>
            <a:ext cx="8596312" cy="2486025"/>
          </a:xfrm>
        </p:spPr>
      </p:pic>
    </p:spTree>
    <p:extLst>
      <p:ext uri="{BB962C8B-B14F-4D97-AF65-F5344CB8AC3E}">
        <p14:creationId xmlns:p14="http://schemas.microsoft.com/office/powerpoint/2010/main" val="1964466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508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Trebuchet MS</vt:lpstr>
      <vt:lpstr>Wingdings</vt:lpstr>
      <vt:lpstr>Wingdings 3</vt:lpstr>
      <vt:lpstr>Facet</vt:lpstr>
      <vt:lpstr>FACEBOOK DATA ANALYSIS USING HADOOP AND HIVE</vt:lpstr>
      <vt:lpstr>DESCRIPTION</vt:lpstr>
      <vt:lpstr>Applications used</vt:lpstr>
      <vt:lpstr>Output with Screenshots</vt:lpstr>
      <vt:lpstr>PowerPoint Presentation</vt:lpstr>
      <vt:lpstr>QUERY TO DISPLAY THE TOTAL NUMBER OF USERS IN DATASET:</vt:lpstr>
      <vt:lpstr>TOTAL  NUMBER OF FACEBOOK USERS ABOVE AGE 25:</vt:lpstr>
      <vt:lpstr>AVERAGE FACEBOOK FRIENDS FOR MALES:</vt:lpstr>
      <vt:lpstr>AVERAGE FACEBOOK FRIENDS FOR FEMALES:  select avg(friends) from facebook where gender='female';</vt:lpstr>
      <vt:lpstr>FINDING THE WHICH GENDER HAS MORE FRIENDS:</vt:lpstr>
      <vt:lpstr>LIKES RECEIVED BY YOUNG PEOPLE:</vt:lpstr>
      <vt:lpstr>COUNT OF THE USERS BASED ON  MONTH:</vt:lpstr>
      <vt:lpstr>FINDING THE BROWSING OF FACEBOOK IN MOBILES AND COMPUTERS BASED ON LIKES:</vt:lpstr>
      <vt:lpstr>PowerPoint Presentation</vt:lpstr>
      <vt:lpstr>Partition the records based on year: </vt:lpstr>
      <vt:lpstr>Inserting data into partition table: </vt:lpstr>
      <vt:lpstr>Partition table in hive warehouse:</vt:lpstr>
      <vt:lpstr>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DATA ANALYSIS USING HADOOP AND HIVE</dc:title>
  <dc:creator>Yaswanth vuppalapati</dc:creator>
  <cp:lastModifiedBy>Yaswanth vuppalapati</cp:lastModifiedBy>
  <cp:revision>7</cp:revision>
  <dcterms:created xsi:type="dcterms:W3CDTF">2021-08-20T06:54:42Z</dcterms:created>
  <dcterms:modified xsi:type="dcterms:W3CDTF">2021-08-23T12:12:00Z</dcterms:modified>
</cp:coreProperties>
</file>