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5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66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4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7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4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6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6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9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1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7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1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2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CB81-E5DE-4C63-899F-0834E39DD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1075"/>
            <a:ext cx="8084608" cy="3069761"/>
          </a:xfrm>
        </p:spPr>
        <p:txBody>
          <a:bodyPr/>
          <a:lstStyle/>
          <a:p>
            <a:r>
              <a:rPr lang="en-US" dirty="0"/>
              <a:t>FACEBOOK DATA ANALYSIS USING HADOOP AND HIVE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841F9-D908-4F32-B455-9D0954EF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5343524"/>
            <a:ext cx="7239000" cy="737657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chemeClr val="accent3"/>
                </a:solidFill>
              </a:rPr>
              <a:t>                                                                 SUBMITED BY          </a:t>
            </a:r>
          </a:p>
          <a:p>
            <a:r>
              <a:rPr lang="en-IN" b="1" dirty="0">
                <a:solidFill>
                  <a:schemeClr val="accent5"/>
                </a:solidFill>
              </a:rPr>
              <a:t>YASWANTH VUPPALAPATI</a:t>
            </a:r>
          </a:p>
        </p:txBody>
      </p:sp>
    </p:spTree>
    <p:extLst>
      <p:ext uri="{BB962C8B-B14F-4D97-AF65-F5344CB8AC3E}">
        <p14:creationId xmlns:p14="http://schemas.microsoft.com/office/powerpoint/2010/main" val="81893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2B6B-3074-4A3E-8536-5339C375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532980"/>
            <a:ext cx="8596668" cy="7662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54E3-B112-4CB5-9C4A-F2EE31B0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8725"/>
            <a:ext cx="8596668" cy="4812637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</a:t>
            </a:r>
            <a:r>
              <a:rPr lang="en-US" sz="2400" i="1" dirty="0" err="1">
                <a:solidFill>
                  <a:schemeClr val="accent5"/>
                </a:solidFill>
              </a:rPr>
              <a:t>gender,avg</a:t>
            </a:r>
            <a:r>
              <a:rPr lang="en-US" sz="2400" i="1" dirty="0">
                <a:solidFill>
                  <a:schemeClr val="accent5"/>
                </a:solidFill>
              </a:rPr>
              <a:t>(friends)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group by gender;</a:t>
            </a:r>
          </a:p>
          <a:p>
            <a:r>
              <a:rPr lang="en-US" sz="2400" i="1" dirty="0"/>
              <a:t> </a:t>
            </a:r>
            <a:endParaRPr lang="en-IN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D7ED9-F15F-4484-82A3-4A0377CA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85975"/>
            <a:ext cx="8102427" cy="42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4797-6F1F-4000-B685-7186331F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F716-05F9-4E0C-8CFB-72CB1156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1101"/>
            <a:ext cx="8596668" cy="486026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</a:t>
            </a:r>
            <a:r>
              <a:rPr lang="en-US" sz="2400" i="1" dirty="0" err="1">
                <a:solidFill>
                  <a:schemeClr val="accent5"/>
                </a:solidFill>
              </a:rPr>
              <a:t>likes_recd</a:t>
            </a:r>
            <a:r>
              <a:rPr lang="en-US" sz="2400" i="1" dirty="0">
                <a:solidFill>
                  <a:schemeClr val="accent5"/>
                </a:solidFill>
              </a:rPr>
              <a:t>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age&gt;=13 AND age&lt;=25;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0CD59-4FCA-49D4-8329-0B9C397F7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202387"/>
            <a:ext cx="7410450" cy="38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181B-7409-4D18-BB7F-1FCA5C5F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5B33-E615-4C69-ACC3-65D4CBED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3951"/>
            <a:ext cx="8596668" cy="491741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</a:t>
            </a:r>
            <a:r>
              <a:rPr lang="en-US" sz="2400" i="1" dirty="0" err="1">
                <a:solidFill>
                  <a:schemeClr val="accent5"/>
                </a:solidFill>
              </a:rPr>
              <a:t>month,count</a:t>
            </a:r>
            <a:r>
              <a:rPr lang="en-US" sz="2400" i="1" dirty="0">
                <a:solidFill>
                  <a:schemeClr val="accent5"/>
                </a:solidFill>
              </a:rPr>
              <a:t>(*)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group by month;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9235-8BC7-4357-9C66-FCCB8F88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85" y="1592583"/>
            <a:ext cx="7651366" cy="49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F64-A618-4A6A-BC2E-7D485AFF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8996-08F8-4DF9-BACB-7EE8DA63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59" y="1217614"/>
            <a:ext cx="8596668" cy="489934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</a:t>
            </a:r>
            <a:r>
              <a:rPr lang="en-US" sz="2400" i="1" dirty="0" err="1">
                <a:solidFill>
                  <a:schemeClr val="accent5"/>
                </a:solidFill>
              </a:rPr>
              <a:t>mlikes</a:t>
            </a:r>
            <a:r>
              <a:rPr lang="en-US" sz="2400" i="1" dirty="0">
                <a:solidFill>
                  <a:schemeClr val="accent5"/>
                </a:solidFill>
              </a:rPr>
              <a:t>),avg(</a:t>
            </a:r>
            <a:r>
              <a:rPr lang="en-US" sz="2400" i="1" dirty="0" err="1">
                <a:solidFill>
                  <a:schemeClr val="accent5"/>
                </a:solidFill>
              </a:rPr>
              <a:t>wlikes</a:t>
            </a:r>
            <a:r>
              <a:rPr lang="en-US" sz="2400" i="1" dirty="0">
                <a:solidFill>
                  <a:schemeClr val="accent5"/>
                </a:solidFill>
              </a:rPr>
              <a:t>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age&gt;=13 and age&lt;=25;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E4B69-C4B7-4EE9-998D-1EE9D9D9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228850"/>
            <a:ext cx="8791575" cy="33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9E79-3C24-43F8-9F36-79749BA7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514350"/>
            <a:ext cx="8596668" cy="952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C147-E062-4EC0-BE6F-7F1CFDF9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931864"/>
            <a:ext cx="8596668" cy="5411786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</a:t>
            </a:r>
            <a:r>
              <a:rPr lang="en-US" sz="2400" i="1" dirty="0" err="1">
                <a:solidFill>
                  <a:schemeClr val="accent5"/>
                </a:solidFill>
              </a:rPr>
              <a:t>mlikes</a:t>
            </a:r>
            <a:r>
              <a:rPr lang="en-US" sz="2400" i="1" dirty="0">
                <a:solidFill>
                  <a:schemeClr val="accent5"/>
                </a:solidFill>
              </a:rPr>
              <a:t>),avg(</a:t>
            </a:r>
            <a:r>
              <a:rPr lang="en-US" sz="2400" i="1" dirty="0" err="1">
                <a:solidFill>
                  <a:schemeClr val="accent5"/>
                </a:solidFill>
              </a:rPr>
              <a:t>wlikes</a:t>
            </a:r>
            <a:r>
              <a:rPr lang="en-US" sz="2400" i="1" dirty="0">
                <a:solidFill>
                  <a:schemeClr val="accent5"/>
                </a:solidFill>
              </a:rPr>
              <a:t>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age&gt;=35; 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17DCD-B560-4ED1-A1BA-A79432EF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14574"/>
            <a:ext cx="8819091" cy="29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B1D9-0638-4578-A228-D15CE4E6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59" y="2514600"/>
            <a:ext cx="8596668" cy="132080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3"/>
                </a:solidFill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8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4379-7B1F-42D3-A199-B5879D2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DESCRIPTION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6FE9-B319-4B19-8808-A55E6B60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/>
          <a:lstStyle/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The user data is collected from Facebook based on their activities.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 User behavior, number of 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likes,friends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 etc. are stored by the database server. 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So </a:t>
            </a:r>
            <a:r>
              <a:rPr lang="en-US" sz="2000" i="0" dirty="0">
                <a:solidFill>
                  <a:srgbClr val="24292E"/>
                </a:solidFill>
                <a:effectLst/>
                <a:latin typeface="-apple-system"/>
              </a:rPr>
              <a:t>Hadoop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, hive big data concepts used in this project to analyze the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122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E8EB-44D0-4964-BA66-0CA30EE8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2A3C-533B-4E64-A813-9ADAB5C2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HDFS:</a:t>
            </a:r>
            <a:r>
              <a:rPr lang="en-IN" dirty="0"/>
              <a:t>  for storing large web-series dataset and provides easier access to hive tables.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Hive: </a:t>
            </a:r>
            <a:r>
              <a:rPr lang="en-US" dirty="0"/>
              <a:t>Hive is used  to facilitates easy data summarization, ad-hoc queries, and the analysis of web-</a:t>
            </a:r>
            <a:r>
              <a:rPr lang="en-US" dirty="0" err="1"/>
              <a:t>seires</a:t>
            </a:r>
            <a:r>
              <a:rPr lang="en-US" dirty="0"/>
              <a:t> datasets stored in Hadoop compatible file systems.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9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BA51-AE5E-41A2-A0C9-799EE5C0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with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10CC-9E5F-4403-958D-DB2D0571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375"/>
            <a:ext cx="8596668" cy="45649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database </a:t>
            </a:r>
            <a:r>
              <a:rPr lang="en-US" dirty="0" err="1">
                <a:solidFill>
                  <a:srgbClr val="FF0000"/>
                </a:solidFill>
              </a:rPr>
              <a:t>facebookdb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Use database </a:t>
            </a:r>
            <a:r>
              <a:rPr lang="en-US" dirty="0" err="1">
                <a:solidFill>
                  <a:srgbClr val="FF0000"/>
                </a:solidFill>
              </a:rPr>
              <a:t>facebookdb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Now create a table</a:t>
            </a:r>
          </a:p>
          <a:p>
            <a:r>
              <a:rPr lang="en-IN" dirty="0">
                <a:solidFill>
                  <a:schemeClr val="accent3"/>
                </a:solidFill>
              </a:rPr>
              <a:t>SYNTAX:</a:t>
            </a:r>
          </a:p>
          <a:p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C6622-C545-405E-B515-8E425F6D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3143249"/>
            <a:ext cx="9401176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7431-0432-46B2-89FC-B9154306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485775"/>
            <a:ext cx="8596668" cy="12382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4F7C-507C-45DF-AFD2-5D4D5BDD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5775"/>
            <a:ext cx="8596668" cy="55555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GETTING THE FIRST FIVE RECORDS IN THE DATABASE USING LIMIT: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select *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limit 5;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65D24-744A-4E72-8201-6A915FF7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1626" y="2262285"/>
            <a:ext cx="6037486" cy="33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4C7F-5975-452D-BE1B-3CECBC47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314325"/>
            <a:ext cx="8596668" cy="2952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7916-DAEB-4213-91F0-5C0C3648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IN" sz="2400" i="1" dirty="0">
                <a:solidFill>
                  <a:schemeClr val="accent5"/>
                </a:solidFill>
              </a:rPr>
              <a:t>select count(*) from </a:t>
            </a:r>
            <a:r>
              <a:rPr lang="en-IN" sz="2400" i="1" dirty="0" err="1">
                <a:solidFill>
                  <a:schemeClr val="accent5"/>
                </a:solidFill>
              </a:rPr>
              <a:t>facebook</a:t>
            </a:r>
            <a:r>
              <a:rPr lang="en-IN" sz="2400" i="1" dirty="0">
                <a:solidFill>
                  <a:schemeClr val="accent5"/>
                </a:solidFill>
              </a:rPr>
              <a:t>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6BB2-5942-4C0F-9C92-DFF284FB2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47775"/>
            <a:ext cx="10114491" cy="41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A138-6D84-4029-93F2-5770FFF3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447675"/>
            <a:ext cx="8596668" cy="16192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0272-0014-4321-A29F-85AB966D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2951"/>
            <a:ext cx="8596668" cy="529841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count(*)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age&gt;25; 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14903-E7E0-4DC6-904F-56252593A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597931"/>
            <a:ext cx="8239126" cy="36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CD93-C2BC-42FD-928B-D93D2FC8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-247650"/>
            <a:ext cx="8596668" cy="8572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8BAB-34AE-4D64-AA65-C44CBCC6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4851"/>
            <a:ext cx="8596668" cy="533651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avg(friends)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gender='male’;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 </a:t>
            </a:r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06A95-77EA-43C4-BAC1-0CD562C6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606617"/>
            <a:ext cx="7162800" cy="36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3A5E-1967-4805-9369-FE5F0584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876299"/>
            <a:ext cx="8569152" cy="847725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avg(friends)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gender='female';</a:t>
            </a:r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B2437-6F07-4E91-A2A7-35826CF12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09800"/>
            <a:ext cx="8596312" cy="2486025"/>
          </a:xfrm>
        </p:spPr>
      </p:pic>
    </p:spTree>
    <p:extLst>
      <p:ext uri="{BB962C8B-B14F-4D97-AF65-F5344CB8AC3E}">
        <p14:creationId xmlns:p14="http://schemas.microsoft.com/office/powerpoint/2010/main" val="1964466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260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Trebuchet MS</vt:lpstr>
      <vt:lpstr>Wingdings</vt:lpstr>
      <vt:lpstr>Wingdings 3</vt:lpstr>
      <vt:lpstr>Facet</vt:lpstr>
      <vt:lpstr>FACEBOOK DATA ANALYSIS USING HADOOP AND HIVE</vt:lpstr>
      <vt:lpstr>DESCRIPTION</vt:lpstr>
      <vt:lpstr>Applications used</vt:lpstr>
      <vt:lpstr>Output with Screenshots</vt:lpstr>
      <vt:lpstr>PowerPoint Presentation</vt:lpstr>
      <vt:lpstr>PowerPoint Presentation</vt:lpstr>
      <vt:lpstr>PowerPoint Presentation</vt:lpstr>
      <vt:lpstr>PowerPoint Presentation</vt:lpstr>
      <vt:lpstr>select avg(friends) from facebook where gender='female';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DATA ANALYSIS USING HADOOP AND HIVE</dc:title>
  <dc:creator>Yaswanth vuppalapati</dc:creator>
  <cp:lastModifiedBy>Yaswanth vuppalapati</cp:lastModifiedBy>
  <cp:revision>2</cp:revision>
  <dcterms:created xsi:type="dcterms:W3CDTF">2021-08-20T06:54:42Z</dcterms:created>
  <dcterms:modified xsi:type="dcterms:W3CDTF">2021-08-23T06:51:05Z</dcterms:modified>
</cp:coreProperties>
</file>