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 kovvuru" userId="fbb5c3a85e01f1aa" providerId="LiveId" clId="{F7DC41A5-05C0-42CA-AE31-B56FAD9BB365}"/>
    <pc:docChg chg="modSld">
      <pc:chgData name="yaswanth kovvuru" userId="fbb5c3a85e01f1aa" providerId="LiveId" clId="{F7DC41A5-05C0-42CA-AE31-B56FAD9BB365}" dt="2020-01-08T01:07:55.969" v="2" actId="14100"/>
      <pc:docMkLst>
        <pc:docMk/>
      </pc:docMkLst>
      <pc:sldChg chg="modSp">
        <pc:chgData name="yaswanth kovvuru" userId="fbb5c3a85e01f1aa" providerId="LiveId" clId="{F7DC41A5-05C0-42CA-AE31-B56FAD9BB365}" dt="2020-01-08T01:07:55.969" v="2" actId="14100"/>
        <pc:sldMkLst>
          <pc:docMk/>
          <pc:sldMk cId="698887715" sldId="256"/>
        </pc:sldMkLst>
        <pc:spChg chg="mod">
          <ac:chgData name="yaswanth kovvuru" userId="fbb5c3a85e01f1aa" providerId="LiveId" clId="{F7DC41A5-05C0-42CA-AE31-B56FAD9BB365}" dt="2020-01-08T01:07:55.969" v="2" actId="14100"/>
          <ac:spMkLst>
            <pc:docMk/>
            <pc:sldMk cId="698887715" sldId="256"/>
            <ac:spMk id="2" creationId="{063115E1-DFFD-4A27-B8E9-237F7D664D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15E1-DFFD-4A27-B8E9-237F7D66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678" y="932155"/>
            <a:ext cx="8791575" cy="1589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5F4DB-0C10-4A51-BE99-7B4F6965D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8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 kovvuru</dc:creator>
  <cp:lastModifiedBy>yaswanth kovvuru</cp:lastModifiedBy>
  <cp:revision>2</cp:revision>
  <dcterms:created xsi:type="dcterms:W3CDTF">2020-01-08T01:06:29Z</dcterms:created>
  <dcterms:modified xsi:type="dcterms:W3CDTF">2020-01-08T01:38:19Z</dcterms:modified>
</cp:coreProperties>
</file>