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4" r:id="rId9"/>
    <p:sldId id="262" r:id="rId10"/>
    <p:sldId id="266" r:id="rId11"/>
    <p:sldId id="269" r:id="rId12"/>
    <p:sldId id="263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33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7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77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8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0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7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3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1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5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4 ( Formally Angular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Delivered By Yaswant Kumar</a:t>
            </a:r>
          </a:p>
          <a:p>
            <a:r>
              <a:rPr lang="en-US" sz="1200" dirty="0" smtClean="0"/>
              <a:t>Capgemini India PVT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62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11" y="28575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Thankyou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811" y="889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Day 2: How to install bootstrap &amp; Basics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12" y="1968499"/>
            <a:ext cx="773151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an Angular App gets loaded?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 of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usage of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app.module.ts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New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change our default root page instead of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appcomponent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with Component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with component styles</a:t>
            </a:r>
          </a:p>
        </p:txBody>
      </p:sp>
    </p:spTree>
    <p:extLst>
      <p:ext uri="{BB962C8B-B14F-4D97-AF65-F5344CB8AC3E}">
        <p14:creationId xmlns:p14="http://schemas.microsoft.com/office/powerpoint/2010/main" val="24642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0287" y="25273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Editing Welcome Greeting Message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890589" y="-127001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Setup with bootstrap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--save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the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inside the angular-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cli.json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0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Angular App load initially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loading page will be indxed.html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app-root selector containing loading.. But we can’t able to see loading . From where the default content is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running angular first code execution page will be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main.ts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contains the default module loaded by the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app.module.ts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contains the default component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change our default loadin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components and app-root selector. It’s not necessary to load the data inside app-root selector only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9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Layout Fragment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It’s necessary how we fragmented our layout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fragment called as a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reuse our component anywhere through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the bootstrap to give more power to the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to identify the modules available inside the application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1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Components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known as modules we fragmented inside the application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create our own custom component by hand or with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component may or may not communicate with each other depends on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38765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558800" y="-127001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Understand </a:t>
            </a:r>
            <a:r>
              <a:rPr lang="en-US" dirty="0" err="1" smtClean="0">
                <a:solidFill>
                  <a:srgbClr val="0070C0"/>
                </a:solidFill>
              </a:rPr>
              <a:t>app.module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we are going to import our components, providers, classes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page load module by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helps to tell angular which component should load initially</a:t>
            </a:r>
          </a:p>
        </p:txBody>
      </p:sp>
    </p:spTree>
    <p:extLst>
      <p:ext uri="{BB962C8B-B14F-4D97-AF65-F5344CB8AC3E}">
        <p14:creationId xmlns:p14="http://schemas.microsoft.com/office/powerpoint/2010/main" val="167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558800" y="-127001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Creating new component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40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g c </a:t>
            </a:r>
            <a:r>
              <a:rPr lang="en-US" sz="2400" dirty="0" err="1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componentname</a:t>
            </a:r>
            <a:endParaRPr lang="en-US" sz="2400" dirty="0" smtClean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CLI will add the import classes to the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app.module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create by hand we have to add the import and declarations sections with our component name.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way to use is CLI</a:t>
            </a:r>
          </a:p>
        </p:txBody>
      </p:sp>
    </p:spTree>
    <p:extLst>
      <p:ext uri="{BB962C8B-B14F-4D97-AF65-F5344CB8AC3E}">
        <p14:creationId xmlns:p14="http://schemas.microsoft.com/office/powerpoint/2010/main" val="14693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1" y="215898"/>
            <a:ext cx="7061200" cy="4699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Change default loading page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7588" y="685798"/>
            <a:ext cx="773151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bootstrap component section initially which component you want to load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43000"/>
            <a:ext cx="11991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111" y="4191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Day 1: Interactive session &amp; Agenda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12" y="1968499"/>
            <a:ext cx="773151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Skills we need before starting angular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with Bootstrap (Adds benefits)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(Object oriented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Typescript (Adds more benefit while working. Entire angular 2&amp;4 will work with typescript)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protocols calling (optional)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1 (Add benefit partially)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 the Agenda of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7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5388" y="5143498"/>
            <a:ext cx="77315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the app root to app-Items in 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That’s all you changed the default loading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44637"/>
            <a:ext cx="11963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450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Working with Component template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65248"/>
            <a:ext cx="11877675" cy="2476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8100" y="4052834"/>
            <a:ext cx="77315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 component section we have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templateUrl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specify the template where to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Inplace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templateUrl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can use template selector and add our template directly inside it</a:t>
            </a:r>
          </a:p>
        </p:txBody>
      </p:sp>
    </p:spTree>
    <p:extLst>
      <p:ext uri="{BB962C8B-B14F-4D97-AF65-F5344CB8AC3E}">
        <p14:creationId xmlns:p14="http://schemas.microsoft.com/office/powerpoint/2010/main" val="2790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450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Working with Component template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100" y="4052834"/>
            <a:ext cx="77315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our template contains less than 3 lines our code then its better to use template than creating a file and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its more than 3 lines always best practice use different file and tag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375"/>
            <a:ext cx="11963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450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Working with Component style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100" y="4052834"/>
            <a:ext cx="77315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Templateurl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styleUrls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an array because we load external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also inside this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add the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this component we can define our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inside component.css file externally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1346200"/>
            <a:ext cx="119824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450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Working with Component style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100" y="4703108"/>
            <a:ext cx="77315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Way to add inline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our template by using styles selector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358899"/>
            <a:ext cx="12068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11" y="28575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Thankyou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1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811" y="889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Day 3: Databinding and string interpolation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12" y="1968499"/>
            <a:ext cx="773151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databinding?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binding vs string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 and using data with event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way databinding</a:t>
            </a:r>
          </a:p>
        </p:txBody>
      </p:sp>
    </p:spTree>
    <p:extLst>
      <p:ext uri="{BB962C8B-B14F-4D97-AF65-F5344CB8AC3E}">
        <p14:creationId xmlns:p14="http://schemas.microsoft.com/office/powerpoint/2010/main" val="18084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978" y="325082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Understanding Data binding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12" y="1968499"/>
            <a:ext cx="77315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 between typescript code and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databinding (output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interpolation {{ data }}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Binding [property] = “data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to (user)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Binding (event) = “expression”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: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Combination of both ( two way binding) [(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ngModel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)] = “data”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19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978" y="325082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String interpolation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12" y="1968499"/>
            <a:ext cx="7731512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Inside the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component.ts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 the dummy values and use it in component.html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example in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component.ts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username: string = "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yaswanth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status: string = "offline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pPr lvl="2"/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in component.html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class="col-md-7"&gt;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&lt;h2&gt;{{ "Welcome" }}  &lt;b&gt;{{ username }}&lt;/b&gt; is &lt;b&gt;{{ status }}&lt;/b&gt; now&lt;/h2&gt;</a:t>
            </a:r>
          </a:p>
          <a:p>
            <a:pPr lvl="2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33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4" y="2159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Property Binding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12" y="1968499"/>
            <a:ext cx="773151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the properties to the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example in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component.ts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allowNewUser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false;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constructor(){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setTimeout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(()=&gt;{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this.allowNewUser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true; 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},2000);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}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in component.html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class="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-primary" 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[disabled] = "!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allowNewUser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</a:p>
          <a:p>
            <a:pPr lvl="2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&gt;Add user&lt;/button&gt;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1" y="-3556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we are going to cover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14288" y="1396998"/>
            <a:ext cx="5064512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&amp; Databinding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 &amp; Dependency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Optimizations &amp;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NgModules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Animations &amp; Testing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6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1" y="2159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Property Binding vs String interpolation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612" y="1968499"/>
            <a:ext cx="77315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&lt;button class="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-primary" </a:t>
            </a:r>
          </a:p>
          <a:p>
            <a:pPr lvl="1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[disabled] = "!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allowNewUser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</a:p>
          <a:p>
            <a:pPr lvl="1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&gt;Add user&lt;/button&gt;</a:t>
            </a:r>
          </a:p>
          <a:p>
            <a:pPr lvl="1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&lt;p&gt;{{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allowNewUser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}}&lt;/p&gt;</a:t>
            </a:r>
          </a:p>
          <a:p>
            <a:pPr lvl="1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&lt;p [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innerText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"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allowNewUser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"&gt;&lt;/p&gt;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6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04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2888" y="2412999"/>
            <a:ext cx="773151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Angular?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Preinstalled tools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project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Editing our first application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 our project with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8211" y="-3556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Angular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4388" y="1054098"/>
            <a:ext cx="773151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is used to implement reactive Single Page Applications (SPA)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can be useful in cross platform applications (Web applications, mobile applications)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Module structure and easy to modulate the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more page refresh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 data loading in the page</a:t>
            </a:r>
          </a:p>
        </p:txBody>
      </p:sp>
    </p:spTree>
    <p:extLst>
      <p:ext uri="{BB962C8B-B14F-4D97-AF65-F5344CB8AC3E}">
        <p14:creationId xmlns:p14="http://schemas.microsoft.com/office/powerpoint/2010/main" val="12326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8211" y="-3556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Angular  vs Angular2 VS Angular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3888" y="1396999"/>
            <a:ext cx="77315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1 is the basic version of Angular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which is currently no more suggestable in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1 is not a modular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2 is Completely rebuild on Angular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2 has its own syntax and its module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2 uses typescript. Its not recommended to write JavaScript inside the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4 is just an upgradation of core libraries and few more libraries nothing to do with syntax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is Angular 2 which is currently known as Angular</a:t>
            </a:r>
          </a:p>
        </p:txBody>
      </p:sp>
    </p:spTree>
    <p:extLst>
      <p:ext uri="{BB962C8B-B14F-4D97-AF65-F5344CB8AC3E}">
        <p14:creationId xmlns:p14="http://schemas.microsoft.com/office/powerpoint/2010/main" val="29651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08111" y="-34290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we need to install before angular setup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Latest Node.js (Nothing to do with Server scripting Angular CLI will work with node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34329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296989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typescript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Superset to JavaScript (Type, classes, interface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features than vanilla 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Doesn’t run in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 on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browser JavaScript is going to run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9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627189" y="-127001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Project Setup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988" y="1625598"/>
            <a:ext cx="77315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–g @angular/cli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 new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projectname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projectname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 serve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8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24839</TotalTime>
  <Words>1085</Words>
  <Application>Microsoft Office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Corbel</vt:lpstr>
      <vt:lpstr>Parallax</vt:lpstr>
      <vt:lpstr>Angular 4 ( Formally Angular 2)</vt:lpstr>
      <vt:lpstr>Day 1: Interactive session &amp; Agenda</vt:lpstr>
      <vt:lpstr>What we are going to cover</vt:lpstr>
      <vt:lpstr>Getting Started</vt:lpstr>
      <vt:lpstr>What is Angular </vt:lpstr>
      <vt:lpstr>Angular  vs Angular2 VS Angular 4</vt:lpstr>
      <vt:lpstr>What we need to install before angular setup</vt:lpstr>
      <vt:lpstr>What is typescript</vt:lpstr>
      <vt:lpstr>Project Setup</vt:lpstr>
      <vt:lpstr>Thankyou</vt:lpstr>
      <vt:lpstr>Day 2: How to install bootstrap &amp; Basics</vt:lpstr>
      <vt:lpstr>Editing Welcome Greeting Message</vt:lpstr>
      <vt:lpstr>Setup with bootstrap </vt:lpstr>
      <vt:lpstr>How Angular App load initially</vt:lpstr>
      <vt:lpstr>Layout Fragment</vt:lpstr>
      <vt:lpstr>Components</vt:lpstr>
      <vt:lpstr>Understand app.module</vt:lpstr>
      <vt:lpstr>Creating new component</vt:lpstr>
      <vt:lpstr>Change default loading page</vt:lpstr>
      <vt:lpstr>PowerPoint Presentation</vt:lpstr>
      <vt:lpstr>Working with Component template</vt:lpstr>
      <vt:lpstr>Working with Component template</vt:lpstr>
      <vt:lpstr>Working with Component style</vt:lpstr>
      <vt:lpstr>Working with Component style</vt:lpstr>
      <vt:lpstr>Thankyou</vt:lpstr>
      <vt:lpstr>Day 3: Databinding and string interpolation</vt:lpstr>
      <vt:lpstr>Understanding Data binding</vt:lpstr>
      <vt:lpstr>String interpolation</vt:lpstr>
      <vt:lpstr>Property Binding</vt:lpstr>
      <vt:lpstr>Property Binding vs String interpolation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 ( Formally Angular 2)</dc:title>
  <dc:creator>kumar, yaswant</dc:creator>
  <cp:lastModifiedBy>kumar, yaswant</cp:lastModifiedBy>
  <cp:revision>78</cp:revision>
  <dcterms:created xsi:type="dcterms:W3CDTF">2017-06-07T05:29:06Z</dcterms:created>
  <dcterms:modified xsi:type="dcterms:W3CDTF">2017-06-24T11:28:48Z</dcterms:modified>
</cp:coreProperties>
</file>