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101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75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aswanth992.github.io/portfolio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dirty="0"/>
              <a:t>YASWANTH.R</a:t>
            </a:r>
            <a:endParaRPr lang="en-US" sz="2400" dirty="0"/>
          </a:p>
          <a:p>
            <a:r>
              <a:rPr lang="en-US" sz="2400" dirty="0"/>
              <a:t>REGISTER NO AND NMID: 222404575/ASUNM130124J010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B.SC.SOFTWARE APPLICATION</a:t>
            </a:r>
          </a:p>
          <a:p>
            <a:r>
              <a:rPr lang="en-US" sz="2400" dirty="0"/>
              <a:t>COLLEGE:AGURCHAND MANMUL JAIN COLLEGE/ 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CDEC369-F47E-4BF9-9DBC-AE1E5EA1F5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808405"/>
            <a:ext cx="3581400" cy="20467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EFE6748-CE2B-40E7-B1C6-B238926CFA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1" y="1726856"/>
            <a:ext cx="3352799" cy="21282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B43E689-941D-4183-9A95-52AE663DA2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100" y="4306395"/>
            <a:ext cx="3581400" cy="201453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149559-8D82-4C34-8BDC-30E8BCE00827}"/>
              </a:ext>
            </a:extLst>
          </p:cNvPr>
          <p:cNvSpPr txBox="1"/>
          <p:nvPr/>
        </p:nvSpPr>
        <p:spPr>
          <a:xfrm>
            <a:off x="752619" y="1447800"/>
            <a:ext cx="6100618" cy="4861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2000"/>
              </a:lnSpc>
              <a:spcBef>
                <a:spcPts val="2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  <a:tabLst/>
              <a:defRPr/>
            </a:pP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 have created this Portfolio with my </a:t>
            </a:r>
            <a:r>
              <a:rPr kumimoji="0" lang="en-US" sz="3500" b="0" i="0" u="none" strike="noStrike" kern="0" cap="none" spc="0" normalizeH="0" baseline="0" noProof="0" dirty="0" err="1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Hardwork</a:t>
            </a: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and</a:t>
            </a:r>
            <a:endParaRPr kumimoji="0" lang="en-US" sz="3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  <a:tabLst/>
              <a:defRPr/>
            </a:pP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Consistency</a:t>
            </a:r>
            <a:endParaRPr kumimoji="0" lang="en-IN" sz="3500" b="0" i="0" u="none" strike="noStrike" kern="0" cap="none" spc="0" normalizeH="0" baseline="0" noProof="0" dirty="0">
              <a:ln>
                <a:noFill/>
              </a:ln>
              <a:solidFill>
                <a:srgbClr val="01010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  <a:tabLst/>
              <a:defRPr/>
            </a:pPr>
            <a:r>
              <a:rPr lang="en-IN" sz="3500" kern="0" dirty="0" err="1">
                <a:solidFill>
                  <a:srgbClr val="010101"/>
                </a:solidFill>
                <a:latin typeface="Arial"/>
                <a:cs typeface="Arial"/>
                <a:sym typeface="Arial"/>
              </a:rPr>
              <a:t>Github</a:t>
            </a:r>
            <a:r>
              <a:rPr lang="en-IN" sz="3500" kern="0" dirty="0">
                <a:solidFill>
                  <a:srgbClr val="010101"/>
                </a:solidFill>
                <a:latin typeface="Arial"/>
                <a:cs typeface="Arial"/>
                <a:sym typeface="Arial"/>
              </a:rPr>
              <a:t> link: https://github.com/yaswanth992</a:t>
            </a:r>
            <a:r>
              <a:rPr lang="en-IN" sz="3500" kern="0">
                <a:solidFill>
                  <a:srgbClr val="010101"/>
                </a:solidFill>
                <a:latin typeface="Arial"/>
                <a:cs typeface="Arial"/>
                <a:sym typeface="Arial"/>
              </a:rPr>
              <a:t>/portfolio.git</a:t>
            </a:r>
            <a:endParaRPr lang="en-IN" sz="3500" kern="0" dirty="0">
              <a:solidFill>
                <a:srgbClr val="010101"/>
              </a:solidFill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  <a:tabLst/>
              <a:defRPr/>
            </a:pPr>
            <a:r>
              <a:rPr lang="en-IN" sz="3200" kern="0" dirty="0" err="1">
                <a:solidFill>
                  <a:srgbClr val="010101"/>
                </a:solidFill>
                <a:latin typeface="Arial"/>
                <a:cs typeface="Arial"/>
                <a:sym typeface="Arial"/>
              </a:rPr>
              <a:t>Protfolio</a:t>
            </a:r>
            <a:r>
              <a:rPr lang="en-IN" sz="3200" kern="0" dirty="0">
                <a:solidFill>
                  <a:srgbClr val="010101"/>
                </a:solidFill>
                <a:latin typeface="Arial"/>
                <a:cs typeface="Arial"/>
                <a:sym typeface="Arial"/>
              </a:rPr>
              <a:t> link:</a:t>
            </a:r>
            <a:r>
              <a:rPr lang="en-US" sz="3200" b="1" i="0" dirty="0">
                <a:solidFill>
                  <a:srgbClr val="F0F6FC"/>
                </a:solidFill>
                <a:effectLst/>
                <a:latin typeface="-apple-system"/>
              </a:rPr>
              <a:t> </a:t>
            </a:r>
            <a:r>
              <a:rPr lang="en-US" sz="3200" b="1" i="0" u="sng" dirty="0">
                <a:solidFill>
                  <a:srgbClr val="4493F8"/>
                </a:solidFill>
                <a:effectLst/>
                <a:latin typeface="-apple-system"/>
                <a:hlinkClick r:id="rId3"/>
              </a:rPr>
              <a:t>https://yaswanth992.github.io/portfolio/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39408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br>
              <a:rPr lang="en-IN" sz="4250" spc="25" dirty="0"/>
            </a:br>
            <a:r>
              <a:rPr lang="en-IN" sz="4250" spc="25" dirty="0"/>
              <a:t>                       </a:t>
            </a:r>
            <a:br>
              <a:rPr lang="en-IN" sz="4250" spc="25" dirty="0"/>
            </a:br>
            <a:br>
              <a:rPr lang="en-IN" sz="4250" spc="25" dirty="0"/>
            </a:br>
            <a:r>
              <a:rPr lang="en-IN" sz="4250" spc="25" dirty="0"/>
              <a:t>                       DIGITAL </a:t>
            </a:r>
            <a:br>
              <a:rPr lang="en-IN" sz="4250" spc="25" dirty="0"/>
            </a:br>
            <a:r>
              <a:rPr lang="en-IN" sz="4250" spc="25" dirty="0"/>
              <a:t>PROTFOLIO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25173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spc="10" dirty="0"/>
            </a:br>
            <a:r>
              <a:rPr lang="en-US" sz="2400" spc="10" dirty="0"/>
              <a:t>1)Building the structure</a:t>
            </a:r>
            <a:br>
              <a:rPr lang="en-US" sz="2400" spc="10" dirty="0"/>
            </a:br>
            <a:r>
              <a:rPr lang="en-US" sz="2400" spc="10" dirty="0"/>
              <a:t>2)giving prefect </a:t>
            </a:r>
            <a:r>
              <a:rPr lang="en-US" sz="2400" spc="10" dirty="0" err="1"/>
              <a:t>colours</a:t>
            </a:r>
            <a:br>
              <a:rPr lang="en-US" sz="2400" spc="10" dirty="0"/>
            </a:br>
            <a:r>
              <a:rPr lang="en-US" sz="2400" spc="10" dirty="0"/>
              <a:t>3)inserting pictures</a:t>
            </a:r>
            <a:br>
              <a:rPr lang="en-US" sz="2400" spc="10" dirty="0"/>
            </a:br>
            <a:r>
              <a:rPr lang="en-US" sz="2400" spc="10" dirty="0"/>
              <a:t>4)making scrolling smooth</a:t>
            </a:r>
            <a:br>
              <a:rPr lang="en-US" sz="2400" spc="10" dirty="0"/>
            </a:br>
            <a:r>
              <a:rPr lang="en-US" sz="2400" spc="10" dirty="0"/>
              <a:t>5)making it responsive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415697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3675" marR="0" lvl="0" indent="77786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100"/>
              <a:buFont typeface="Arial"/>
              <a:buNone/>
              <a:tabLst/>
              <a:defRPr/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br>
              <a:rPr lang="en-US" sz="4250" spc="-20" dirty="0"/>
            </a:b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 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Digital Portfolio fully attached about my skills in the software world and also it holds my project</a:t>
            </a:r>
            <a:b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r>
              <a:rPr kumimoji="0" lang="en-US" sz="2300" b="0" i="0" u="none" strike="noStrike" kern="0" cap="none" spc="0" normalizeH="0" baseline="0" noProof="0" dirty="0" err="1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</a:t>
            </a:r>
            <a:r>
              <a:rPr kumimoji="0" lang="en-US" sz="23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have linked my </a:t>
            </a:r>
            <a:r>
              <a:rPr kumimoji="0" lang="en-US" sz="2300" b="0" i="0" u="none" strike="noStrike" kern="0" cap="none" spc="0" normalizeH="0" baseline="0" noProof="0" dirty="0" err="1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kumimoji="0" lang="en-US" sz="23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, </a:t>
            </a:r>
            <a:r>
              <a:rPr kumimoji="0" lang="en-US" sz="2300" b="0" i="0" u="none" strike="noStrike" kern="0" cap="none" spc="0" normalizeH="0" baseline="0" noProof="0" dirty="0" err="1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linkedin</a:t>
            </a:r>
            <a:r>
              <a:rPr kumimoji="0" lang="en-US" sz="23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,Twitter profile</a:t>
            </a: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550DE9-63C6-4A36-8F81-2ED695EA7B5D}"/>
              </a:ext>
            </a:extLst>
          </p:cNvPr>
          <p:cNvSpPr txBox="1"/>
          <p:nvPr/>
        </p:nvSpPr>
        <p:spPr>
          <a:xfrm>
            <a:off x="1066800" y="3125169"/>
            <a:ext cx="8084127" cy="621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5250" marR="0" lvl="0" indent="-82550" algn="l" defTabSz="914400" rtl="0" eaLnBrk="1" fontAlgn="auto" latinLnBrk="0" hangingPunct="1">
              <a:lnSpc>
                <a:spcPct val="215789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900"/>
              <a:buFont typeface="Arial"/>
              <a:buNone/>
              <a:tabLst/>
              <a:defRPr/>
            </a:pP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The Companies I go for Interview My Online Clients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49CCDC-9E9C-4096-A4D9-373DFEC09EA3}"/>
              </a:ext>
            </a:extLst>
          </p:cNvPr>
          <p:cNvSpPr txBox="1"/>
          <p:nvPr/>
        </p:nvSpPr>
        <p:spPr>
          <a:xfrm>
            <a:off x="3050309" y="2228770"/>
            <a:ext cx="6100618" cy="241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82926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4100"/>
              <a:buFont typeface="Arial"/>
              <a:buNone/>
              <a:tabLst/>
              <a:defRPr/>
            </a:pPr>
            <a:r>
              <a:rPr kumimoji="0" lang="en-US" sz="41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HTML</a:t>
            </a:r>
            <a:endParaRPr kumimoji="0" lang="en-US" sz="4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ctr" defTabSz="914400" rtl="0" eaLnBrk="1" fontAlgn="auto" latinLnBrk="0" hangingPunct="1">
              <a:lnSpc>
                <a:spcPct val="107462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6700"/>
              <a:buFont typeface="Courier New"/>
              <a:buNone/>
              <a:tabLst/>
              <a:defRPr/>
            </a:pPr>
            <a:r>
              <a:rPr kumimoji="0" lang="en-US" sz="6700" b="0" i="0" u="none" strike="noStrike" kern="0" cap="none" spc="0" normalizeH="0" baseline="0" noProof="0" dirty="0" err="1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css</a:t>
            </a:r>
            <a:endParaRPr kumimoji="0" lang="en-US" sz="6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10101"/>
              </a:buClr>
              <a:buSzPts val="4100"/>
              <a:buFont typeface="Arial"/>
              <a:buNone/>
              <a:tabLst/>
              <a:defRPr/>
            </a:pPr>
            <a:r>
              <a:rPr kumimoji="0" lang="en-US" sz="41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JAVASCRI PT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217863-6B7C-4F53-9245-8CAFB2CFA696}"/>
              </a:ext>
            </a:extLst>
          </p:cNvPr>
          <p:cNvSpPr txBox="1"/>
          <p:nvPr/>
        </p:nvSpPr>
        <p:spPr>
          <a:xfrm>
            <a:off x="3050309" y="2210912"/>
            <a:ext cx="6100618" cy="2450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2411" marR="0" lvl="0" indent="176213" algn="l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  <a:tabLst/>
              <a:defRPr/>
            </a:pP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3030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It has a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03030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maginificent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3030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Purple blended violet colors and it has my profile photo 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3030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My name in the Starting</a:t>
            </a: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ctr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  <a:tabLst/>
              <a:defRPr/>
            </a:pP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3030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after scrolling down you can find my projects , and what Skills do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03030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3030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have and lastly you got a information box</a:t>
            </a: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  <a:tabLst/>
              <a:defRPr/>
            </a:pP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3030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to fill up your details and get in touch with me...</a:t>
            </a: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  <a:tabLst/>
              <a:defRPr/>
            </a:pP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3030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- Thank you!!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20DA57-4DA5-467A-A8CA-840B5C7EA4FE}"/>
              </a:ext>
            </a:extLst>
          </p:cNvPr>
          <p:cNvSpPr txBox="1"/>
          <p:nvPr/>
        </p:nvSpPr>
        <p:spPr>
          <a:xfrm>
            <a:off x="3050309" y="2512598"/>
            <a:ext cx="6100618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400"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Displays My Essential Details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10101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Scrolls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Smootly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10101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it has a Arrow  button in the left to scroll up from down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</TotalTime>
  <Words>297</Words>
  <Application>Microsoft Office PowerPoint</Application>
  <PresentationFormat>Widescreen</PresentationFormat>
  <Paragraphs>54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-apple-system</vt:lpstr>
      <vt:lpstr>Arial</vt:lpstr>
      <vt:lpstr>Calibri</vt:lpstr>
      <vt:lpstr>Courier New</vt:lpstr>
      <vt:lpstr>Roboto</vt:lpstr>
      <vt:lpstr>Times New Roman</vt:lpstr>
      <vt:lpstr>Trebuchet MS</vt:lpstr>
      <vt:lpstr>Office Theme</vt:lpstr>
      <vt:lpstr>Digital Portfolio  </vt:lpstr>
      <vt:lpstr>PROJECT TITLE                                                 DIGITAL  PROTFOLIO</vt:lpstr>
      <vt:lpstr>AGENDA</vt:lpstr>
      <vt:lpstr>PROBLEM STATEMENT 1)Building the structure 2)giving prefect colours 3)inserting pictures 4)making scrolling smooth 5)making it responsive</vt:lpstr>
      <vt:lpstr>PROJECT OVERVIEW A Digital Portfolio fully attached about my skills in the software world and also it holds my project i have linked my github , linkedin ,Twitter profile 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LAB-5</cp:lastModifiedBy>
  <cp:revision>26</cp:revision>
  <dcterms:created xsi:type="dcterms:W3CDTF">2024-03-29T15:07:22Z</dcterms:created>
  <dcterms:modified xsi:type="dcterms:W3CDTF">2025-09-16T11:57:27Z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