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YASWANTH.R</a:t>
            </a:r>
            <a:endParaRPr lang="en-US" sz="2400" dirty="0"/>
          </a:p>
          <a:p>
            <a:r>
              <a:rPr lang="en-US" sz="2400" dirty="0"/>
              <a:t>REGISTER NO AND NMID: 222404575/ASUNM130124J010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B.SC.SOFTWARE APPLICATION</a:t>
            </a:r>
          </a:p>
          <a:p>
            <a:r>
              <a:rPr lang="en-US" sz="2400" dirty="0"/>
              <a:t>COLLEGE:AGURCHAND MANMUL JAIN COLLEGE/ 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EC369-F47E-4BF9-9DBC-AE1E5EA1F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08405"/>
            <a:ext cx="3581400" cy="2046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E6748-CE2B-40E7-B1C6-B238926CF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726856"/>
            <a:ext cx="3352799" cy="2128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3E689-941D-4183-9A95-52AE663DA2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4306395"/>
            <a:ext cx="3581400" cy="2014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49559-8D82-4C34-8BDC-30E8BCE00827}"/>
              </a:ext>
            </a:extLst>
          </p:cNvPr>
          <p:cNvSpPr txBox="1"/>
          <p:nvPr/>
        </p:nvSpPr>
        <p:spPr>
          <a:xfrm>
            <a:off x="3050309" y="2564663"/>
            <a:ext cx="6100618" cy="174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and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/>
              <a:t>                       </a:t>
            </a:r>
            <a:br>
              <a:rPr lang="en-IN" sz="4250" spc="25" dirty="0"/>
            </a:br>
            <a:br>
              <a:rPr lang="en-IN" sz="4250" spc="25" dirty="0"/>
            </a:br>
            <a:r>
              <a:rPr lang="en-IN" sz="4250" spc="25" dirty="0"/>
              <a:t>                       DIGITAL </a:t>
            </a:r>
            <a:br>
              <a:rPr lang="en-IN" sz="4250" spc="25" dirty="0"/>
            </a:br>
            <a:r>
              <a:rPr lang="en-IN" sz="4250" spc="25" dirty="0"/>
              <a:t>PROTFOLIO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5173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2400" spc="10" dirty="0"/>
              <a:t>1)Building the structure</a:t>
            </a:r>
            <a:br>
              <a:rPr lang="en-US" sz="2400" spc="10" dirty="0"/>
            </a:br>
            <a:r>
              <a:rPr lang="en-US" sz="2400" spc="10" dirty="0"/>
              <a:t>2)giving prefect </a:t>
            </a:r>
            <a:r>
              <a:rPr lang="en-US" sz="2400" spc="10" dirty="0" err="1"/>
              <a:t>colours</a:t>
            </a:r>
            <a:br>
              <a:rPr lang="en-US" sz="2400" spc="10" dirty="0"/>
            </a:br>
            <a:r>
              <a:rPr lang="en-US" sz="2400" spc="10" dirty="0"/>
              <a:t>3)inserting pictures</a:t>
            </a:r>
            <a:br>
              <a:rPr lang="en-US" sz="2400" spc="10" dirty="0"/>
            </a:br>
            <a:r>
              <a:rPr lang="en-US" sz="2400" spc="10" dirty="0"/>
              <a:t>4)making scrolling smooth</a:t>
            </a:r>
            <a:br>
              <a:rPr lang="en-US" sz="2400" spc="10" dirty="0"/>
            </a:br>
            <a:r>
              <a:rPr lang="en-US" sz="2400" spc="10" dirty="0"/>
              <a:t>5)making it responsive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156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  <a:tabLst/>
              <a:defRPr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b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50DE9-63C6-4A36-8F81-2ED695EA7B5D}"/>
              </a:ext>
            </a:extLst>
          </p:cNvPr>
          <p:cNvSpPr txBox="1"/>
          <p:nvPr/>
        </p:nvSpPr>
        <p:spPr>
          <a:xfrm>
            <a:off x="1066800" y="3125169"/>
            <a:ext cx="8084127" cy="62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marR="0" lvl="0" indent="-82550" algn="l" defTabSz="914400" rtl="0" eaLnBrk="1" fontAlgn="auto" latinLnBrk="0" hangingPunct="1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9CCDC-9E9C-4096-A4D9-373DFEC09EA3}"/>
              </a:ext>
            </a:extLst>
          </p:cNvPr>
          <p:cNvSpPr txBox="1"/>
          <p:nvPr/>
        </p:nvSpPr>
        <p:spPr>
          <a:xfrm>
            <a:off x="3050309" y="2228770"/>
            <a:ext cx="6100618" cy="241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</a:t>
            </a:r>
            <a:endParaRPr kumimoji="0" lang="en-US" sz="4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  <a:tabLst/>
              <a:defRPr/>
            </a:pPr>
            <a:r>
              <a:rPr kumimoji="0" lang="en-US" sz="67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kumimoji="0" lang="en-US" sz="6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JAVASCRI PT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17863-6B7C-4F53-9245-8CAFB2CFA696}"/>
              </a:ext>
            </a:extLst>
          </p:cNvPr>
          <p:cNvSpPr txBox="1"/>
          <p:nvPr/>
        </p:nvSpPr>
        <p:spPr>
          <a:xfrm>
            <a:off x="3050309" y="2210912"/>
            <a:ext cx="6100618" cy="245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Thank you!!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0DA57-4DA5-467A-A8CA-840B5C7EA4FE}"/>
              </a:ext>
            </a:extLst>
          </p:cNvPr>
          <p:cNvSpPr txBox="1"/>
          <p:nvPr/>
        </p:nvSpPr>
        <p:spPr>
          <a:xfrm>
            <a:off x="3050309" y="2512598"/>
            <a:ext cx="61006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Smootly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270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                                             DIGITAL  PROTFOLIO</vt:lpstr>
      <vt:lpstr>AGENDA</vt:lpstr>
      <vt:lpstr>PROBLEM STATEMENT 1)Building the structure 2)giving prefect colours 3)inserting pictures 4)making scrolling smooth 5)making it responsive</vt:lpstr>
      <vt:lpstr>PROJECT OVERVIEW A Digital Portfolio fully attached about my skills in the software world and also it holds my project i have linked my github , linkedin ,Twitter profile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25</cp:revision>
  <dcterms:created xsi:type="dcterms:W3CDTF">2024-03-29T15:07:22Z</dcterms:created>
  <dcterms:modified xsi:type="dcterms:W3CDTF">2025-09-12T11:05:04Z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