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swanth.kumar-d@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11915340"/>
              </p:ext>
            </p:extLst>
          </p:nvPr>
        </p:nvGraphicFramePr>
        <p:xfrm>
          <a:off x="9236077" y="1464310"/>
          <a:ext cx="2955923" cy="4962014"/>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827589">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sz="800" b="0" dirty="0"/>
                        <a:t>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5950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MSSQL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182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 Angular 4, TypeScript</a:t>
                      </a:r>
                    </a:p>
                  </a:txBody>
                  <a:tcPr/>
                </a:tc>
                <a:extLst>
                  <a:ext uri="{0D108BD9-81ED-4DB2-BD59-A6C34878D82A}">
                    <a16:rowId xmlns:a16="http://schemas.microsoft.com/office/drawing/2014/main" val="10002"/>
                  </a:ext>
                </a:extLst>
              </a:tr>
              <a:tr h="4668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Postman,  STS, Visual studio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Code,Git</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Squirrel client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6091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altLang="nl-NL"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knowledge of AWS servers, Databases, Aws Tools</a:t>
                      </a:r>
                      <a:endParaRPr lang="en-US" altLang="nl-NL" sz="800" dirty="0"/>
                    </a:p>
                  </a:txBody>
                  <a:tcPr/>
                </a:tc>
                <a:extLst>
                  <a:ext uri="{0D108BD9-81ED-4DB2-BD59-A6C34878D82A}">
                    <a16:rowId xmlns:a16="http://schemas.microsoft.com/office/drawing/2014/main" val="10004"/>
                  </a:ext>
                </a:extLst>
              </a:tr>
              <a:tr h="13764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6864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34720" y="2737097"/>
            <a:ext cx="4008437" cy="2795587"/>
          </a:xfrm>
        </p:spPr>
        <p:txBody>
          <a:bodyPr/>
          <a:lstStyle/>
          <a:p>
            <a:pPr>
              <a:lnSpc>
                <a:spcPct val="114000"/>
              </a:lnSpc>
            </a:pPr>
            <a:endParaRPr lang="en-US" altLang="en-US" sz="1100" b="1" dirty="0"/>
          </a:p>
          <a:p>
            <a:pPr marL="171450" indent="-171450">
              <a:lnSpc>
                <a:spcPct val="114000"/>
              </a:lnSpc>
              <a:buFont typeface="Wingdings" panose="05000000000000000000" pitchFamily="2" charset="2"/>
              <a:buChar char="Ø"/>
            </a:pPr>
            <a:r>
              <a:rPr lang="en-US" altLang="en-US" sz="1100" b="1" dirty="0"/>
              <a:t>Certified By Microsoft Azure</a:t>
            </a:r>
          </a:p>
          <a:p>
            <a:pPr marL="171450" indent="-171450">
              <a:lnSpc>
                <a:spcPct val="114000"/>
              </a:lnSpc>
              <a:buFont typeface="Wingdings" panose="05000000000000000000" pitchFamily="2" charset="2"/>
              <a:buChar char="Ø"/>
            </a:pPr>
            <a:r>
              <a:rPr lang="en-US" sz="1100" b="1" dirty="0">
                <a:latin typeface="Times New Roman" panose="02020603050405020304" pitchFamily="18" charset="0"/>
                <a:ea typeface="Times New Roman" panose="02020603050405020304" pitchFamily="18" charset="0"/>
              </a:rPr>
              <a:t>Certified in Agile</a:t>
            </a:r>
          </a:p>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Certified Level 1 &amp; 2 java Entry Developer</a:t>
            </a:r>
            <a:endParaRPr lang="en-IN" sz="1100" b="1" dirty="0">
              <a:effectLst/>
              <a:latin typeface="Times New Roman" panose="02020603050405020304" pitchFamily="18" charset="0"/>
              <a:ea typeface="Times New Roman" panose="02020603050405020304" pitchFamily="18" charset="0"/>
            </a:endParaRPr>
          </a:p>
          <a:p>
            <a:pPr>
              <a:lnSpc>
                <a:spcPct val="114000"/>
              </a:lnSpc>
            </a:pPr>
            <a:r>
              <a:rPr lang="en-US" b="1" dirty="0"/>
              <a:t>JAVA PROJECT:-</a:t>
            </a:r>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a:t>
            </a:r>
          </a:p>
          <a:p>
            <a:pPr eaLnBrk="1" hangingPunct="1">
              <a:lnSpc>
                <a:spcPct val="114000"/>
              </a:lnSpc>
            </a:pPr>
            <a:endParaRPr lang="en-US" altLang="en-US" b="1" dirty="0"/>
          </a:p>
          <a:p>
            <a:pPr eaLnBrk="1" hangingPunct="1">
              <a:lnSpc>
                <a:spcPct val="114000"/>
              </a:lnSpc>
            </a:pPr>
            <a:r>
              <a:rPr lang="en-IN" altLang="en-US"/>
              <a:t> </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872956" cy="20320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Yaswanth.kumar</a:t>
            </a:r>
            <a:r>
              <a:rPr lang="en-US" altLang="nl-NL"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-d</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7036128907</a:t>
            </a:r>
          </a:p>
        </p:txBody>
      </p:sp>
      <p:sp>
        <p:nvSpPr>
          <p:cNvPr id="7175" name="Text Placeholder 26"/>
          <p:cNvSpPr>
            <a:spLocks noGrp="1"/>
          </p:cNvSpPr>
          <p:nvPr>
            <p:ph type="body" sz="quarter" idx="50"/>
          </p:nvPr>
        </p:nvSpPr>
        <p:spPr>
          <a:xfrm>
            <a:off x="381000" y="2737097"/>
            <a:ext cx="4008437" cy="3557587"/>
          </a:xfrm>
        </p:spPr>
        <p:txBody>
          <a:bodyPr/>
          <a:lstStyle/>
          <a:p>
            <a:r>
              <a:rPr lang="en-US" b="1" dirty="0">
                <a:sym typeface="+mn-ea"/>
              </a:rPr>
              <a:t>Working Experience In Projects</a:t>
            </a:r>
          </a:p>
          <a:p>
            <a:pPr marL="171450" indent="-171450">
              <a:buFont typeface="Arial" panose="020B0604020202020204" pitchFamily="34" charset="0"/>
              <a:buChar char="•"/>
            </a:pPr>
            <a:r>
              <a:rPr lang="en-US" dirty="0">
                <a:sym typeface="+mn-ea"/>
              </a:rPr>
              <a:t>Worked on Disney Development Project , On creating projects For GET,POST,DELETE, UPDATE  using Rest </a:t>
            </a:r>
            <a:r>
              <a:rPr lang="en-US" dirty="0" err="1">
                <a:sym typeface="+mn-ea"/>
              </a:rPr>
              <a:t>Api</a:t>
            </a:r>
            <a:r>
              <a:rPr lang="en-US" dirty="0">
                <a:sym typeface="+mn-ea"/>
              </a:rPr>
              <a:t> Services.</a:t>
            </a:r>
          </a:p>
          <a:p>
            <a:pPr marL="171450" indent="-171450">
              <a:buFont typeface="Arial" panose="020B0604020202020204" pitchFamily="34" charset="0"/>
              <a:buChar char="•"/>
            </a:pPr>
            <a:r>
              <a:rPr lang="en-US" dirty="0">
                <a:sym typeface="+mn-ea"/>
              </a:rPr>
              <a:t>Worked on </a:t>
            </a:r>
            <a:r>
              <a:rPr lang="en-US" dirty="0" err="1">
                <a:sym typeface="+mn-ea"/>
              </a:rPr>
              <a:t>MsSql</a:t>
            </a:r>
            <a:r>
              <a:rPr lang="en-US" dirty="0">
                <a:sym typeface="+mn-ea"/>
              </a:rPr>
              <a:t> Database , </a:t>
            </a:r>
            <a:r>
              <a:rPr lang="en-US" dirty="0" err="1">
                <a:sym typeface="+mn-ea"/>
              </a:rPr>
              <a:t>PostGre</a:t>
            </a:r>
            <a:r>
              <a:rPr lang="en-US" dirty="0">
                <a:sym typeface="+mn-ea"/>
              </a:rPr>
              <a:t> </a:t>
            </a:r>
            <a:r>
              <a:rPr lang="en-US" dirty="0" err="1">
                <a:sym typeface="+mn-ea"/>
              </a:rPr>
              <a:t>Sql</a:t>
            </a:r>
            <a:r>
              <a:rPr lang="en-US" dirty="0">
                <a:sym typeface="+mn-ea"/>
              </a:rPr>
              <a:t> Database </a:t>
            </a:r>
          </a:p>
          <a:p>
            <a:pPr marL="171450" indent="-171450">
              <a:buFont typeface="Arial" panose="020B0604020202020204" pitchFamily="34" charset="0"/>
              <a:buChar char="•"/>
            </a:pPr>
            <a:r>
              <a:rPr lang="en-US" dirty="0">
                <a:sym typeface="+mn-ea"/>
              </a:rPr>
              <a:t>Worked on creation of Test Cases using Mockito And Wire Mock For component Test Cases</a:t>
            </a:r>
          </a:p>
          <a:p>
            <a:pPr marL="171450" indent="-171450">
              <a:buFont typeface="Arial" panose="020B0604020202020204" pitchFamily="34" charset="0"/>
              <a:buChar char="•"/>
            </a:pPr>
            <a:r>
              <a:rPr lang="en-US" dirty="0">
                <a:sym typeface="+mn-ea"/>
              </a:rPr>
              <a:t>Worked on Feign Client Implementation</a:t>
            </a:r>
          </a:p>
          <a:p>
            <a:pPr marL="171450" indent="-171450">
              <a:buFont typeface="Arial" panose="020B0604020202020204" pitchFamily="34" charset="0"/>
              <a:buChar char="•"/>
            </a:pPr>
            <a:r>
              <a:rPr lang="en-US" dirty="0">
                <a:sym typeface="+mn-ea"/>
              </a:rPr>
              <a:t>Hands on experience in developing web pages using </a:t>
            </a:r>
            <a:r>
              <a:rPr lang="en-US" b="1" dirty="0">
                <a:sym typeface="+mn-ea"/>
              </a:rPr>
              <a:t>HTML5, CSS</a:t>
            </a:r>
            <a:r>
              <a:rPr lang="en-US" dirty="0">
                <a:sym typeface="+mn-ea"/>
              </a:rPr>
              <a:t>3, </a:t>
            </a:r>
            <a:r>
              <a:rPr lang="en-US" b="1" dirty="0">
                <a:sym typeface="+mn-ea"/>
              </a:rPr>
              <a:t>JavaScript</a:t>
            </a:r>
            <a:r>
              <a:rPr lang="en-US" dirty="0">
                <a:sym typeface="+mn-ea"/>
              </a:rPr>
              <a:t>, </a:t>
            </a:r>
            <a:r>
              <a:rPr lang="en-US" b="1" dirty="0">
                <a:sym typeface="+mn-ea"/>
              </a:rPr>
              <a:t>TypeScript </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YASWANTH KUMAR DATTI</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Gayatri vidya parishad school of Engineering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Mechanical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2016- 2020</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28A66007-0A8F-444B-9145-F2E53E120815}"/>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a:stretch/>
        </p:blipFill>
        <p:spPr>
          <a:xfrm>
            <a:off x="703883" y="266944"/>
            <a:ext cx="1564033" cy="169370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338</TotalTime>
  <Words>262</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D, Yaswanth</cp:lastModifiedBy>
  <cp:revision>131</cp:revision>
  <dcterms:created xsi:type="dcterms:W3CDTF">2020-09-22T06:24:00Z</dcterms:created>
  <dcterms:modified xsi:type="dcterms:W3CDTF">2022-11-06T08:55:02Z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