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BC65-CBDE-4F86-A716-65432739CF40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AC95-7E66-46C2-9517-CA14093C820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48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BC65-CBDE-4F86-A716-65432739CF40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AC95-7E66-46C2-9517-CA14093C8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68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BC65-CBDE-4F86-A716-65432739CF40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AC95-7E66-46C2-9517-CA14093C8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59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BC65-CBDE-4F86-A716-65432739CF40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AC95-7E66-46C2-9517-CA14093C8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25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BC65-CBDE-4F86-A716-65432739CF40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AC95-7E66-46C2-9517-CA14093C820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05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BC65-CBDE-4F86-A716-65432739CF40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AC95-7E66-46C2-9517-CA14093C8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91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BC65-CBDE-4F86-A716-65432739CF40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AC95-7E66-46C2-9517-CA14093C8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24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BC65-CBDE-4F86-A716-65432739CF40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AC95-7E66-46C2-9517-CA14093C8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2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BC65-CBDE-4F86-A716-65432739CF40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AC95-7E66-46C2-9517-CA14093C8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94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872BC65-CBDE-4F86-A716-65432739CF40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15AC95-7E66-46C2-9517-CA14093C8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43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BC65-CBDE-4F86-A716-65432739CF40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AC95-7E66-46C2-9517-CA14093C8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5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872BC65-CBDE-4F86-A716-65432739CF40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B15AC95-7E66-46C2-9517-CA14093C820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43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stersportal.eu/countries/82/united-stat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2651-0C83-4A4A-AB5A-920766C98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8340" y="1524786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IN" sz="4400" b="0" i="0" dirty="0">
                <a:solidFill>
                  <a:schemeClr val="tx2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University Admission Prediction</a:t>
            </a:r>
            <a:br>
              <a:rPr lang="en-IN" sz="1100" b="0" i="0" dirty="0">
                <a:solidFill>
                  <a:schemeClr val="tx2">
                    <a:lumMod val="75000"/>
                  </a:schemeClr>
                </a:solidFill>
                <a:effectLst/>
                <a:latin typeface="Montserrat"/>
              </a:rPr>
            </a:br>
            <a:endParaRPr lang="en-IN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C94BA-C382-40EE-89F6-2A81EF255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495800"/>
            <a:ext cx="9892683" cy="2125790"/>
          </a:xfrm>
        </p:spPr>
        <p:txBody>
          <a:bodyPr>
            <a:normAutofit/>
          </a:bodyPr>
          <a:lstStyle/>
          <a:p>
            <a:pPr lvl="2"/>
            <a:r>
              <a:rPr lang="en-IN" sz="2400" dirty="0"/>
              <a:t>MANIDEEP DONKA</a:t>
            </a:r>
          </a:p>
          <a:p>
            <a:pPr lvl="2"/>
            <a:r>
              <a:rPr lang="en-IN" sz="2400" dirty="0"/>
              <a:t>KARAGGI SARAT CHANDRA</a:t>
            </a:r>
          </a:p>
          <a:p>
            <a:pPr lvl="2"/>
            <a:r>
              <a:rPr lang="en-IN" sz="2400" dirty="0"/>
              <a:t>APPALA YASWANTH</a:t>
            </a:r>
          </a:p>
          <a:p>
            <a:pPr lvl="2"/>
            <a:r>
              <a:rPr lang="en-IN" sz="2400" dirty="0"/>
              <a:t>SAMARENDRA NIMMALA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54583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B3586-36D2-4702-AA0F-0C91CFA0DDB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772357"/>
            <a:ext cx="7262813" cy="62146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BLOCK DIAGRAM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1A268-8A75-4BDF-8DBF-1AD45CD8E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188" y="1498693"/>
            <a:ext cx="7998849" cy="365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18386-03DD-4DED-94EA-7C4828AE546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685800"/>
            <a:ext cx="8001000" cy="381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    FLOW CHART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B8ABB5-3D3D-4652-B9D3-BAF1A7021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902" y="533149"/>
            <a:ext cx="5193437" cy="575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4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41D7-7C33-48E6-8A9C-22A39B5A9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2">
                    <a:lumMod val="50000"/>
                  </a:schemeClr>
                </a:solidFill>
              </a:rPr>
              <a:t>SOFTWARE DESIGNING</a:t>
            </a:r>
            <a:endParaRPr lang="en-IN" sz="4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6F738-646D-48BD-AAE7-2A3ED478B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1429" y="1737360"/>
            <a:ext cx="12233429" cy="4457412"/>
          </a:xfrm>
        </p:spPr>
        <p:txBody>
          <a:bodyPr>
            <a:normAutofit fontScale="325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4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sz="4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4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Notebook Environment </a:t>
            </a:r>
            <a:endParaRPr lang="en-IN" sz="4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4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Spyder Ide </a:t>
            </a:r>
            <a:endParaRPr lang="en-IN" sz="4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4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Machine Learning Algorithms </a:t>
            </a:r>
            <a:endParaRPr lang="en-IN" sz="4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4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Python (pandas, </a:t>
            </a:r>
            <a:r>
              <a:rPr lang="en-US" sz="4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4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matplotlib, seaborn, </a:t>
            </a:r>
            <a:r>
              <a:rPr lang="en-US" sz="4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4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IN" sz="4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4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HTML </a:t>
            </a:r>
            <a:endParaRPr lang="en-IN" sz="4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4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Flask</a:t>
            </a:r>
            <a:endParaRPr lang="en-IN" sz="4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4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developed this university admission prediction by using the Python language which is a interpreted and high level programming language and using the Machine Learning algorithms. For coding we used the </a:t>
            </a:r>
            <a:r>
              <a:rPr lang="en-US" sz="4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4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Notebook environment of the Anaconda distributions and the Spyder, it is an integrated scientific programming in the python language. For creating a user interface for the prediction we used the Flask. It is a micro web framework written in Python. It is classified as a micro framework because it does not require particular tools or libraries. It has no database abstraction layer, form validation, or any other components where pre-existing third-party libraries provide common functions, and a scripting language to create a webpage is HTML by creating the templates to use in the functions of the Flask and HTML. </a:t>
            </a:r>
            <a:endParaRPr lang="en-IN" sz="4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6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0FC22-57D3-4690-A163-46A8D2D4F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179" y="452761"/>
            <a:ext cx="10058400" cy="12695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ADVANTAGES AND DISADVANTAGES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92F21-3A24-4D73-A2D7-1FFB1DC82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0880"/>
          </a:xfrm>
        </p:spPr>
        <p:txBody>
          <a:bodyPr>
            <a:noAutofit/>
          </a:bodyPr>
          <a:lstStyle/>
          <a:p>
            <a:pPr algn="just"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US" sz="1600" b="1" dirty="0">
                <a:solidFill>
                  <a:srgbClr val="333333"/>
                </a:solidFill>
                <a:effectLst/>
                <a:latin typeface="Arimo"/>
                <a:ea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225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●The first is the ability to determine the relative influence of one or more predictor    variables to the criterion value.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225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●The second advantage is the ability to identify outliers, or anomalies. 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225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●It is composed using the HTML and Python for the web usage in real time.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225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●Multi Linear regression gave the accurate result of the prediction up to 87.5% which is the algorithm we used for prediction.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225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●It can work in real time and predict as soon as the necessary details for prediction are given    to the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model.It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can work in real time and predict as soon as the necessary details for prediction are given to the model.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67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A352CD-36B2-4EAA-9619-92E20B944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E5FA09-9749-4192-9B25-E108A2B92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225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disadvantage of using a multiple regression model usually comes down to the data being used.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225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It could not work anywhere like a web-application, if one is using other should be static.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● Needs multiple value for the prediction.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1822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0CF2-A615-4EC0-B01D-554B0CD0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APPLICATIONS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CF7E0-9B8C-4AE3-B705-F0BE7F447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buClr>
                <a:srgbClr val="4472C4"/>
              </a:buClr>
              <a:buNone/>
            </a:pPr>
            <a:r>
              <a:rPr lang="en-US" sz="1800" dirty="0">
                <a:solidFill>
                  <a:srgbClr val="000000"/>
                </a:solidFill>
                <a:effectLst>
                  <a:glow>
                    <a:srgbClr val="000000"/>
                  </a:glow>
                  <a:outerShdw blurRad="38100" dist="25400" dir="5400000" algn="ctr">
                    <a:srgbClr val="6E747A">
                      <a:alpha val="43000"/>
                    </a:srgbClr>
                  </a:outerShdw>
                  <a:reflection stA="0" endPos="0" fadeDir="0" sx="0" sy="0"/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sz="1800" spc="0" dirty="0">
                <a:ln>
                  <a:noFill/>
                </a:ln>
                <a:solidFill>
                  <a:srgbClr val="000000"/>
                </a:solidFill>
                <a:effectLst>
                  <a:glow>
                    <a:srgbClr val="000000"/>
                  </a:glow>
                  <a:outerShdw blurRad="38100" dist="25400" dir="5400000" algn="ctr">
                    <a:srgbClr val="6E747A">
                      <a:alpha val="43000"/>
                    </a:srgbClr>
                  </a:outerShdw>
                  <a:reflection stA="0" endPos="0" fadeDir="0" sx="0" sy="0"/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we use Machine Learning Algorithms to analyze the data and helps students in shortlisting universities  with their profiles.</a:t>
            </a:r>
            <a:endParaRPr lang="en-IN" sz="1800" spc="0" dirty="0">
              <a:ln>
                <a:noFill/>
              </a:ln>
              <a:effectLst>
                <a:glow>
                  <a:srgbClr val="000000"/>
                </a:glow>
                <a:outerShdw blurRad="38100" dist="25400" dir="5400000" algn="ctr">
                  <a:srgbClr val="6E747A">
                    <a:alpha val="43000"/>
                  </a:srgbClr>
                </a:outerShdw>
                <a:reflection stA="0" endPos="0" fadeDir="0" sx="0" sy="0"/>
              </a:effectLst>
              <a:latin typeface="Calibri" panose="020F0502020204030204" pitchFamily="34" charset="0"/>
              <a:ea typeface="Calibri" panose="020F0502020204030204" pitchFamily="34" charset="0"/>
              <a:cs typeface="Wingdings" panose="05000000000000000000" pitchFamily="2" charset="2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Navigating the chance of admit through the site is easy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Clr>
                <a:srgbClr val="4472C4"/>
              </a:buClr>
              <a:buNone/>
            </a:pPr>
            <a:r>
              <a:rPr lang="en-US" sz="1800" spc="0" dirty="0">
                <a:ln>
                  <a:noFill/>
                </a:ln>
                <a:solidFill>
                  <a:srgbClr val="000000"/>
                </a:solidFill>
                <a:effectLst>
                  <a:glow>
                    <a:srgbClr val="000000"/>
                  </a:glow>
                  <a:outerShdw blurRad="38100" dist="25400" dir="5400000" algn="ctr">
                    <a:srgbClr val="6E747A">
                      <a:alpha val="43000"/>
                    </a:srgbClr>
                  </a:outerShdw>
                  <a:reflection stA="0" endPos="0" fadeDir="0" sx="0" sy="0"/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sz="1800" spc="0" dirty="0">
                <a:ln>
                  <a:noFill/>
                </a:ln>
                <a:solidFill>
                  <a:srgbClr val="000000"/>
                </a:solidFill>
                <a:effectLst>
                  <a:glow>
                    <a:srgbClr val="000000"/>
                  </a:glow>
                  <a:outerShdw blurRad="38100" dist="25400" dir="5400000" algn="ctr">
                    <a:srgbClr val="6E747A">
                      <a:alpha val="43000"/>
                    </a:srgbClr>
                  </a:outerShdw>
                  <a:reflection stA="0" endPos="0" fadeDir="0" sx="0" sy="0"/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This model allow the students to save the extra amount of time and money that they would spend on education consultants and application fees for the universities.</a:t>
            </a:r>
            <a:endParaRPr lang="en-IN" sz="1800" spc="0" dirty="0">
              <a:ln>
                <a:noFill/>
              </a:ln>
              <a:effectLst>
                <a:glow>
                  <a:srgbClr val="000000"/>
                </a:glow>
                <a:outerShdw blurRad="38100" dist="25400" dir="5400000" algn="ctr">
                  <a:srgbClr val="6E747A">
                    <a:alpha val="43000"/>
                  </a:srgbClr>
                </a:outerShdw>
                <a:reflection stA="0" endPos="0" fadeDir="0" sx="0" sy="0"/>
              </a:effectLst>
              <a:latin typeface="Calibri" panose="020F0502020204030204" pitchFamily="34" charset="0"/>
              <a:ea typeface="Calibri" panose="020F0502020204030204" pitchFamily="34" charset="0"/>
              <a:cs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50165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B663-099F-4634-823B-0085CF21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E9F7C-0D0E-4D0D-B3E8-51DB48ACF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aim is to construct a robust model that simultaneously estimates the chance of admit. For the project , University Admission Prediction Multi Linear regression provides greater accuracy than the other regression algorithms which are Decision tree and Random forest. Multi Linear regression  algorithm provides 87.5% accuracy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99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1668-0AF2-463B-9978-1C691515B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145219"/>
            <a:ext cx="10058400" cy="59214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BIBLIGRAPHY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DEF5D-327A-47DD-87CF-05FDAB9D9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Abdul Fatah S; M, A. H. (2012). Hybrid Recommender System for Predicting College Admission, pp. 107–113.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Eberle, W., Simpson, E., Talbert, D., Roberts, L. and Pope, A. (n.d.). Using Machine Learning and Predictive Modeling to Assess Admission Policies and Standards.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●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Jamison, J. (2017). Applying Machine Learning to Predict Davidson College ’ s Admissions Yield, pp. 765–766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Mane, R. V. (2016). Predicting Student Admission decisions by Association Rule Mining with Pattern Growth Approach, pp. 202–207.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Master Portal (2017). Master Portal. URL: </a:t>
            </a: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http://www.mastersportal.eu/countries/82/united-states.html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72796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181</TotalTime>
  <Words>623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Arimo</vt:lpstr>
      <vt:lpstr>Calibri</vt:lpstr>
      <vt:lpstr>Calibri Light</vt:lpstr>
      <vt:lpstr>Montserrat</vt:lpstr>
      <vt:lpstr>Roboto</vt:lpstr>
      <vt:lpstr>Times New Roman</vt:lpstr>
      <vt:lpstr>Retrospect</vt:lpstr>
      <vt:lpstr>University Admission Prediction </vt:lpstr>
      <vt:lpstr>PowerPoint Presentation</vt:lpstr>
      <vt:lpstr>     FLOW CHART</vt:lpstr>
      <vt:lpstr>SOFTWARE DESIGNING</vt:lpstr>
      <vt:lpstr>ADVANTAGES AND DISADVANTAGES</vt:lpstr>
      <vt:lpstr>Disadvantages:</vt:lpstr>
      <vt:lpstr>APPLICATIONS</vt:lpstr>
      <vt:lpstr>CONCLUSION</vt:lpstr>
      <vt:lpstr>BIBLIGRAPHY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Prediction</dc:title>
  <dc:creator>Sarat Chandra Karaggi</dc:creator>
  <cp:lastModifiedBy>Sarat Chandra Karaggi</cp:lastModifiedBy>
  <cp:revision>11</cp:revision>
  <dcterms:created xsi:type="dcterms:W3CDTF">2020-09-05T05:41:46Z</dcterms:created>
  <dcterms:modified xsi:type="dcterms:W3CDTF">2020-09-05T10:09:33Z</dcterms:modified>
</cp:coreProperties>
</file>