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presentation.main+xml" PartName="/ppt/presentation.xml"/>
  <Override ContentType="application/vnd.openxmlformats-officedocument.presentationml.presProps+xml" PartName="/ppt/presProps2.xml"/>
  <Override ContentType="application/vnd.openxmlformats-officedocument.theme+xml" PartName="/ppt/theme/theme1.xml"/>
  <Override ContentType="application/vnd.openxmlformats-officedocument.presentationml.viewProps+xml" PartName="/ppt/viewProps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9144000"/>
  <p:notesSz cx="6858000" cy="9144000"/>
  <p:defaultTextStyle>
    <a:defPPr lvl="0">
      <a:defRPr lang="en-US"/>
    </a:defPPr>
    <a:lvl1pPr defTabSz="4572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4572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4572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4572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4572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4572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4572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4572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4572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2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2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viewProps" Target="viewProps2.xml"/><Relationship Id="rId3" Type="http://schemas.openxmlformats.org/officeDocument/2006/relationships/presProps" Target="presProps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"/>
          <p:cNvSpPr txBox="1"/>
          <p:nvPr>
            <p:ph type="ctrTitle"/>
          </p:nvPr>
        </p:nvSpPr>
        <p:spPr>
          <a:xfrm>
            <a:off x="685800" y="245368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House Rental Management System</a:t>
            </a:r>
            <a:endParaRPr/>
          </a:p>
        </p:txBody>
      </p:sp>
      <p:sp>
        <p:nvSpPr>
          <p:cNvPr id="17" name="Google Shape;17;p1"/>
          <p:cNvSpPr txBox="1"/>
          <p:nvPr>
            <p:ph idx="1" type="subTitle"/>
          </p:nvPr>
        </p:nvSpPr>
        <p:spPr>
          <a:xfrm>
            <a:off x="1152000" y="1921579"/>
            <a:ext cx="7306200" cy="3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Team ID: LTVIP2025TMID54144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Team Size: 4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Team Leader: S Krishna Priya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Team Member: Setty Sridivya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Team Member: Shaik Mustaq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Team Member: Yaswanth Angajala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 Diagram</a:t>
            </a:r>
          </a:p>
        </p:txBody>
      </p:sp>
      <p:pic>
        <p:nvPicPr>
          <p:cNvPr id="3" name="Picture 2" descr="Screenshot (40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HouseHunt is a full-stack web application that enables smooth rental property management by connecting renters, owners, and admins via one digital platform.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Let owners list/manage properties.</a:t>
            </a:r>
          </a:p>
          <a:p>
            <a:r>
              <a:t>2. Help renters discover and book.</a:t>
            </a:r>
          </a:p>
          <a:p>
            <a:r>
              <a:t>3. Allow admins to approve/verify users.</a:t>
            </a:r>
          </a:p>
          <a:p>
            <a:r>
              <a:t>4. Ensure secure, scalable, responsive UI.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Admin/Owner/Renter roles</a:t>
            </a:r>
          </a:p>
          <a:p>
            <a:r>
              <a:t>• Property listing with images</a:t>
            </a:r>
          </a:p>
          <a:p>
            <a:r>
              <a:t>• Filter-based search</a:t>
            </a:r>
          </a:p>
          <a:p>
            <a:r>
              <a:t>• Booking system</a:t>
            </a:r>
          </a:p>
          <a:p>
            <a:r>
              <a:t>• JWT Authentication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Technological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Frontend: React.js, Bootstrap, MUI</a:t>
            </a:r>
          </a:p>
          <a:p>
            <a:r>
              <a:t>Backend: Node.js, Express.js</a:t>
            </a:r>
          </a:p>
          <a:p>
            <a:r>
              <a:t>Database: MongoDB</a:t>
            </a:r>
          </a:p>
          <a:p>
            <a:r>
              <a:t>Security: JWT, Multer</a:t>
            </a:r>
          </a:p>
          <a:p>
            <a:r>
              <a:t>Communication: Axios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Frontend (React) → Axios → Express.js (Backend) → MongoDB</a:t>
            </a:r>
          </a:p>
          <a:p>
            <a:r>
              <a:t>File uploads handled using Multer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Frontend Folder Structure</a:t>
            </a:r>
          </a:p>
        </p:txBody>
      </p:sp>
      <p:pic>
        <p:nvPicPr>
          <p:cNvPr id="3" name="Picture 2" descr="f7898844-b1db-43dd-ba03-0d4c989f56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486904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App.js &amp; Component Files</a:t>
            </a:r>
          </a:p>
        </p:txBody>
      </p:sp>
      <p:pic>
        <p:nvPicPr>
          <p:cNvPr id="3" name="Picture 2" descr="c2665080-a157-4f5b-930d-a93449abf4d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430047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Backend Folder Structure</a:t>
            </a:r>
          </a:p>
        </p:txBody>
      </p:sp>
      <p:pic>
        <p:nvPicPr>
          <p:cNvPr id="3" name="Picture 2" descr="2615a486-15f5-4b87-9f1f-23b9602c488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473123" cy="4114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