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A76"/>
    <a:srgbClr val="F9F8F8"/>
    <a:srgbClr val="CDD3CE"/>
    <a:srgbClr val="BBB5BD"/>
    <a:srgbClr val="A76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A5BD1-3FB3-41FB-88CD-39592AA57FF0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C24A1-0F03-443D-BF26-75E4A847D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35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872617" y="1764619"/>
            <a:ext cx="191960" cy="191960"/>
            <a:chOff x="4282813" y="1288821"/>
            <a:chExt cx="130562" cy="130562"/>
          </a:xfrm>
        </p:grpSpPr>
        <p:sp>
          <p:nvSpPr>
            <p:cNvPr id="10" name="Google Shape;10;p2"/>
            <p:cNvSpPr/>
            <p:nvPr/>
          </p:nvSpPr>
          <p:spPr>
            <a:xfrm>
              <a:off x="4328721" y="1288821"/>
              <a:ext cx="38148" cy="130562"/>
            </a:xfrm>
            <a:custGeom>
              <a:avLst/>
              <a:gdLst/>
              <a:ahLst/>
              <a:cxnLst/>
              <a:rect l="l" t="t" r="r" b="b"/>
              <a:pathLst>
                <a:path w="703" h="2406" extrusionOk="0">
                  <a:moveTo>
                    <a:pt x="0" y="0"/>
                  </a:moveTo>
                  <a:lnTo>
                    <a:pt x="0" y="2405"/>
                  </a:lnTo>
                  <a:lnTo>
                    <a:pt x="702" y="2405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282813" y="1334675"/>
              <a:ext cx="130562" cy="38148"/>
            </a:xfrm>
            <a:custGeom>
              <a:avLst/>
              <a:gdLst/>
              <a:ahLst/>
              <a:cxnLst/>
              <a:rect l="l" t="t" r="r" b="b"/>
              <a:pathLst>
                <a:path w="2406" h="703" extrusionOk="0">
                  <a:moveTo>
                    <a:pt x="1" y="0"/>
                  </a:moveTo>
                  <a:lnTo>
                    <a:pt x="1" y="703"/>
                  </a:lnTo>
                  <a:lnTo>
                    <a:pt x="2406" y="703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-366" y="5618962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" name="Google Shape;13;p2"/>
          <p:cNvGrpSpPr/>
          <p:nvPr/>
        </p:nvGrpSpPr>
        <p:grpSpPr>
          <a:xfrm>
            <a:off x="9812431" y="5106280"/>
            <a:ext cx="2271371" cy="1751737"/>
            <a:chOff x="6741832" y="3407978"/>
            <a:chExt cx="1544870" cy="1191442"/>
          </a:xfrm>
        </p:grpSpPr>
        <p:sp>
          <p:nvSpPr>
            <p:cNvPr id="14" name="Google Shape;14;p2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290290" y="1268372"/>
            <a:ext cx="382884" cy="383841"/>
            <a:chOff x="623344" y="1024551"/>
            <a:chExt cx="260418" cy="261069"/>
          </a:xfrm>
        </p:grpSpPr>
        <p:sp>
          <p:nvSpPr>
            <p:cNvPr id="18" name="Google Shape;18;p2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6191275" y="6265006"/>
            <a:ext cx="191960" cy="192917"/>
            <a:chOff x="4636892" y="4423005"/>
            <a:chExt cx="130562" cy="131213"/>
          </a:xfrm>
        </p:grpSpPr>
        <p:sp>
          <p:nvSpPr>
            <p:cNvPr id="21" name="Google Shape;21;p2"/>
            <p:cNvSpPr/>
            <p:nvPr/>
          </p:nvSpPr>
          <p:spPr>
            <a:xfrm>
              <a:off x="4683397" y="4423005"/>
              <a:ext cx="37551" cy="131213"/>
            </a:xfrm>
            <a:custGeom>
              <a:avLst/>
              <a:gdLst/>
              <a:ahLst/>
              <a:cxnLst/>
              <a:rect l="l" t="t" r="r" b="b"/>
              <a:pathLst>
                <a:path w="692" h="2418" extrusionOk="0">
                  <a:moveTo>
                    <a:pt x="1" y="0"/>
                  </a:moveTo>
                  <a:lnTo>
                    <a:pt x="1" y="2417"/>
                  </a:lnTo>
                  <a:lnTo>
                    <a:pt x="691" y="2417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36892" y="4469510"/>
              <a:ext cx="130562" cy="38148"/>
            </a:xfrm>
            <a:custGeom>
              <a:avLst/>
              <a:gdLst/>
              <a:ahLst/>
              <a:cxnLst/>
              <a:rect l="l" t="t" r="r" b="b"/>
              <a:pathLst>
                <a:path w="2406" h="703" extrusionOk="0">
                  <a:moveTo>
                    <a:pt x="0" y="0"/>
                  </a:moveTo>
                  <a:lnTo>
                    <a:pt x="0" y="703"/>
                  </a:lnTo>
                  <a:lnTo>
                    <a:pt x="2405" y="703"/>
                  </a:lnTo>
                  <a:lnTo>
                    <a:pt x="2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10986533" y="910220"/>
            <a:ext cx="348656" cy="348736"/>
            <a:chOff x="7898382" y="780955"/>
            <a:chExt cx="237138" cy="237192"/>
          </a:xfrm>
        </p:grpSpPr>
        <p:sp>
          <p:nvSpPr>
            <p:cNvPr id="24" name="Google Shape;24;p2"/>
            <p:cNvSpPr/>
            <p:nvPr/>
          </p:nvSpPr>
          <p:spPr>
            <a:xfrm>
              <a:off x="7982330" y="780955"/>
              <a:ext cx="69188" cy="237192"/>
            </a:xfrm>
            <a:custGeom>
              <a:avLst/>
              <a:gdLst/>
              <a:ahLst/>
              <a:cxnLst/>
              <a:rect l="l" t="t" r="r" b="b"/>
              <a:pathLst>
                <a:path w="1275" h="4371" extrusionOk="0">
                  <a:moveTo>
                    <a:pt x="1" y="1"/>
                  </a:moveTo>
                  <a:lnTo>
                    <a:pt x="1" y="4370"/>
                  </a:lnTo>
                  <a:lnTo>
                    <a:pt x="1275" y="4370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98382" y="864306"/>
              <a:ext cx="237138" cy="69188"/>
            </a:xfrm>
            <a:custGeom>
              <a:avLst/>
              <a:gdLst/>
              <a:ahLst/>
              <a:cxnLst/>
              <a:rect l="l" t="t" r="r" b="b"/>
              <a:pathLst>
                <a:path w="4370" h="1275" extrusionOk="0">
                  <a:moveTo>
                    <a:pt x="0" y="1"/>
                  </a:moveTo>
                  <a:lnTo>
                    <a:pt x="0" y="1275"/>
                  </a:lnTo>
                  <a:lnTo>
                    <a:pt x="4370" y="1275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7899211" y="426729"/>
            <a:ext cx="192917" cy="191960"/>
            <a:chOff x="5798543" y="452109"/>
            <a:chExt cx="131213" cy="130562"/>
          </a:xfrm>
        </p:grpSpPr>
        <p:sp>
          <p:nvSpPr>
            <p:cNvPr id="27" name="Google Shape;27;p2"/>
            <p:cNvSpPr/>
            <p:nvPr/>
          </p:nvSpPr>
          <p:spPr>
            <a:xfrm>
              <a:off x="5845699" y="452109"/>
              <a:ext cx="37551" cy="130562"/>
            </a:xfrm>
            <a:custGeom>
              <a:avLst/>
              <a:gdLst/>
              <a:ahLst/>
              <a:cxnLst/>
              <a:rect l="l" t="t" r="r" b="b"/>
              <a:pathLst>
                <a:path w="692" h="2406" extrusionOk="0">
                  <a:moveTo>
                    <a:pt x="1" y="1"/>
                  </a:moveTo>
                  <a:lnTo>
                    <a:pt x="1" y="2406"/>
                  </a:lnTo>
                  <a:lnTo>
                    <a:pt x="691" y="2406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98543" y="498614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1" y="1"/>
                  </a:moveTo>
                  <a:lnTo>
                    <a:pt x="1" y="691"/>
                  </a:lnTo>
                  <a:lnTo>
                    <a:pt x="2418" y="691"/>
                  </a:lnTo>
                  <a:lnTo>
                    <a:pt x="2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9620472" y="1096436"/>
            <a:ext cx="191960" cy="191960"/>
            <a:chOff x="6969256" y="907609"/>
            <a:chExt cx="130562" cy="130562"/>
          </a:xfrm>
        </p:grpSpPr>
        <p:sp>
          <p:nvSpPr>
            <p:cNvPr id="30" name="Google Shape;30;p2"/>
            <p:cNvSpPr/>
            <p:nvPr/>
          </p:nvSpPr>
          <p:spPr>
            <a:xfrm>
              <a:off x="7015816" y="907609"/>
              <a:ext cx="38148" cy="130562"/>
            </a:xfrm>
            <a:custGeom>
              <a:avLst/>
              <a:gdLst/>
              <a:ahLst/>
              <a:cxnLst/>
              <a:rect l="l" t="t" r="r" b="b"/>
              <a:pathLst>
                <a:path w="703" h="2406" extrusionOk="0">
                  <a:moveTo>
                    <a:pt x="0" y="0"/>
                  </a:moveTo>
                  <a:lnTo>
                    <a:pt x="0" y="2405"/>
                  </a:lnTo>
                  <a:lnTo>
                    <a:pt x="703" y="2405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69256" y="953463"/>
              <a:ext cx="130562" cy="37551"/>
            </a:xfrm>
            <a:custGeom>
              <a:avLst/>
              <a:gdLst/>
              <a:ahLst/>
              <a:cxnLst/>
              <a:rect l="l" t="t" r="r" b="b"/>
              <a:pathLst>
                <a:path w="2406" h="692" extrusionOk="0">
                  <a:moveTo>
                    <a:pt x="1" y="1"/>
                  </a:moveTo>
                  <a:lnTo>
                    <a:pt x="1" y="691"/>
                  </a:lnTo>
                  <a:lnTo>
                    <a:pt x="2406" y="691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2088542" y="294687"/>
            <a:ext cx="192917" cy="192917"/>
            <a:chOff x="1846423" y="362300"/>
            <a:chExt cx="131213" cy="131213"/>
          </a:xfrm>
        </p:grpSpPr>
        <p:sp>
          <p:nvSpPr>
            <p:cNvPr id="33" name="Google Shape;33;p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2457243" y="477074"/>
            <a:ext cx="2385383" cy="1410741"/>
            <a:chOff x="2373608" y="486350"/>
            <a:chExt cx="1622415" cy="959514"/>
          </a:xfrm>
        </p:grpSpPr>
        <p:sp>
          <p:nvSpPr>
            <p:cNvPr id="36" name="Google Shape;36;p2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" name="Google Shape;41;p2"/>
          <p:cNvGrpSpPr/>
          <p:nvPr/>
        </p:nvGrpSpPr>
        <p:grpSpPr>
          <a:xfrm>
            <a:off x="7197117" y="5618953"/>
            <a:ext cx="348656" cy="348736"/>
            <a:chOff x="7898382" y="780955"/>
            <a:chExt cx="237138" cy="237192"/>
          </a:xfrm>
        </p:grpSpPr>
        <p:sp>
          <p:nvSpPr>
            <p:cNvPr id="42" name="Google Shape;42;p2"/>
            <p:cNvSpPr/>
            <p:nvPr/>
          </p:nvSpPr>
          <p:spPr>
            <a:xfrm>
              <a:off x="7982330" y="780955"/>
              <a:ext cx="69188" cy="237192"/>
            </a:xfrm>
            <a:custGeom>
              <a:avLst/>
              <a:gdLst/>
              <a:ahLst/>
              <a:cxnLst/>
              <a:rect l="l" t="t" r="r" b="b"/>
              <a:pathLst>
                <a:path w="1275" h="4371" extrusionOk="0">
                  <a:moveTo>
                    <a:pt x="1" y="1"/>
                  </a:moveTo>
                  <a:lnTo>
                    <a:pt x="1" y="4370"/>
                  </a:lnTo>
                  <a:lnTo>
                    <a:pt x="1275" y="4370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898382" y="864306"/>
              <a:ext cx="237138" cy="69188"/>
            </a:xfrm>
            <a:custGeom>
              <a:avLst/>
              <a:gdLst/>
              <a:ahLst/>
              <a:cxnLst/>
              <a:rect l="l" t="t" r="r" b="b"/>
              <a:pathLst>
                <a:path w="4370" h="1275" extrusionOk="0">
                  <a:moveTo>
                    <a:pt x="0" y="1"/>
                  </a:moveTo>
                  <a:lnTo>
                    <a:pt x="0" y="1275"/>
                  </a:lnTo>
                  <a:lnTo>
                    <a:pt x="4370" y="1275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4" name="Google Shape;44;p2"/>
          <p:cNvSpPr txBox="1">
            <a:spLocks noGrp="1"/>
          </p:cNvSpPr>
          <p:nvPr>
            <p:ph type="ctrTitle"/>
          </p:nvPr>
        </p:nvSpPr>
        <p:spPr>
          <a:xfrm>
            <a:off x="6390600" y="1427184"/>
            <a:ext cx="4626000" cy="30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267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45" name="Google Shape;45;p2"/>
          <p:cNvSpPr txBox="1">
            <a:spLocks noGrp="1"/>
          </p:cNvSpPr>
          <p:nvPr>
            <p:ph type="subTitle" idx="1"/>
          </p:nvPr>
        </p:nvSpPr>
        <p:spPr>
          <a:xfrm>
            <a:off x="6390667" y="4393951"/>
            <a:ext cx="4626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06084" y="1651779"/>
            <a:ext cx="5684525" cy="4744788"/>
          </a:xfrm>
          <a:custGeom>
            <a:avLst/>
            <a:gdLst/>
            <a:ahLst/>
            <a:cxnLst/>
            <a:rect l="l" t="t" r="r" b="b"/>
            <a:pathLst>
              <a:path w="95442" h="79664" extrusionOk="0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8707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"/>
          <p:cNvSpPr/>
          <p:nvPr/>
        </p:nvSpPr>
        <p:spPr>
          <a:xfrm>
            <a:off x="2036999" y="1357633"/>
            <a:ext cx="8216920" cy="4251403"/>
          </a:xfrm>
          <a:custGeom>
            <a:avLst/>
            <a:gdLst/>
            <a:ahLst/>
            <a:cxnLst/>
            <a:rect l="l" t="t" r="r" b="b"/>
            <a:pathLst>
              <a:path w="95442" h="79664" extrusionOk="0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9" name="Google Shape;329;p11"/>
          <p:cNvGrpSpPr/>
          <p:nvPr/>
        </p:nvGrpSpPr>
        <p:grpSpPr>
          <a:xfrm flipH="1">
            <a:off x="6312443" y="267307"/>
            <a:ext cx="2385383" cy="1410741"/>
            <a:chOff x="2373608" y="486350"/>
            <a:chExt cx="1622415" cy="959514"/>
          </a:xfrm>
        </p:grpSpPr>
        <p:sp>
          <p:nvSpPr>
            <p:cNvPr id="330" name="Google Shape;330;p11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5" name="Google Shape;335;p11"/>
          <p:cNvGrpSpPr/>
          <p:nvPr/>
        </p:nvGrpSpPr>
        <p:grpSpPr>
          <a:xfrm rot="-7380596">
            <a:off x="424747" y="363557"/>
            <a:ext cx="2271621" cy="1751931"/>
            <a:chOff x="6741832" y="3407978"/>
            <a:chExt cx="1544870" cy="1191442"/>
          </a:xfrm>
        </p:grpSpPr>
        <p:sp>
          <p:nvSpPr>
            <p:cNvPr id="336" name="Google Shape;336;p11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9" name="Google Shape;339;p11"/>
          <p:cNvGrpSpPr/>
          <p:nvPr/>
        </p:nvGrpSpPr>
        <p:grpSpPr>
          <a:xfrm rot="2700000">
            <a:off x="9450710" y="4896019"/>
            <a:ext cx="2271585" cy="1751903"/>
            <a:chOff x="6741832" y="3407978"/>
            <a:chExt cx="1544870" cy="1191442"/>
          </a:xfrm>
        </p:grpSpPr>
        <p:sp>
          <p:nvSpPr>
            <p:cNvPr id="340" name="Google Shape;340;p11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3" name="Google Shape;343;p11"/>
          <p:cNvGrpSpPr/>
          <p:nvPr/>
        </p:nvGrpSpPr>
        <p:grpSpPr>
          <a:xfrm>
            <a:off x="4421723" y="641956"/>
            <a:ext cx="382884" cy="383841"/>
            <a:chOff x="623344" y="1024551"/>
            <a:chExt cx="260418" cy="261069"/>
          </a:xfrm>
        </p:grpSpPr>
        <p:sp>
          <p:nvSpPr>
            <p:cNvPr id="344" name="Google Shape;344;p11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6" name="Google Shape;346;p11"/>
          <p:cNvGrpSpPr/>
          <p:nvPr/>
        </p:nvGrpSpPr>
        <p:grpSpPr>
          <a:xfrm>
            <a:off x="10317942" y="1996904"/>
            <a:ext cx="192917" cy="192917"/>
            <a:chOff x="1846423" y="362300"/>
            <a:chExt cx="131213" cy="131213"/>
          </a:xfrm>
        </p:grpSpPr>
        <p:sp>
          <p:nvSpPr>
            <p:cNvPr id="347" name="Google Shape;347;p1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9" name="Google Shape;349;p11"/>
          <p:cNvGrpSpPr/>
          <p:nvPr/>
        </p:nvGrpSpPr>
        <p:grpSpPr>
          <a:xfrm>
            <a:off x="1464108" y="2329738"/>
            <a:ext cx="192917" cy="192917"/>
            <a:chOff x="1846423" y="362300"/>
            <a:chExt cx="131213" cy="131213"/>
          </a:xfrm>
        </p:grpSpPr>
        <p:sp>
          <p:nvSpPr>
            <p:cNvPr id="350" name="Google Shape;350;p1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2" name="Google Shape;352;p11"/>
          <p:cNvGrpSpPr/>
          <p:nvPr/>
        </p:nvGrpSpPr>
        <p:grpSpPr>
          <a:xfrm>
            <a:off x="319508" y="3236071"/>
            <a:ext cx="192917" cy="192917"/>
            <a:chOff x="1846423" y="362300"/>
            <a:chExt cx="131213" cy="131213"/>
          </a:xfrm>
        </p:grpSpPr>
        <p:sp>
          <p:nvSpPr>
            <p:cNvPr id="353" name="Google Shape;353;p1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5" name="Google Shape;355;p11"/>
          <p:cNvGrpSpPr/>
          <p:nvPr/>
        </p:nvGrpSpPr>
        <p:grpSpPr>
          <a:xfrm>
            <a:off x="1369123" y="4406156"/>
            <a:ext cx="382884" cy="383841"/>
            <a:chOff x="623344" y="1024551"/>
            <a:chExt cx="260418" cy="261069"/>
          </a:xfrm>
        </p:grpSpPr>
        <p:sp>
          <p:nvSpPr>
            <p:cNvPr id="356" name="Google Shape;356;p11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8" name="Google Shape;358;p11"/>
          <p:cNvGrpSpPr/>
          <p:nvPr/>
        </p:nvGrpSpPr>
        <p:grpSpPr>
          <a:xfrm>
            <a:off x="7738657" y="6221756"/>
            <a:ext cx="382884" cy="383841"/>
            <a:chOff x="623344" y="1024551"/>
            <a:chExt cx="260418" cy="261069"/>
          </a:xfrm>
        </p:grpSpPr>
        <p:sp>
          <p:nvSpPr>
            <p:cNvPr id="359" name="Google Shape;359;p11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1" name="Google Shape;361;p11"/>
          <p:cNvGrpSpPr/>
          <p:nvPr/>
        </p:nvGrpSpPr>
        <p:grpSpPr>
          <a:xfrm>
            <a:off x="3218275" y="6142838"/>
            <a:ext cx="192917" cy="192917"/>
            <a:chOff x="1846423" y="362300"/>
            <a:chExt cx="131213" cy="131213"/>
          </a:xfrm>
        </p:grpSpPr>
        <p:sp>
          <p:nvSpPr>
            <p:cNvPr id="362" name="Google Shape;362;p1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4" name="Google Shape;364;p11"/>
          <p:cNvGrpSpPr/>
          <p:nvPr/>
        </p:nvGrpSpPr>
        <p:grpSpPr>
          <a:xfrm>
            <a:off x="11536042" y="3643471"/>
            <a:ext cx="192917" cy="192917"/>
            <a:chOff x="1846423" y="362300"/>
            <a:chExt cx="131213" cy="131213"/>
          </a:xfrm>
        </p:grpSpPr>
        <p:sp>
          <p:nvSpPr>
            <p:cNvPr id="365" name="Google Shape;365;p1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7" name="Google Shape;367;p11"/>
          <p:cNvGrpSpPr/>
          <p:nvPr/>
        </p:nvGrpSpPr>
        <p:grpSpPr>
          <a:xfrm>
            <a:off x="415608" y="6036104"/>
            <a:ext cx="192917" cy="192917"/>
            <a:chOff x="1846423" y="362300"/>
            <a:chExt cx="131213" cy="131213"/>
          </a:xfrm>
        </p:grpSpPr>
        <p:sp>
          <p:nvSpPr>
            <p:cNvPr id="368" name="Google Shape;368;p1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0" name="Google Shape;370;p11"/>
          <p:cNvGrpSpPr/>
          <p:nvPr/>
        </p:nvGrpSpPr>
        <p:grpSpPr>
          <a:xfrm>
            <a:off x="11644808" y="449038"/>
            <a:ext cx="192917" cy="192917"/>
            <a:chOff x="1846423" y="362300"/>
            <a:chExt cx="131213" cy="131213"/>
          </a:xfrm>
        </p:grpSpPr>
        <p:sp>
          <p:nvSpPr>
            <p:cNvPr id="371" name="Google Shape;371;p1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3" name="Google Shape;373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780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74" name="Google Shape;374;p11"/>
          <p:cNvSpPr txBox="1">
            <a:spLocks noGrp="1"/>
          </p:cNvSpPr>
          <p:nvPr>
            <p:ph type="body" idx="1"/>
          </p:nvPr>
        </p:nvSpPr>
        <p:spPr>
          <a:xfrm>
            <a:off x="415600" y="4406167"/>
            <a:ext cx="11360800" cy="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091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90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13"/>
          <p:cNvGrpSpPr/>
          <p:nvPr/>
        </p:nvGrpSpPr>
        <p:grpSpPr>
          <a:xfrm>
            <a:off x="9710297" y="162280"/>
            <a:ext cx="2271371" cy="1751737"/>
            <a:chOff x="6741832" y="3407978"/>
            <a:chExt cx="1544870" cy="1191442"/>
          </a:xfrm>
        </p:grpSpPr>
        <p:sp>
          <p:nvSpPr>
            <p:cNvPr id="378" name="Google Shape;378;p13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1" name="Google Shape;381;p13"/>
          <p:cNvGrpSpPr/>
          <p:nvPr/>
        </p:nvGrpSpPr>
        <p:grpSpPr>
          <a:xfrm>
            <a:off x="11064323" y="1833972"/>
            <a:ext cx="382884" cy="383841"/>
            <a:chOff x="623344" y="1024551"/>
            <a:chExt cx="260418" cy="261069"/>
          </a:xfrm>
        </p:grpSpPr>
        <p:sp>
          <p:nvSpPr>
            <p:cNvPr id="382" name="Google Shape;382;p13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4" name="Google Shape;384;p13"/>
          <p:cNvGrpSpPr/>
          <p:nvPr/>
        </p:nvGrpSpPr>
        <p:grpSpPr>
          <a:xfrm rot="10800000" flipH="1">
            <a:off x="10651943" y="4461640"/>
            <a:ext cx="2385383" cy="1410741"/>
            <a:chOff x="2373608" y="486350"/>
            <a:chExt cx="1622415" cy="959514"/>
          </a:xfrm>
        </p:grpSpPr>
        <p:sp>
          <p:nvSpPr>
            <p:cNvPr id="385" name="Google Shape;385;p13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0" name="Google Shape;390;p13"/>
          <p:cNvGrpSpPr/>
          <p:nvPr/>
        </p:nvGrpSpPr>
        <p:grpSpPr>
          <a:xfrm>
            <a:off x="2088542" y="294687"/>
            <a:ext cx="192917" cy="192917"/>
            <a:chOff x="1846423" y="362300"/>
            <a:chExt cx="131213" cy="131213"/>
          </a:xfrm>
        </p:grpSpPr>
        <p:sp>
          <p:nvSpPr>
            <p:cNvPr id="391" name="Google Shape;391;p1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93" name="Google Shape;393;p13"/>
          <p:cNvSpPr/>
          <p:nvPr/>
        </p:nvSpPr>
        <p:spPr>
          <a:xfrm>
            <a:off x="270667" y="1219195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4" name="Google Shape;394;p13"/>
          <p:cNvGrpSpPr/>
          <p:nvPr/>
        </p:nvGrpSpPr>
        <p:grpSpPr>
          <a:xfrm>
            <a:off x="6745875" y="6201087"/>
            <a:ext cx="192917" cy="192917"/>
            <a:chOff x="1846423" y="362300"/>
            <a:chExt cx="131213" cy="131213"/>
          </a:xfrm>
        </p:grpSpPr>
        <p:sp>
          <p:nvSpPr>
            <p:cNvPr id="395" name="Google Shape;395;p1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7" name="Google Shape;397;p13"/>
          <p:cNvGrpSpPr/>
          <p:nvPr/>
        </p:nvGrpSpPr>
        <p:grpSpPr>
          <a:xfrm>
            <a:off x="2894423" y="1027289"/>
            <a:ext cx="382884" cy="383841"/>
            <a:chOff x="623344" y="1024551"/>
            <a:chExt cx="260418" cy="261069"/>
          </a:xfrm>
        </p:grpSpPr>
        <p:sp>
          <p:nvSpPr>
            <p:cNvPr id="398" name="Google Shape;398;p13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0" name="Google Shape;400;p13"/>
          <p:cNvGrpSpPr/>
          <p:nvPr/>
        </p:nvGrpSpPr>
        <p:grpSpPr>
          <a:xfrm>
            <a:off x="8501642" y="557620"/>
            <a:ext cx="192917" cy="192917"/>
            <a:chOff x="1846423" y="362300"/>
            <a:chExt cx="131213" cy="131213"/>
          </a:xfrm>
        </p:grpSpPr>
        <p:sp>
          <p:nvSpPr>
            <p:cNvPr id="401" name="Google Shape;401;p1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3" name="Google Shape;403;p13"/>
          <p:cNvGrpSpPr/>
          <p:nvPr/>
        </p:nvGrpSpPr>
        <p:grpSpPr>
          <a:xfrm>
            <a:off x="5999508" y="3018771"/>
            <a:ext cx="192917" cy="192917"/>
            <a:chOff x="1846423" y="362300"/>
            <a:chExt cx="131213" cy="131213"/>
          </a:xfrm>
        </p:grpSpPr>
        <p:sp>
          <p:nvSpPr>
            <p:cNvPr id="404" name="Google Shape;404;p1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6" name="Google Shape;406;p13"/>
          <p:cNvSpPr/>
          <p:nvPr/>
        </p:nvSpPr>
        <p:spPr>
          <a:xfrm flipH="1">
            <a:off x="-5" y="2332834"/>
            <a:ext cx="6283439" cy="4525157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13"/>
          <p:cNvSpPr txBox="1">
            <a:spLocks noGrp="1"/>
          </p:cNvSpPr>
          <p:nvPr>
            <p:ph type="title"/>
          </p:nvPr>
        </p:nvSpPr>
        <p:spPr>
          <a:xfrm>
            <a:off x="950967" y="743712"/>
            <a:ext cx="102900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13"/>
          <p:cNvSpPr txBox="1">
            <a:spLocks noGrp="1"/>
          </p:cNvSpPr>
          <p:nvPr>
            <p:ph type="subTitle" idx="1"/>
          </p:nvPr>
        </p:nvSpPr>
        <p:spPr>
          <a:xfrm>
            <a:off x="2471633" y="1938265"/>
            <a:ext cx="3669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4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09" name="Google Shape;409;p13"/>
          <p:cNvSpPr txBox="1">
            <a:spLocks noGrp="1"/>
          </p:cNvSpPr>
          <p:nvPr>
            <p:ph type="subTitle" idx="2"/>
          </p:nvPr>
        </p:nvSpPr>
        <p:spPr>
          <a:xfrm>
            <a:off x="2471633" y="2162233"/>
            <a:ext cx="3669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3"/>
          <p:cNvSpPr txBox="1">
            <a:spLocks noGrp="1"/>
          </p:cNvSpPr>
          <p:nvPr>
            <p:ph type="title" idx="3" hasCustomPrompt="1"/>
          </p:nvPr>
        </p:nvSpPr>
        <p:spPr>
          <a:xfrm>
            <a:off x="1229345" y="2028864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11" name="Google Shape;411;p13"/>
          <p:cNvSpPr txBox="1">
            <a:spLocks noGrp="1"/>
          </p:cNvSpPr>
          <p:nvPr>
            <p:ph type="subTitle" idx="4"/>
          </p:nvPr>
        </p:nvSpPr>
        <p:spPr>
          <a:xfrm>
            <a:off x="2471633" y="3432833"/>
            <a:ext cx="36752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4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12" name="Google Shape;412;p13"/>
          <p:cNvSpPr txBox="1">
            <a:spLocks noGrp="1"/>
          </p:cNvSpPr>
          <p:nvPr>
            <p:ph type="subTitle" idx="5"/>
          </p:nvPr>
        </p:nvSpPr>
        <p:spPr>
          <a:xfrm>
            <a:off x="2471633" y="3656800"/>
            <a:ext cx="3669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3"/>
          <p:cNvSpPr txBox="1">
            <a:spLocks noGrp="1"/>
          </p:cNvSpPr>
          <p:nvPr>
            <p:ph type="title" idx="6" hasCustomPrompt="1"/>
          </p:nvPr>
        </p:nvSpPr>
        <p:spPr>
          <a:xfrm>
            <a:off x="1229345" y="3522156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14" name="Google Shape;414;p13"/>
          <p:cNvSpPr txBox="1">
            <a:spLocks noGrp="1"/>
          </p:cNvSpPr>
          <p:nvPr>
            <p:ph type="subTitle" idx="7"/>
          </p:nvPr>
        </p:nvSpPr>
        <p:spPr>
          <a:xfrm>
            <a:off x="2471633" y="4927399"/>
            <a:ext cx="3669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4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15" name="Google Shape;415;p13"/>
          <p:cNvSpPr txBox="1">
            <a:spLocks noGrp="1"/>
          </p:cNvSpPr>
          <p:nvPr>
            <p:ph type="subTitle" idx="8"/>
          </p:nvPr>
        </p:nvSpPr>
        <p:spPr>
          <a:xfrm>
            <a:off x="2471633" y="5151367"/>
            <a:ext cx="3669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13"/>
          <p:cNvSpPr txBox="1">
            <a:spLocks noGrp="1"/>
          </p:cNvSpPr>
          <p:nvPr>
            <p:ph type="title" idx="9" hasCustomPrompt="1"/>
          </p:nvPr>
        </p:nvSpPr>
        <p:spPr>
          <a:xfrm>
            <a:off x="1229345" y="5027264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17" name="Google Shape;417;p13"/>
          <p:cNvSpPr txBox="1">
            <a:spLocks noGrp="1"/>
          </p:cNvSpPr>
          <p:nvPr>
            <p:ph type="subTitle" idx="13"/>
          </p:nvPr>
        </p:nvSpPr>
        <p:spPr>
          <a:xfrm>
            <a:off x="7389133" y="1938265"/>
            <a:ext cx="3669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4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18" name="Google Shape;418;p13"/>
          <p:cNvSpPr txBox="1">
            <a:spLocks noGrp="1"/>
          </p:cNvSpPr>
          <p:nvPr>
            <p:ph type="subTitle" idx="14"/>
          </p:nvPr>
        </p:nvSpPr>
        <p:spPr>
          <a:xfrm>
            <a:off x="7389133" y="2162233"/>
            <a:ext cx="3669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3"/>
          <p:cNvSpPr txBox="1">
            <a:spLocks noGrp="1"/>
          </p:cNvSpPr>
          <p:nvPr>
            <p:ph type="title" idx="15" hasCustomPrompt="1"/>
          </p:nvPr>
        </p:nvSpPr>
        <p:spPr>
          <a:xfrm>
            <a:off x="6146845" y="2028848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20" name="Google Shape;420;p13"/>
          <p:cNvSpPr txBox="1">
            <a:spLocks noGrp="1"/>
          </p:cNvSpPr>
          <p:nvPr>
            <p:ph type="subTitle" idx="16"/>
          </p:nvPr>
        </p:nvSpPr>
        <p:spPr>
          <a:xfrm>
            <a:off x="7389133" y="3432832"/>
            <a:ext cx="3669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4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21" name="Google Shape;421;p13"/>
          <p:cNvSpPr txBox="1">
            <a:spLocks noGrp="1"/>
          </p:cNvSpPr>
          <p:nvPr>
            <p:ph type="subTitle" idx="17"/>
          </p:nvPr>
        </p:nvSpPr>
        <p:spPr>
          <a:xfrm>
            <a:off x="7389133" y="3656800"/>
            <a:ext cx="3669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3"/>
          <p:cNvSpPr txBox="1">
            <a:spLocks noGrp="1"/>
          </p:cNvSpPr>
          <p:nvPr>
            <p:ph type="title" idx="18" hasCustomPrompt="1"/>
          </p:nvPr>
        </p:nvSpPr>
        <p:spPr>
          <a:xfrm>
            <a:off x="6146845" y="3522156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23" name="Google Shape;423;p13"/>
          <p:cNvSpPr txBox="1">
            <a:spLocks noGrp="1"/>
          </p:cNvSpPr>
          <p:nvPr>
            <p:ph type="subTitle" idx="19"/>
          </p:nvPr>
        </p:nvSpPr>
        <p:spPr>
          <a:xfrm>
            <a:off x="7389133" y="4927399"/>
            <a:ext cx="3669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4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24" name="Google Shape;424;p13"/>
          <p:cNvSpPr txBox="1">
            <a:spLocks noGrp="1"/>
          </p:cNvSpPr>
          <p:nvPr>
            <p:ph type="subTitle" idx="20"/>
          </p:nvPr>
        </p:nvSpPr>
        <p:spPr>
          <a:xfrm>
            <a:off x="7389133" y="5151367"/>
            <a:ext cx="36696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6845" y="5027264"/>
            <a:ext cx="12764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26013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4"/>
          <p:cNvSpPr/>
          <p:nvPr/>
        </p:nvSpPr>
        <p:spPr>
          <a:xfrm>
            <a:off x="9800667" y="4795771"/>
            <a:ext cx="3236668" cy="2062235"/>
          </a:xfrm>
          <a:custGeom>
            <a:avLst/>
            <a:gdLst/>
            <a:ahLst/>
            <a:cxnLst/>
            <a:rect l="l" t="t" r="r" b="b"/>
            <a:pathLst>
              <a:path w="55901" h="30603" extrusionOk="0">
                <a:moveTo>
                  <a:pt x="38323" y="1"/>
                </a:moveTo>
                <a:cubicBezTo>
                  <a:pt x="36389" y="1"/>
                  <a:pt x="35254" y="1307"/>
                  <a:pt x="35696" y="3659"/>
                </a:cubicBezTo>
                <a:cubicBezTo>
                  <a:pt x="38363" y="17804"/>
                  <a:pt x="29492" y="24042"/>
                  <a:pt x="24801" y="24352"/>
                </a:cubicBezTo>
                <a:cubicBezTo>
                  <a:pt x="24571" y="24367"/>
                  <a:pt x="24349" y="24375"/>
                  <a:pt x="24135" y="24375"/>
                </a:cubicBezTo>
                <a:cubicBezTo>
                  <a:pt x="14480" y="24375"/>
                  <a:pt x="21287" y="8923"/>
                  <a:pt x="15117" y="8923"/>
                </a:cubicBezTo>
                <a:cubicBezTo>
                  <a:pt x="14282" y="8923"/>
                  <a:pt x="13208" y="9207"/>
                  <a:pt x="11824" y="9850"/>
                </a:cubicBezTo>
                <a:cubicBezTo>
                  <a:pt x="1" y="15351"/>
                  <a:pt x="6442" y="30603"/>
                  <a:pt x="6442" y="30603"/>
                </a:cubicBezTo>
                <a:lnTo>
                  <a:pt x="55901" y="30603"/>
                </a:lnTo>
                <a:cubicBezTo>
                  <a:pt x="53652" y="8714"/>
                  <a:pt x="43321" y="1"/>
                  <a:pt x="3832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8" name="Google Shape;428;p14"/>
          <p:cNvSpPr/>
          <p:nvPr/>
        </p:nvSpPr>
        <p:spPr>
          <a:xfrm rot="5400000">
            <a:off x="-938884" y="-84474"/>
            <a:ext cx="4548608" cy="2776292"/>
          </a:xfrm>
          <a:custGeom>
            <a:avLst/>
            <a:gdLst/>
            <a:ahLst/>
            <a:cxnLst/>
            <a:rect l="l" t="t" r="r" b="b"/>
            <a:pathLst>
              <a:path w="87378" h="45826" extrusionOk="0">
                <a:moveTo>
                  <a:pt x="20187" y="0"/>
                </a:moveTo>
                <a:cubicBezTo>
                  <a:pt x="12468" y="0"/>
                  <a:pt x="1" y="21744"/>
                  <a:pt x="10725" y="45826"/>
                </a:cubicBezTo>
                <a:lnTo>
                  <a:pt x="79186" y="45826"/>
                </a:lnTo>
                <a:cubicBezTo>
                  <a:pt x="79186" y="45826"/>
                  <a:pt x="87377" y="34920"/>
                  <a:pt x="84401" y="19858"/>
                </a:cubicBezTo>
                <a:cubicBezTo>
                  <a:pt x="82318" y="9320"/>
                  <a:pt x="73969" y="4342"/>
                  <a:pt x="65521" y="4342"/>
                </a:cubicBezTo>
                <a:cubicBezTo>
                  <a:pt x="61895" y="4342"/>
                  <a:pt x="58251" y="5259"/>
                  <a:pt x="55076" y="7047"/>
                </a:cubicBezTo>
                <a:cubicBezTo>
                  <a:pt x="50134" y="9832"/>
                  <a:pt x="44247" y="11716"/>
                  <a:pt x="38816" y="11716"/>
                </a:cubicBezTo>
                <a:cubicBezTo>
                  <a:pt x="32639" y="11716"/>
                  <a:pt x="27053" y="9280"/>
                  <a:pt x="24119" y="2963"/>
                </a:cubicBezTo>
                <a:cubicBezTo>
                  <a:pt x="23176" y="931"/>
                  <a:pt x="21783" y="0"/>
                  <a:pt x="201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9" name="Google Shape;429;p14"/>
          <p:cNvGrpSpPr/>
          <p:nvPr/>
        </p:nvGrpSpPr>
        <p:grpSpPr>
          <a:xfrm>
            <a:off x="11227557" y="5676205"/>
            <a:ext cx="382884" cy="383841"/>
            <a:chOff x="623344" y="1024551"/>
            <a:chExt cx="260418" cy="261069"/>
          </a:xfrm>
        </p:grpSpPr>
        <p:sp>
          <p:nvSpPr>
            <p:cNvPr id="430" name="Google Shape;430;p14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4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2" name="Google Shape;432;p14"/>
          <p:cNvGrpSpPr/>
          <p:nvPr/>
        </p:nvGrpSpPr>
        <p:grpSpPr>
          <a:xfrm flipH="1">
            <a:off x="10275443" y="141907"/>
            <a:ext cx="2385383" cy="1410741"/>
            <a:chOff x="2373608" y="486350"/>
            <a:chExt cx="1622415" cy="959514"/>
          </a:xfrm>
        </p:grpSpPr>
        <p:sp>
          <p:nvSpPr>
            <p:cNvPr id="433" name="Google Shape;433;p14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8" name="Google Shape;438;p14"/>
          <p:cNvGrpSpPr/>
          <p:nvPr/>
        </p:nvGrpSpPr>
        <p:grpSpPr>
          <a:xfrm>
            <a:off x="576275" y="356254"/>
            <a:ext cx="192917" cy="192917"/>
            <a:chOff x="1846423" y="362300"/>
            <a:chExt cx="131213" cy="131213"/>
          </a:xfrm>
        </p:grpSpPr>
        <p:sp>
          <p:nvSpPr>
            <p:cNvPr id="439" name="Google Shape;439;p1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1" name="Google Shape;441;p14"/>
          <p:cNvGrpSpPr/>
          <p:nvPr/>
        </p:nvGrpSpPr>
        <p:grpSpPr>
          <a:xfrm>
            <a:off x="6912942" y="6341787"/>
            <a:ext cx="192917" cy="192917"/>
            <a:chOff x="1846423" y="362300"/>
            <a:chExt cx="131213" cy="131213"/>
          </a:xfrm>
        </p:grpSpPr>
        <p:sp>
          <p:nvSpPr>
            <p:cNvPr id="442" name="Google Shape;442;p1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4"/>
          <p:cNvGrpSpPr/>
          <p:nvPr/>
        </p:nvGrpSpPr>
        <p:grpSpPr>
          <a:xfrm>
            <a:off x="481290" y="4397072"/>
            <a:ext cx="382884" cy="383841"/>
            <a:chOff x="623344" y="1024551"/>
            <a:chExt cx="260418" cy="261069"/>
          </a:xfrm>
        </p:grpSpPr>
        <p:sp>
          <p:nvSpPr>
            <p:cNvPr id="445" name="Google Shape;445;p14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4"/>
          <p:cNvGrpSpPr/>
          <p:nvPr/>
        </p:nvGrpSpPr>
        <p:grpSpPr>
          <a:xfrm>
            <a:off x="9657108" y="356254"/>
            <a:ext cx="192917" cy="192917"/>
            <a:chOff x="1846423" y="362300"/>
            <a:chExt cx="131213" cy="131213"/>
          </a:xfrm>
        </p:grpSpPr>
        <p:sp>
          <p:nvSpPr>
            <p:cNvPr id="448" name="Google Shape;448;p1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4"/>
          <p:cNvGrpSpPr/>
          <p:nvPr/>
        </p:nvGrpSpPr>
        <p:grpSpPr>
          <a:xfrm rot="2428653">
            <a:off x="28381" y="5701268"/>
            <a:ext cx="1881147" cy="781136"/>
            <a:chOff x="334875" y="4189821"/>
            <a:chExt cx="1872924" cy="777789"/>
          </a:xfrm>
        </p:grpSpPr>
        <p:grpSp>
          <p:nvGrpSpPr>
            <p:cNvPr id="451" name="Google Shape;451;p14"/>
            <p:cNvGrpSpPr/>
            <p:nvPr/>
          </p:nvGrpSpPr>
          <p:grpSpPr>
            <a:xfrm rot="10800000">
              <a:off x="1199462" y="4189836"/>
              <a:ext cx="1008337" cy="777774"/>
              <a:chOff x="6741832" y="3407978"/>
              <a:chExt cx="1544870" cy="1191442"/>
            </a:xfrm>
          </p:grpSpPr>
          <p:sp>
            <p:nvSpPr>
              <p:cNvPr id="452" name="Google Shape;452;p14"/>
              <p:cNvSpPr/>
              <p:nvPr/>
            </p:nvSpPr>
            <p:spPr>
              <a:xfrm>
                <a:off x="7549458" y="3407978"/>
                <a:ext cx="737244" cy="737244"/>
              </a:xfrm>
              <a:custGeom>
                <a:avLst/>
                <a:gdLst/>
                <a:ahLst/>
                <a:cxnLst/>
                <a:rect l="l" t="t" r="r" b="b"/>
                <a:pathLst>
                  <a:path w="13586" h="13586" fill="none" extrusionOk="0">
                    <a:moveTo>
                      <a:pt x="7299" y="286"/>
                    </a:moveTo>
                    <a:cubicBezTo>
                      <a:pt x="10895" y="560"/>
                      <a:pt x="13586" y="3703"/>
                      <a:pt x="13312" y="7299"/>
                    </a:cubicBezTo>
                    <a:cubicBezTo>
                      <a:pt x="13026" y="10907"/>
                      <a:pt x="9883" y="13586"/>
                      <a:pt x="6287" y="13312"/>
                    </a:cubicBezTo>
                    <a:cubicBezTo>
                      <a:pt x="2691" y="13026"/>
                      <a:pt x="1" y="9883"/>
                      <a:pt x="275" y="6287"/>
                    </a:cubicBezTo>
                    <a:cubicBezTo>
                      <a:pt x="560" y="2691"/>
                      <a:pt x="3704" y="1"/>
                      <a:pt x="7299" y="28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3" name="Google Shape;453;p14"/>
              <p:cNvSpPr/>
              <p:nvPr/>
            </p:nvSpPr>
            <p:spPr>
              <a:xfrm>
                <a:off x="7207046" y="3939069"/>
                <a:ext cx="370250" cy="277891"/>
              </a:xfrm>
              <a:custGeom>
                <a:avLst/>
                <a:gdLst/>
                <a:ahLst/>
                <a:cxnLst/>
                <a:rect l="l" t="t" r="r" b="b"/>
                <a:pathLst>
                  <a:path w="6823" h="5121" fill="none" extrusionOk="0">
                    <a:moveTo>
                      <a:pt x="6823" y="0"/>
                    </a:moveTo>
                    <a:lnTo>
                      <a:pt x="0" y="5120"/>
                    </a:ln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4" name="Google Shape;454;p14"/>
              <p:cNvSpPr/>
              <p:nvPr/>
            </p:nvSpPr>
            <p:spPr>
              <a:xfrm>
                <a:off x="6741832" y="4093508"/>
                <a:ext cx="505967" cy="505913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9323" fill="none" extrusionOk="0">
                    <a:moveTo>
                      <a:pt x="5013" y="202"/>
                    </a:moveTo>
                    <a:cubicBezTo>
                      <a:pt x="7478" y="393"/>
                      <a:pt x="9323" y="2548"/>
                      <a:pt x="9133" y="5013"/>
                    </a:cubicBezTo>
                    <a:cubicBezTo>
                      <a:pt x="8942" y="7477"/>
                      <a:pt x="6787" y="9323"/>
                      <a:pt x="4311" y="9132"/>
                    </a:cubicBezTo>
                    <a:cubicBezTo>
                      <a:pt x="1846" y="8942"/>
                      <a:pt x="1" y="6787"/>
                      <a:pt x="203" y="4310"/>
                    </a:cubicBezTo>
                    <a:cubicBezTo>
                      <a:pt x="394" y="1845"/>
                      <a:pt x="2549" y="0"/>
                      <a:pt x="5013" y="202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55" name="Google Shape;455;p14"/>
            <p:cNvSpPr/>
            <p:nvPr/>
          </p:nvSpPr>
          <p:spPr>
            <a:xfrm>
              <a:off x="334875" y="4189821"/>
              <a:ext cx="605615" cy="605675"/>
            </a:xfrm>
            <a:custGeom>
              <a:avLst/>
              <a:gdLst/>
              <a:ahLst/>
              <a:cxnLst/>
              <a:rect l="l" t="t" r="r" b="b"/>
              <a:pathLst>
                <a:path w="10121" h="10122" fill="none" extrusionOk="0">
                  <a:moveTo>
                    <a:pt x="10121" y="5061"/>
                  </a:moveTo>
                  <a:cubicBezTo>
                    <a:pt x="10121" y="7859"/>
                    <a:pt x="7847" y="10121"/>
                    <a:pt x="5061" y="10121"/>
                  </a:cubicBezTo>
                  <a:cubicBezTo>
                    <a:pt x="2263" y="10121"/>
                    <a:pt x="0" y="7859"/>
                    <a:pt x="0" y="5061"/>
                  </a:cubicBezTo>
                  <a:cubicBezTo>
                    <a:pt x="0" y="2263"/>
                    <a:pt x="2263" y="1"/>
                    <a:pt x="5061" y="1"/>
                  </a:cubicBezTo>
                  <a:cubicBezTo>
                    <a:pt x="7847" y="1"/>
                    <a:pt x="10121" y="2263"/>
                    <a:pt x="10121" y="5061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56" name="Google Shape;456;p14"/>
            <p:cNvCxnSpPr/>
            <p:nvPr/>
          </p:nvCxnSpPr>
          <p:spPr>
            <a:xfrm>
              <a:off x="908450" y="4634575"/>
              <a:ext cx="309900" cy="990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7" name="Google Shape;457;p14"/>
          <p:cNvGrpSpPr/>
          <p:nvPr/>
        </p:nvGrpSpPr>
        <p:grpSpPr>
          <a:xfrm>
            <a:off x="8501642" y="557620"/>
            <a:ext cx="192917" cy="192917"/>
            <a:chOff x="1846423" y="362300"/>
            <a:chExt cx="131213" cy="131213"/>
          </a:xfrm>
        </p:grpSpPr>
        <p:sp>
          <p:nvSpPr>
            <p:cNvPr id="458" name="Google Shape;458;p1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0" name="Google Shape;460;p14"/>
          <p:cNvSpPr txBox="1">
            <a:spLocks noGrp="1"/>
          </p:cNvSpPr>
          <p:nvPr>
            <p:ph type="title"/>
          </p:nvPr>
        </p:nvSpPr>
        <p:spPr>
          <a:xfrm>
            <a:off x="950967" y="743712"/>
            <a:ext cx="102900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4"/>
          <p:cNvSpPr txBox="1">
            <a:spLocks noGrp="1"/>
          </p:cNvSpPr>
          <p:nvPr>
            <p:ph type="subTitle" idx="1"/>
          </p:nvPr>
        </p:nvSpPr>
        <p:spPr>
          <a:xfrm>
            <a:off x="2018633" y="2178924"/>
            <a:ext cx="3683600" cy="8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4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62" name="Google Shape;462;p14"/>
          <p:cNvSpPr txBox="1">
            <a:spLocks noGrp="1"/>
          </p:cNvSpPr>
          <p:nvPr>
            <p:ph type="subTitle" idx="2"/>
          </p:nvPr>
        </p:nvSpPr>
        <p:spPr>
          <a:xfrm>
            <a:off x="2018633" y="2799236"/>
            <a:ext cx="3683600" cy="7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4"/>
          <p:cNvSpPr txBox="1">
            <a:spLocks noGrp="1"/>
          </p:cNvSpPr>
          <p:nvPr>
            <p:ph type="title" idx="3" hasCustomPrompt="1"/>
          </p:nvPr>
        </p:nvSpPr>
        <p:spPr>
          <a:xfrm>
            <a:off x="3076901" y="1782485"/>
            <a:ext cx="15672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64" name="Google Shape;464;p14"/>
          <p:cNvSpPr txBox="1">
            <a:spLocks noGrp="1"/>
          </p:cNvSpPr>
          <p:nvPr>
            <p:ph type="subTitle" idx="4"/>
          </p:nvPr>
        </p:nvSpPr>
        <p:spPr>
          <a:xfrm>
            <a:off x="2018645" y="4515607"/>
            <a:ext cx="3683600" cy="8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4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65" name="Google Shape;465;p14"/>
          <p:cNvSpPr txBox="1">
            <a:spLocks noGrp="1"/>
          </p:cNvSpPr>
          <p:nvPr>
            <p:ph type="subTitle" idx="5"/>
          </p:nvPr>
        </p:nvSpPr>
        <p:spPr>
          <a:xfrm>
            <a:off x="2021333" y="5128723"/>
            <a:ext cx="3678000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4"/>
          <p:cNvSpPr txBox="1">
            <a:spLocks noGrp="1"/>
          </p:cNvSpPr>
          <p:nvPr>
            <p:ph type="title" idx="6" hasCustomPrompt="1"/>
          </p:nvPr>
        </p:nvSpPr>
        <p:spPr>
          <a:xfrm>
            <a:off x="3007697" y="4163877"/>
            <a:ext cx="17056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67" name="Google Shape;467;p14"/>
          <p:cNvSpPr txBox="1">
            <a:spLocks noGrp="1"/>
          </p:cNvSpPr>
          <p:nvPr>
            <p:ph type="subTitle" idx="7"/>
          </p:nvPr>
        </p:nvSpPr>
        <p:spPr>
          <a:xfrm>
            <a:off x="6449009" y="2178924"/>
            <a:ext cx="3683600" cy="8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4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68" name="Google Shape;468;p14"/>
          <p:cNvSpPr txBox="1">
            <a:spLocks noGrp="1"/>
          </p:cNvSpPr>
          <p:nvPr>
            <p:ph type="subTitle" idx="8"/>
          </p:nvPr>
        </p:nvSpPr>
        <p:spPr>
          <a:xfrm>
            <a:off x="6448999" y="2799236"/>
            <a:ext cx="3683600" cy="7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4"/>
          <p:cNvSpPr txBox="1">
            <a:spLocks noGrp="1"/>
          </p:cNvSpPr>
          <p:nvPr>
            <p:ph type="title" idx="9" hasCustomPrompt="1"/>
          </p:nvPr>
        </p:nvSpPr>
        <p:spPr>
          <a:xfrm>
            <a:off x="7438051" y="1782467"/>
            <a:ext cx="17056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70" name="Google Shape;470;p14"/>
          <p:cNvSpPr txBox="1">
            <a:spLocks noGrp="1"/>
          </p:cNvSpPr>
          <p:nvPr>
            <p:ph type="subTitle" idx="13"/>
          </p:nvPr>
        </p:nvSpPr>
        <p:spPr>
          <a:xfrm>
            <a:off x="6465288" y="4883495"/>
            <a:ext cx="3683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400"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nton"/>
              <a:buNone/>
              <a:defRPr sz="2800" b="1">
                <a:solidFill>
                  <a:schemeClr val="accent2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71" name="Google Shape;471;p14"/>
          <p:cNvSpPr txBox="1">
            <a:spLocks noGrp="1"/>
          </p:cNvSpPr>
          <p:nvPr>
            <p:ph type="subTitle" idx="14"/>
          </p:nvPr>
        </p:nvSpPr>
        <p:spPr>
          <a:xfrm>
            <a:off x="6465301" y="5107467"/>
            <a:ext cx="3683600" cy="7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4"/>
          <p:cNvSpPr txBox="1">
            <a:spLocks noGrp="1"/>
          </p:cNvSpPr>
          <p:nvPr>
            <p:ph type="title" idx="15" hasCustomPrompt="1"/>
          </p:nvPr>
        </p:nvSpPr>
        <p:spPr>
          <a:xfrm>
            <a:off x="7454341" y="4163879"/>
            <a:ext cx="17056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88021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15"/>
          <p:cNvGrpSpPr/>
          <p:nvPr/>
        </p:nvGrpSpPr>
        <p:grpSpPr>
          <a:xfrm rot="4667478">
            <a:off x="5151676" y="4438518"/>
            <a:ext cx="2271453" cy="1751801"/>
            <a:chOff x="6741832" y="3407978"/>
            <a:chExt cx="1544870" cy="1191442"/>
          </a:xfrm>
        </p:grpSpPr>
        <p:sp>
          <p:nvSpPr>
            <p:cNvPr id="475" name="Google Shape;475;p15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8" name="Google Shape;478;p15"/>
          <p:cNvGrpSpPr/>
          <p:nvPr/>
        </p:nvGrpSpPr>
        <p:grpSpPr>
          <a:xfrm rot="-7585135">
            <a:off x="5323171" y="355124"/>
            <a:ext cx="2271524" cy="1751856"/>
            <a:chOff x="6741832" y="3407978"/>
            <a:chExt cx="1544870" cy="1191442"/>
          </a:xfrm>
        </p:grpSpPr>
        <p:sp>
          <p:nvSpPr>
            <p:cNvPr id="479" name="Google Shape;479;p15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5"/>
          <p:cNvGrpSpPr/>
          <p:nvPr/>
        </p:nvGrpSpPr>
        <p:grpSpPr>
          <a:xfrm>
            <a:off x="6362475" y="2034671"/>
            <a:ext cx="192917" cy="192917"/>
            <a:chOff x="1846423" y="362300"/>
            <a:chExt cx="131213" cy="131213"/>
          </a:xfrm>
        </p:grpSpPr>
        <p:sp>
          <p:nvSpPr>
            <p:cNvPr id="483" name="Google Shape;483;p1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5" name="Google Shape;485;p15"/>
          <p:cNvSpPr/>
          <p:nvPr/>
        </p:nvSpPr>
        <p:spPr>
          <a:xfrm rot="5400000">
            <a:off x="-939509" y="858761"/>
            <a:ext cx="6869767" cy="5141012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6" name="Google Shape;486;p15"/>
          <p:cNvGrpSpPr/>
          <p:nvPr/>
        </p:nvGrpSpPr>
        <p:grpSpPr>
          <a:xfrm>
            <a:off x="4668542" y="3893971"/>
            <a:ext cx="192917" cy="192917"/>
            <a:chOff x="1846423" y="362300"/>
            <a:chExt cx="131213" cy="131213"/>
          </a:xfrm>
        </p:grpSpPr>
        <p:sp>
          <p:nvSpPr>
            <p:cNvPr id="487" name="Google Shape;487;p1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9" name="Google Shape;489;p15"/>
          <p:cNvGrpSpPr/>
          <p:nvPr/>
        </p:nvGrpSpPr>
        <p:grpSpPr>
          <a:xfrm>
            <a:off x="7383675" y="4930271"/>
            <a:ext cx="192917" cy="192917"/>
            <a:chOff x="1846423" y="362300"/>
            <a:chExt cx="131213" cy="131213"/>
          </a:xfrm>
        </p:grpSpPr>
        <p:sp>
          <p:nvSpPr>
            <p:cNvPr id="490" name="Google Shape;490;p1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2" name="Google Shape;492;p15"/>
          <p:cNvGrpSpPr/>
          <p:nvPr/>
        </p:nvGrpSpPr>
        <p:grpSpPr>
          <a:xfrm>
            <a:off x="9287323" y="5940905"/>
            <a:ext cx="382884" cy="383841"/>
            <a:chOff x="623344" y="1024551"/>
            <a:chExt cx="260418" cy="261069"/>
          </a:xfrm>
        </p:grpSpPr>
        <p:sp>
          <p:nvSpPr>
            <p:cNvPr id="493" name="Google Shape;493;p15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5" name="Google Shape;495;p15"/>
          <p:cNvGrpSpPr/>
          <p:nvPr/>
        </p:nvGrpSpPr>
        <p:grpSpPr>
          <a:xfrm>
            <a:off x="3992323" y="1557822"/>
            <a:ext cx="382884" cy="383841"/>
            <a:chOff x="623344" y="1024551"/>
            <a:chExt cx="260418" cy="261069"/>
          </a:xfrm>
        </p:grpSpPr>
        <p:sp>
          <p:nvSpPr>
            <p:cNvPr id="496" name="Google Shape;496;p15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8" name="Google Shape;498;p15"/>
          <p:cNvGrpSpPr/>
          <p:nvPr/>
        </p:nvGrpSpPr>
        <p:grpSpPr>
          <a:xfrm>
            <a:off x="8336075" y="927404"/>
            <a:ext cx="192917" cy="192917"/>
            <a:chOff x="1846423" y="362300"/>
            <a:chExt cx="131213" cy="131213"/>
          </a:xfrm>
        </p:grpSpPr>
        <p:sp>
          <p:nvSpPr>
            <p:cNvPr id="499" name="Google Shape;499;p1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1" name="Google Shape;501;p15"/>
          <p:cNvGrpSpPr/>
          <p:nvPr/>
        </p:nvGrpSpPr>
        <p:grpSpPr>
          <a:xfrm>
            <a:off x="9246308" y="2034671"/>
            <a:ext cx="192917" cy="192917"/>
            <a:chOff x="1846423" y="362300"/>
            <a:chExt cx="131213" cy="131213"/>
          </a:xfrm>
        </p:grpSpPr>
        <p:sp>
          <p:nvSpPr>
            <p:cNvPr id="502" name="Google Shape;502;p1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4" name="Google Shape;504;p15"/>
          <p:cNvGrpSpPr/>
          <p:nvPr/>
        </p:nvGrpSpPr>
        <p:grpSpPr>
          <a:xfrm>
            <a:off x="2555008" y="635338"/>
            <a:ext cx="192917" cy="192917"/>
            <a:chOff x="1846423" y="362300"/>
            <a:chExt cx="131213" cy="131213"/>
          </a:xfrm>
        </p:grpSpPr>
        <p:sp>
          <p:nvSpPr>
            <p:cNvPr id="505" name="Google Shape;505;p1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7" name="Google Shape;507;p15"/>
          <p:cNvSpPr/>
          <p:nvPr/>
        </p:nvSpPr>
        <p:spPr>
          <a:xfrm>
            <a:off x="10847467" y="1345695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08" name="Google Shape;508;p15"/>
          <p:cNvGrpSpPr/>
          <p:nvPr/>
        </p:nvGrpSpPr>
        <p:grpSpPr>
          <a:xfrm>
            <a:off x="11462042" y="5416271"/>
            <a:ext cx="192917" cy="192917"/>
            <a:chOff x="1846423" y="362300"/>
            <a:chExt cx="131213" cy="131213"/>
          </a:xfrm>
        </p:grpSpPr>
        <p:sp>
          <p:nvSpPr>
            <p:cNvPr id="509" name="Google Shape;509;p1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1" name="Google Shape;511;p15"/>
          <p:cNvGrpSpPr/>
          <p:nvPr/>
        </p:nvGrpSpPr>
        <p:grpSpPr>
          <a:xfrm>
            <a:off x="10091490" y="347972"/>
            <a:ext cx="382884" cy="383841"/>
            <a:chOff x="623344" y="1024551"/>
            <a:chExt cx="260418" cy="261069"/>
          </a:xfrm>
        </p:grpSpPr>
        <p:sp>
          <p:nvSpPr>
            <p:cNvPr id="512" name="Google Shape;512;p15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14" name="Google Shape;514;p15"/>
          <p:cNvSpPr txBox="1">
            <a:spLocks noGrp="1"/>
          </p:cNvSpPr>
          <p:nvPr>
            <p:ph type="title"/>
          </p:nvPr>
        </p:nvSpPr>
        <p:spPr>
          <a:xfrm>
            <a:off x="4120667" y="3965984"/>
            <a:ext cx="6896000" cy="5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15" name="Google Shape;515;p15"/>
          <p:cNvSpPr txBox="1">
            <a:spLocks noGrp="1"/>
          </p:cNvSpPr>
          <p:nvPr>
            <p:ph type="subTitle" idx="1"/>
          </p:nvPr>
        </p:nvSpPr>
        <p:spPr>
          <a:xfrm>
            <a:off x="4120667" y="2334233"/>
            <a:ext cx="6896000" cy="17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33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16"/>
          <p:cNvGrpSpPr/>
          <p:nvPr/>
        </p:nvGrpSpPr>
        <p:grpSpPr>
          <a:xfrm rot="7389957" flipH="1">
            <a:off x="9942789" y="5236265"/>
            <a:ext cx="1904828" cy="1469051"/>
            <a:chOff x="6741832" y="3407978"/>
            <a:chExt cx="1544870" cy="1191442"/>
          </a:xfrm>
        </p:grpSpPr>
        <p:sp>
          <p:nvSpPr>
            <p:cNvPr id="518" name="Google Shape;518;p16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1" name="Google Shape;521;p16"/>
          <p:cNvGrpSpPr/>
          <p:nvPr/>
        </p:nvGrpSpPr>
        <p:grpSpPr>
          <a:xfrm rot="7585018" flipH="1">
            <a:off x="250078" y="183168"/>
            <a:ext cx="1870876" cy="1442865"/>
            <a:chOff x="6741832" y="3407978"/>
            <a:chExt cx="1544870" cy="1191442"/>
          </a:xfrm>
        </p:grpSpPr>
        <p:sp>
          <p:nvSpPr>
            <p:cNvPr id="522" name="Google Shape;522;p16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16"/>
          <p:cNvGrpSpPr/>
          <p:nvPr/>
        </p:nvGrpSpPr>
        <p:grpSpPr>
          <a:xfrm flipH="1">
            <a:off x="1557367" y="1351720"/>
            <a:ext cx="192917" cy="192917"/>
            <a:chOff x="1846423" y="362300"/>
            <a:chExt cx="131213" cy="131213"/>
          </a:xfrm>
        </p:grpSpPr>
        <p:sp>
          <p:nvSpPr>
            <p:cNvPr id="526" name="Google Shape;526;p1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8" name="Google Shape;528;p16"/>
          <p:cNvSpPr/>
          <p:nvPr/>
        </p:nvSpPr>
        <p:spPr>
          <a:xfrm rot="10800000" flipH="1">
            <a:off x="5675140" y="-81302"/>
            <a:ext cx="6580083" cy="4924172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9" name="Google Shape;529;p16"/>
          <p:cNvGrpSpPr/>
          <p:nvPr/>
        </p:nvGrpSpPr>
        <p:grpSpPr>
          <a:xfrm flipH="1">
            <a:off x="7311467" y="3893971"/>
            <a:ext cx="192917" cy="192917"/>
            <a:chOff x="1846423" y="362300"/>
            <a:chExt cx="131213" cy="131213"/>
          </a:xfrm>
        </p:grpSpPr>
        <p:sp>
          <p:nvSpPr>
            <p:cNvPr id="530" name="Google Shape;530;p1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2" name="Google Shape;532;p16"/>
          <p:cNvGrpSpPr/>
          <p:nvPr/>
        </p:nvGrpSpPr>
        <p:grpSpPr>
          <a:xfrm flipH="1">
            <a:off x="3927467" y="6337820"/>
            <a:ext cx="192917" cy="192917"/>
            <a:chOff x="1846423" y="362300"/>
            <a:chExt cx="131213" cy="131213"/>
          </a:xfrm>
        </p:grpSpPr>
        <p:sp>
          <p:nvSpPr>
            <p:cNvPr id="533" name="Google Shape;533;p1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5" name="Google Shape;535;p16"/>
          <p:cNvGrpSpPr/>
          <p:nvPr/>
        </p:nvGrpSpPr>
        <p:grpSpPr>
          <a:xfrm flipH="1">
            <a:off x="5498387" y="6242372"/>
            <a:ext cx="382884" cy="383841"/>
            <a:chOff x="623344" y="1024551"/>
            <a:chExt cx="260418" cy="261069"/>
          </a:xfrm>
        </p:grpSpPr>
        <p:sp>
          <p:nvSpPr>
            <p:cNvPr id="536" name="Google Shape;536;p16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8" name="Google Shape;538;p16"/>
          <p:cNvGrpSpPr/>
          <p:nvPr/>
        </p:nvGrpSpPr>
        <p:grpSpPr>
          <a:xfrm flipH="1">
            <a:off x="252054" y="2512122"/>
            <a:ext cx="382884" cy="383841"/>
            <a:chOff x="623344" y="1024551"/>
            <a:chExt cx="260418" cy="261069"/>
          </a:xfrm>
        </p:grpSpPr>
        <p:sp>
          <p:nvSpPr>
            <p:cNvPr id="539" name="Google Shape;539;p16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16"/>
          <p:cNvGrpSpPr/>
          <p:nvPr/>
        </p:nvGrpSpPr>
        <p:grpSpPr>
          <a:xfrm flipH="1">
            <a:off x="5145334" y="201204"/>
            <a:ext cx="192917" cy="192917"/>
            <a:chOff x="1846423" y="362300"/>
            <a:chExt cx="131213" cy="131213"/>
          </a:xfrm>
        </p:grpSpPr>
        <p:sp>
          <p:nvSpPr>
            <p:cNvPr id="542" name="Google Shape;542;p1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16"/>
          <p:cNvGrpSpPr/>
          <p:nvPr/>
        </p:nvGrpSpPr>
        <p:grpSpPr>
          <a:xfrm flipH="1">
            <a:off x="7185967" y="6242371"/>
            <a:ext cx="192917" cy="192917"/>
            <a:chOff x="1846423" y="362300"/>
            <a:chExt cx="131213" cy="131213"/>
          </a:xfrm>
        </p:grpSpPr>
        <p:sp>
          <p:nvSpPr>
            <p:cNvPr id="545" name="Google Shape;545;p1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16"/>
          <p:cNvGrpSpPr/>
          <p:nvPr/>
        </p:nvGrpSpPr>
        <p:grpSpPr>
          <a:xfrm flipH="1">
            <a:off x="11535134" y="6433287"/>
            <a:ext cx="192917" cy="192917"/>
            <a:chOff x="1846423" y="362300"/>
            <a:chExt cx="131213" cy="131213"/>
          </a:xfrm>
        </p:grpSpPr>
        <p:sp>
          <p:nvSpPr>
            <p:cNvPr id="548" name="Google Shape;548;p1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0" name="Google Shape;550;p16"/>
          <p:cNvSpPr/>
          <p:nvPr/>
        </p:nvSpPr>
        <p:spPr>
          <a:xfrm flipH="1">
            <a:off x="2281222" y="5723162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1" name="Google Shape;551;p16"/>
          <p:cNvGrpSpPr/>
          <p:nvPr/>
        </p:nvGrpSpPr>
        <p:grpSpPr>
          <a:xfrm flipH="1">
            <a:off x="517967" y="5416271"/>
            <a:ext cx="192917" cy="192917"/>
            <a:chOff x="1846423" y="362300"/>
            <a:chExt cx="131213" cy="131213"/>
          </a:xfrm>
        </p:grpSpPr>
        <p:sp>
          <p:nvSpPr>
            <p:cNvPr id="552" name="Google Shape;552;p1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4" name="Google Shape;554;p16"/>
          <p:cNvGrpSpPr/>
          <p:nvPr/>
        </p:nvGrpSpPr>
        <p:grpSpPr>
          <a:xfrm flipH="1">
            <a:off x="771687" y="6337822"/>
            <a:ext cx="382884" cy="383841"/>
            <a:chOff x="623344" y="1024551"/>
            <a:chExt cx="260418" cy="261069"/>
          </a:xfrm>
        </p:grpSpPr>
        <p:sp>
          <p:nvSpPr>
            <p:cNvPr id="555" name="Google Shape;555;p16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7" name="Google Shape;557;p16"/>
          <p:cNvSpPr txBox="1">
            <a:spLocks noGrp="1"/>
          </p:cNvSpPr>
          <p:nvPr>
            <p:ph type="title"/>
          </p:nvPr>
        </p:nvSpPr>
        <p:spPr>
          <a:xfrm>
            <a:off x="2824367" y="2134800"/>
            <a:ext cx="6518800" cy="5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58" name="Google Shape;558;p16"/>
          <p:cNvSpPr txBox="1">
            <a:spLocks noGrp="1"/>
          </p:cNvSpPr>
          <p:nvPr>
            <p:ph type="subTitle" idx="1"/>
          </p:nvPr>
        </p:nvSpPr>
        <p:spPr>
          <a:xfrm>
            <a:off x="2824367" y="762000"/>
            <a:ext cx="6518800" cy="137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7326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17"/>
          <p:cNvGrpSpPr/>
          <p:nvPr/>
        </p:nvGrpSpPr>
        <p:grpSpPr>
          <a:xfrm rot="5400000">
            <a:off x="-1893262" y="1893243"/>
            <a:ext cx="7962465" cy="4175971"/>
            <a:chOff x="2745650" y="2393625"/>
            <a:chExt cx="2184450" cy="1145650"/>
          </a:xfrm>
        </p:grpSpPr>
        <p:sp>
          <p:nvSpPr>
            <p:cNvPr id="561" name="Google Shape;561;p17"/>
            <p:cNvSpPr/>
            <p:nvPr/>
          </p:nvSpPr>
          <p:spPr>
            <a:xfrm>
              <a:off x="2745650" y="2393625"/>
              <a:ext cx="2184450" cy="1145650"/>
            </a:xfrm>
            <a:custGeom>
              <a:avLst/>
              <a:gdLst/>
              <a:ahLst/>
              <a:cxnLst/>
              <a:rect l="l" t="t" r="r" b="b"/>
              <a:pathLst>
                <a:path w="87378" h="45826" extrusionOk="0">
                  <a:moveTo>
                    <a:pt x="20187" y="0"/>
                  </a:moveTo>
                  <a:cubicBezTo>
                    <a:pt x="12468" y="0"/>
                    <a:pt x="1" y="21744"/>
                    <a:pt x="10725" y="45826"/>
                  </a:cubicBezTo>
                  <a:lnTo>
                    <a:pt x="79186" y="45826"/>
                  </a:lnTo>
                  <a:cubicBezTo>
                    <a:pt x="79186" y="45826"/>
                    <a:pt x="87377" y="34920"/>
                    <a:pt x="84401" y="19858"/>
                  </a:cubicBezTo>
                  <a:cubicBezTo>
                    <a:pt x="82318" y="9320"/>
                    <a:pt x="73969" y="4342"/>
                    <a:pt x="65521" y="4342"/>
                  </a:cubicBezTo>
                  <a:cubicBezTo>
                    <a:pt x="61895" y="4342"/>
                    <a:pt x="58251" y="5259"/>
                    <a:pt x="55076" y="7047"/>
                  </a:cubicBezTo>
                  <a:cubicBezTo>
                    <a:pt x="50134" y="9832"/>
                    <a:pt x="44247" y="11716"/>
                    <a:pt x="38816" y="11716"/>
                  </a:cubicBezTo>
                  <a:cubicBezTo>
                    <a:pt x="32639" y="11716"/>
                    <a:pt x="27053" y="9280"/>
                    <a:pt x="24119" y="2963"/>
                  </a:cubicBezTo>
                  <a:cubicBezTo>
                    <a:pt x="23176" y="931"/>
                    <a:pt x="21783" y="0"/>
                    <a:pt x="20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2998275" y="2774200"/>
              <a:ext cx="1397525" cy="765075"/>
            </a:xfrm>
            <a:custGeom>
              <a:avLst/>
              <a:gdLst/>
              <a:ahLst/>
              <a:cxnLst/>
              <a:rect l="l" t="t" r="r" b="b"/>
              <a:pathLst>
                <a:path w="55901" h="30603" extrusionOk="0">
                  <a:moveTo>
                    <a:pt x="38323" y="1"/>
                  </a:moveTo>
                  <a:cubicBezTo>
                    <a:pt x="36389" y="1"/>
                    <a:pt x="35254" y="1307"/>
                    <a:pt x="35696" y="3659"/>
                  </a:cubicBezTo>
                  <a:cubicBezTo>
                    <a:pt x="38363" y="17804"/>
                    <a:pt x="29492" y="24042"/>
                    <a:pt x="24801" y="24352"/>
                  </a:cubicBezTo>
                  <a:cubicBezTo>
                    <a:pt x="24571" y="24367"/>
                    <a:pt x="24349" y="24375"/>
                    <a:pt x="24135" y="24375"/>
                  </a:cubicBezTo>
                  <a:cubicBezTo>
                    <a:pt x="14480" y="24375"/>
                    <a:pt x="21287" y="8923"/>
                    <a:pt x="15117" y="8923"/>
                  </a:cubicBezTo>
                  <a:cubicBezTo>
                    <a:pt x="14282" y="8923"/>
                    <a:pt x="13208" y="9207"/>
                    <a:pt x="11824" y="9850"/>
                  </a:cubicBezTo>
                  <a:cubicBezTo>
                    <a:pt x="1" y="15351"/>
                    <a:pt x="6442" y="30603"/>
                    <a:pt x="6442" y="30603"/>
                  </a:cubicBezTo>
                  <a:lnTo>
                    <a:pt x="55901" y="30603"/>
                  </a:lnTo>
                  <a:cubicBezTo>
                    <a:pt x="53652" y="8714"/>
                    <a:pt x="43321" y="1"/>
                    <a:pt x="38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2931900" y="2897275"/>
              <a:ext cx="52950" cy="359025"/>
            </a:xfrm>
            <a:custGeom>
              <a:avLst/>
              <a:gdLst/>
              <a:ahLst/>
              <a:cxnLst/>
              <a:rect l="l" t="t" r="r" b="b"/>
              <a:pathLst>
                <a:path w="2118" h="14361" extrusionOk="0">
                  <a:moveTo>
                    <a:pt x="1781" y="1"/>
                  </a:moveTo>
                  <a:cubicBezTo>
                    <a:pt x="1683" y="1"/>
                    <a:pt x="1502" y="508"/>
                    <a:pt x="1191" y="1784"/>
                  </a:cubicBezTo>
                  <a:cubicBezTo>
                    <a:pt x="1" y="6665"/>
                    <a:pt x="1191" y="12892"/>
                    <a:pt x="1191" y="12892"/>
                  </a:cubicBezTo>
                  <a:cubicBezTo>
                    <a:pt x="1455" y="13931"/>
                    <a:pt x="1627" y="14360"/>
                    <a:pt x="1736" y="14360"/>
                  </a:cubicBezTo>
                  <a:cubicBezTo>
                    <a:pt x="2118" y="14360"/>
                    <a:pt x="1707" y="9048"/>
                    <a:pt x="1679" y="6249"/>
                  </a:cubicBezTo>
                  <a:cubicBezTo>
                    <a:pt x="1671" y="4050"/>
                    <a:pt x="2058" y="1"/>
                    <a:pt x="1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2976375" y="2814100"/>
              <a:ext cx="18400" cy="56825"/>
            </a:xfrm>
            <a:custGeom>
              <a:avLst/>
              <a:gdLst/>
              <a:ahLst/>
              <a:cxnLst/>
              <a:rect l="l" t="t" r="r" b="b"/>
              <a:pathLst>
                <a:path w="736" h="2273" extrusionOk="0">
                  <a:moveTo>
                    <a:pt x="478" y="0"/>
                  </a:moveTo>
                  <a:cubicBezTo>
                    <a:pt x="455" y="0"/>
                    <a:pt x="430" y="12"/>
                    <a:pt x="400" y="39"/>
                  </a:cubicBezTo>
                  <a:cubicBezTo>
                    <a:pt x="19" y="360"/>
                    <a:pt x="8" y="1849"/>
                    <a:pt x="8" y="1849"/>
                  </a:cubicBezTo>
                  <a:cubicBezTo>
                    <a:pt x="1" y="2114"/>
                    <a:pt x="67" y="2272"/>
                    <a:pt x="164" y="2272"/>
                  </a:cubicBezTo>
                  <a:cubicBezTo>
                    <a:pt x="233" y="2272"/>
                    <a:pt x="317" y="2193"/>
                    <a:pt x="400" y="2015"/>
                  </a:cubicBezTo>
                  <a:cubicBezTo>
                    <a:pt x="543" y="1654"/>
                    <a:pt x="736" y="0"/>
                    <a:pt x="4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17"/>
          <p:cNvGrpSpPr/>
          <p:nvPr/>
        </p:nvGrpSpPr>
        <p:grpSpPr>
          <a:xfrm rot="2700000">
            <a:off x="9348193" y="57002"/>
            <a:ext cx="2271585" cy="1751903"/>
            <a:chOff x="6741832" y="3407978"/>
            <a:chExt cx="1544870" cy="1191442"/>
          </a:xfrm>
        </p:grpSpPr>
        <p:sp>
          <p:nvSpPr>
            <p:cNvPr id="566" name="Google Shape;566;p17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9" name="Google Shape;569;p17"/>
          <p:cNvGrpSpPr/>
          <p:nvPr/>
        </p:nvGrpSpPr>
        <p:grpSpPr>
          <a:xfrm rot="-10228158">
            <a:off x="3293599" y="5538775"/>
            <a:ext cx="1617247" cy="1247261"/>
            <a:chOff x="6741832" y="3407978"/>
            <a:chExt cx="1544870" cy="1191442"/>
          </a:xfrm>
        </p:grpSpPr>
        <p:sp>
          <p:nvSpPr>
            <p:cNvPr id="570" name="Google Shape;570;p17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73" name="Google Shape;573;p17"/>
          <p:cNvSpPr/>
          <p:nvPr/>
        </p:nvSpPr>
        <p:spPr>
          <a:xfrm>
            <a:off x="10026934" y="5841245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4" name="Google Shape;574;p17"/>
          <p:cNvGrpSpPr/>
          <p:nvPr/>
        </p:nvGrpSpPr>
        <p:grpSpPr>
          <a:xfrm>
            <a:off x="6427273" y="232272"/>
            <a:ext cx="382884" cy="383841"/>
            <a:chOff x="623344" y="1024551"/>
            <a:chExt cx="260418" cy="261069"/>
          </a:xfrm>
        </p:grpSpPr>
        <p:sp>
          <p:nvSpPr>
            <p:cNvPr id="575" name="Google Shape;575;p17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17"/>
          <p:cNvGrpSpPr/>
          <p:nvPr/>
        </p:nvGrpSpPr>
        <p:grpSpPr>
          <a:xfrm>
            <a:off x="3665624" y="412838"/>
            <a:ext cx="192917" cy="192917"/>
            <a:chOff x="1846423" y="362300"/>
            <a:chExt cx="131213" cy="131213"/>
          </a:xfrm>
        </p:grpSpPr>
        <p:sp>
          <p:nvSpPr>
            <p:cNvPr id="578" name="Google Shape;578;p1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17"/>
          <p:cNvGrpSpPr/>
          <p:nvPr/>
        </p:nvGrpSpPr>
        <p:grpSpPr>
          <a:xfrm>
            <a:off x="11612242" y="281404"/>
            <a:ext cx="192917" cy="192917"/>
            <a:chOff x="1846423" y="362300"/>
            <a:chExt cx="131213" cy="131213"/>
          </a:xfrm>
        </p:grpSpPr>
        <p:sp>
          <p:nvSpPr>
            <p:cNvPr id="581" name="Google Shape;581;p1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17"/>
          <p:cNvGrpSpPr/>
          <p:nvPr/>
        </p:nvGrpSpPr>
        <p:grpSpPr>
          <a:xfrm>
            <a:off x="402724" y="327738"/>
            <a:ext cx="192917" cy="192917"/>
            <a:chOff x="1846423" y="362300"/>
            <a:chExt cx="131213" cy="131213"/>
          </a:xfrm>
        </p:grpSpPr>
        <p:sp>
          <p:nvSpPr>
            <p:cNvPr id="584" name="Google Shape;584;p1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17"/>
          <p:cNvGrpSpPr/>
          <p:nvPr/>
        </p:nvGrpSpPr>
        <p:grpSpPr>
          <a:xfrm>
            <a:off x="7818006" y="6264956"/>
            <a:ext cx="382884" cy="383841"/>
            <a:chOff x="623344" y="1024551"/>
            <a:chExt cx="260418" cy="261069"/>
          </a:xfrm>
        </p:grpSpPr>
        <p:sp>
          <p:nvSpPr>
            <p:cNvPr id="587" name="Google Shape;587;p17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17"/>
          <p:cNvGrpSpPr/>
          <p:nvPr/>
        </p:nvGrpSpPr>
        <p:grpSpPr>
          <a:xfrm>
            <a:off x="11612242" y="6065954"/>
            <a:ext cx="192917" cy="192917"/>
            <a:chOff x="1846423" y="362300"/>
            <a:chExt cx="131213" cy="131213"/>
          </a:xfrm>
        </p:grpSpPr>
        <p:sp>
          <p:nvSpPr>
            <p:cNvPr id="590" name="Google Shape;590;p1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2" name="Google Shape;592;p17"/>
          <p:cNvGrpSpPr/>
          <p:nvPr/>
        </p:nvGrpSpPr>
        <p:grpSpPr>
          <a:xfrm>
            <a:off x="11947008" y="3370220"/>
            <a:ext cx="192917" cy="192917"/>
            <a:chOff x="1846423" y="362300"/>
            <a:chExt cx="131213" cy="131213"/>
          </a:xfrm>
        </p:grpSpPr>
        <p:sp>
          <p:nvSpPr>
            <p:cNvPr id="593" name="Google Shape;593;p1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5" name="Google Shape;595;p17"/>
          <p:cNvGrpSpPr/>
          <p:nvPr/>
        </p:nvGrpSpPr>
        <p:grpSpPr>
          <a:xfrm>
            <a:off x="5133208" y="6360420"/>
            <a:ext cx="192917" cy="192917"/>
            <a:chOff x="1846423" y="362300"/>
            <a:chExt cx="131213" cy="131213"/>
          </a:xfrm>
        </p:grpSpPr>
        <p:sp>
          <p:nvSpPr>
            <p:cNvPr id="596" name="Google Shape;596;p1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8" name="Google Shape;598;p17"/>
          <p:cNvSpPr txBox="1">
            <a:spLocks noGrp="1"/>
          </p:cNvSpPr>
          <p:nvPr>
            <p:ph type="title"/>
          </p:nvPr>
        </p:nvSpPr>
        <p:spPr>
          <a:xfrm>
            <a:off x="6427267" y="2494200"/>
            <a:ext cx="4401200" cy="1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5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99" name="Google Shape;599;p17"/>
          <p:cNvSpPr txBox="1">
            <a:spLocks noGrp="1"/>
          </p:cNvSpPr>
          <p:nvPr>
            <p:ph type="title" idx="2" hasCustomPrompt="1"/>
          </p:nvPr>
        </p:nvSpPr>
        <p:spPr>
          <a:xfrm>
            <a:off x="6427267" y="1505033"/>
            <a:ext cx="15228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9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00" name="Google Shape;600;p17"/>
          <p:cNvSpPr txBox="1">
            <a:spLocks noGrp="1"/>
          </p:cNvSpPr>
          <p:nvPr>
            <p:ph type="subTitle" idx="1"/>
          </p:nvPr>
        </p:nvSpPr>
        <p:spPr>
          <a:xfrm>
            <a:off x="6427267" y="4471300"/>
            <a:ext cx="4401200" cy="11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2446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18"/>
          <p:cNvGrpSpPr/>
          <p:nvPr/>
        </p:nvGrpSpPr>
        <p:grpSpPr>
          <a:xfrm rot="-5400000">
            <a:off x="8171125" y="258879"/>
            <a:ext cx="5282583" cy="2770487"/>
            <a:chOff x="2745650" y="2393625"/>
            <a:chExt cx="2184450" cy="1145650"/>
          </a:xfrm>
        </p:grpSpPr>
        <p:sp>
          <p:nvSpPr>
            <p:cNvPr id="603" name="Google Shape;603;p18"/>
            <p:cNvSpPr/>
            <p:nvPr/>
          </p:nvSpPr>
          <p:spPr>
            <a:xfrm>
              <a:off x="2745650" y="2393625"/>
              <a:ext cx="2184450" cy="1145650"/>
            </a:xfrm>
            <a:custGeom>
              <a:avLst/>
              <a:gdLst/>
              <a:ahLst/>
              <a:cxnLst/>
              <a:rect l="l" t="t" r="r" b="b"/>
              <a:pathLst>
                <a:path w="87378" h="45826" extrusionOk="0">
                  <a:moveTo>
                    <a:pt x="20187" y="0"/>
                  </a:moveTo>
                  <a:cubicBezTo>
                    <a:pt x="12468" y="0"/>
                    <a:pt x="1" y="21744"/>
                    <a:pt x="10725" y="45826"/>
                  </a:cubicBezTo>
                  <a:lnTo>
                    <a:pt x="79186" y="45826"/>
                  </a:lnTo>
                  <a:cubicBezTo>
                    <a:pt x="79186" y="45826"/>
                    <a:pt x="87377" y="34920"/>
                    <a:pt x="84401" y="19858"/>
                  </a:cubicBezTo>
                  <a:cubicBezTo>
                    <a:pt x="82318" y="9320"/>
                    <a:pt x="73969" y="4342"/>
                    <a:pt x="65521" y="4342"/>
                  </a:cubicBezTo>
                  <a:cubicBezTo>
                    <a:pt x="61895" y="4342"/>
                    <a:pt x="58251" y="5259"/>
                    <a:pt x="55076" y="7047"/>
                  </a:cubicBezTo>
                  <a:cubicBezTo>
                    <a:pt x="50134" y="9832"/>
                    <a:pt x="44247" y="11716"/>
                    <a:pt x="38816" y="11716"/>
                  </a:cubicBezTo>
                  <a:cubicBezTo>
                    <a:pt x="32639" y="11716"/>
                    <a:pt x="27053" y="9280"/>
                    <a:pt x="24119" y="2963"/>
                  </a:cubicBezTo>
                  <a:cubicBezTo>
                    <a:pt x="23176" y="931"/>
                    <a:pt x="21783" y="0"/>
                    <a:pt x="20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2998275" y="2774200"/>
              <a:ext cx="1397525" cy="765075"/>
            </a:xfrm>
            <a:custGeom>
              <a:avLst/>
              <a:gdLst/>
              <a:ahLst/>
              <a:cxnLst/>
              <a:rect l="l" t="t" r="r" b="b"/>
              <a:pathLst>
                <a:path w="55901" h="30603" extrusionOk="0">
                  <a:moveTo>
                    <a:pt x="38323" y="1"/>
                  </a:moveTo>
                  <a:cubicBezTo>
                    <a:pt x="36389" y="1"/>
                    <a:pt x="35254" y="1307"/>
                    <a:pt x="35696" y="3659"/>
                  </a:cubicBezTo>
                  <a:cubicBezTo>
                    <a:pt x="38363" y="17804"/>
                    <a:pt x="29492" y="24042"/>
                    <a:pt x="24801" y="24352"/>
                  </a:cubicBezTo>
                  <a:cubicBezTo>
                    <a:pt x="24571" y="24367"/>
                    <a:pt x="24349" y="24375"/>
                    <a:pt x="24135" y="24375"/>
                  </a:cubicBezTo>
                  <a:cubicBezTo>
                    <a:pt x="14480" y="24375"/>
                    <a:pt x="21287" y="8923"/>
                    <a:pt x="15117" y="8923"/>
                  </a:cubicBezTo>
                  <a:cubicBezTo>
                    <a:pt x="14282" y="8923"/>
                    <a:pt x="13208" y="9207"/>
                    <a:pt x="11824" y="9850"/>
                  </a:cubicBezTo>
                  <a:cubicBezTo>
                    <a:pt x="1" y="15351"/>
                    <a:pt x="6442" y="30603"/>
                    <a:pt x="6442" y="30603"/>
                  </a:cubicBezTo>
                  <a:lnTo>
                    <a:pt x="55901" y="30603"/>
                  </a:lnTo>
                  <a:cubicBezTo>
                    <a:pt x="53652" y="8714"/>
                    <a:pt x="43321" y="1"/>
                    <a:pt x="38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2931900" y="2897275"/>
              <a:ext cx="52950" cy="359025"/>
            </a:xfrm>
            <a:custGeom>
              <a:avLst/>
              <a:gdLst/>
              <a:ahLst/>
              <a:cxnLst/>
              <a:rect l="l" t="t" r="r" b="b"/>
              <a:pathLst>
                <a:path w="2118" h="14361" extrusionOk="0">
                  <a:moveTo>
                    <a:pt x="1781" y="1"/>
                  </a:moveTo>
                  <a:cubicBezTo>
                    <a:pt x="1683" y="1"/>
                    <a:pt x="1502" y="508"/>
                    <a:pt x="1191" y="1784"/>
                  </a:cubicBezTo>
                  <a:cubicBezTo>
                    <a:pt x="1" y="6665"/>
                    <a:pt x="1191" y="12892"/>
                    <a:pt x="1191" y="12892"/>
                  </a:cubicBezTo>
                  <a:cubicBezTo>
                    <a:pt x="1455" y="13931"/>
                    <a:pt x="1627" y="14360"/>
                    <a:pt x="1736" y="14360"/>
                  </a:cubicBezTo>
                  <a:cubicBezTo>
                    <a:pt x="2118" y="14360"/>
                    <a:pt x="1707" y="9048"/>
                    <a:pt x="1679" y="6249"/>
                  </a:cubicBezTo>
                  <a:cubicBezTo>
                    <a:pt x="1671" y="4050"/>
                    <a:pt x="2058" y="1"/>
                    <a:pt x="1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2976375" y="2814100"/>
              <a:ext cx="18400" cy="56825"/>
            </a:xfrm>
            <a:custGeom>
              <a:avLst/>
              <a:gdLst/>
              <a:ahLst/>
              <a:cxnLst/>
              <a:rect l="l" t="t" r="r" b="b"/>
              <a:pathLst>
                <a:path w="736" h="2273" extrusionOk="0">
                  <a:moveTo>
                    <a:pt x="478" y="0"/>
                  </a:moveTo>
                  <a:cubicBezTo>
                    <a:pt x="455" y="0"/>
                    <a:pt x="430" y="12"/>
                    <a:pt x="400" y="39"/>
                  </a:cubicBezTo>
                  <a:cubicBezTo>
                    <a:pt x="19" y="360"/>
                    <a:pt x="8" y="1849"/>
                    <a:pt x="8" y="1849"/>
                  </a:cubicBezTo>
                  <a:cubicBezTo>
                    <a:pt x="1" y="2114"/>
                    <a:pt x="67" y="2272"/>
                    <a:pt x="164" y="2272"/>
                  </a:cubicBezTo>
                  <a:cubicBezTo>
                    <a:pt x="233" y="2272"/>
                    <a:pt x="317" y="2193"/>
                    <a:pt x="400" y="2015"/>
                  </a:cubicBezTo>
                  <a:cubicBezTo>
                    <a:pt x="543" y="1654"/>
                    <a:pt x="736" y="0"/>
                    <a:pt x="4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7" name="Google Shape;607;p18"/>
          <p:cNvGrpSpPr/>
          <p:nvPr/>
        </p:nvGrpSpPr>
        <p:grpSpPr>
          <a:xfrm>
            <a:off x="-1910496" y="4621694"/>
            <a:ext cx="5188797" cy="2721300"/>
            <a:chOff x="2745650" y="2393625"/>
            <a:chExt cx="2184450" cy="1145650"/>
          </a:xfrm>
        </p:grpSpPr>
        <p:sp>
          <p:nvSpPr>
            <p:cNvPr id="608" name="Google Shape;608;p18"/>
            <p:cNvSpPr/>
            <p:nvPr/>
          </p:nvSpPr>
          <p:spPr>
            <a:xfrm>
              <a:off x="2745650" y="2393625"/>
              <a:ext cx="2184450" cy="1145650"/>
            </a:xfrm>
            <a:custGeom>
              <a:avLst/>
              <a:gdLst/>
              <a:ahLst/>
              <a:cxnLst/>
              <a:rect l="l" t="t" r="r" b="b"/>
              <a:pathLst>
                <a:path w="87378" h="45826" extrusionOk="0">
                  <a:moveTo>
                    <a:pt x="20187" y="0"/>
                  </a:moveTo>
                  <a:cubicBezTo>
                    <a:pt x="12468" y="0"/>
                    <a:pt x="1" y="21744"/>
                    <a:pt x="10725" y="45826"/>
                  </a:cubicBezTo>
                  <a:lnTo>
                    <a:pt x="79186" y="45826"/>
                  </a:lnTo>
                  <a:cubicBezTo>
                    <a:pt x="79186" y="45826"/>
                    <a:pt x="87377" y="34920"/>
                    <a:pt x="84401" y="19858"/>
                  </a:cubicBezTo>
                  <a:cubicBezTo>
                    <a:pt x="82318" y="9320"/>
                    <a:pt x="73969" y="4342"/>
                    <a:pt x="65521" y="4342"/>
                  </a:cubicBezTo>
                  <a:cubicBezTo>
                    <a:pt x="61895" y="4342"/>
                    <a:pt x="58251" y="5259"/>
                    <a:pt x="55076" y="7047"/>
                  </a:cubicBezTo>
                  <a:cubicBezTo>
                    <a:pt x="50134" y="9832"/>
                    <a:pt x="44247" y="11716"/>
                    <a:pt x="38816" y="11716"/>
                  </a:cubicBezTo>
                  <a:cubicBezTo>
                    <a:pt x="32639" y="11716"/>
                    <a:pt x="27053" y="9280"/>
                    <a:pt x="24119" y="2963"/>
                  </a:cubicBezTo>
                  <a:cubicBezTo>
                    <a:pt x="23176" y="931"/>
                    <a:pt x="21783" y="0"/>
                    <a:pt x="20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2998275" y="2774200"/>
              <a:ext cx="1397525" cy="765075"/>
            </a:xfrm>
            <a:custGeom>
              <a:avLst/>
              <a:gdLst/>
              <a:ahLst/>
              <a:cxnLst/>
              <a:rect l="l" t="t" r="r" b="b"/>
              <a:pathLst>
                <a:path w="55901" h="30603" extrusionOk="0">
                  <a:moveTo>
                    <a:pt x="38323" y="1"/>
                  </a:moveTo>
                  <a:cubicBezTo>
                    <a:pt x="36389" y="1"/>
                    <a:pt x="35254" y="1307"/>
                    <a:pt x="35696" y="3659"/>
                  </a:cubicBezTo>
                  <a:cubicBezTo>
                    <a:pt x="38363" y="17804"/>
                    <a:pt x="29492" y="24042"/>
                    <a:pt x="24801" y="24352"/>
                  </a:cubicBezTo>
                  <a:cubicBezTo>
                    <a:pt x="24571" y="24367"/>
                    <a:pt x="24349" y="24375"/>
                    <a:pt x="24135" y="24375"/>
                  </a:cubicBezTo>
                  <a:cubicBezTo>
                    <a:pt x="14480" y="24375"/>
                    <a:pt x="21287" y="8923"/>
                    <a:pt x="15117" y="8923"/>
                  </a:cubicBezTo>
                  <a:cubicBezTo>
                    <a:pt x="14282" y="8923"/>
                    <a:pt x="13208" y="9207"/>
                    <a:pt x="11824" y="9850"/>
                  </a:cubicBezTo>
                  <a:cubicBezTo>
                    <a:pt x="1" y="15351"/>
                    <a:pt x="6442" y="30603"/>
                    <a:pt x="6442" y="30603"/>
                  </a:cubicBezTo>
                  <a:lnTo>
                    <a:pt x="55901" y="30603"/>
                  </a:lnTo>
                  <a:cubicBezTo>
                    <a:pt x="53652" y="8714"/>
                    <a:pt x="43321" y="1"/>
                    <a:pt x="38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2931900" y="2897275"/>
              <a:ext cx="52950" cy="359025"/>
            </a:xfrm>
            <a:custGeom>
              <a:avLst/>
              <a:gdLst/>
              <a:ahLst/>
              <a:cxnLst/>
              <a:rect l="l" t="t" r="r" b="b"/>
              <a:pathLst>
                <a:path w="2118" h="14361" extrusionOk="0">
                  <a:moveTo>
                    <a:pt x="1781" y="1"/>
                  </a:moveTo>
                  <a:cubicBezTo>
                    <a:pt x="1683" y="1"/>
                    <a:pt x="1502" y="508"/>
                    <a:pt x="1191" y="1784"/>
                  </a:cubicBezTo>
                  <a:cubicBezTo>
                    <a:pt x="1" y="6665"/>
                    <a:pt x="1191" y="12892"/>
                    <a:pt x="1191" y="12892"/>
                  </a:cubicBezTo>
                  <a:cubicBezTo>
                    <a:pt x="1455" y="13931"/>
                    <a:pt x="1627" y="14360"/>
                    <a:pt x="1736" y="14360"/>
                  </a:cubicBezTo>
                  <a:cubicBezTo>
                    <a:pt x="2118" y="14360"/>
                    <a:pt x="1707" y="9048"/>
                    <a:pt x="1679" y="6249"/>
                  </a:cubicBezTo>
                  <a:cubicBezTo>
                    <a:pt x="1671" y="4050"/>
                    <a:pt x="2058" y="1"/>
                    <a:pt x="1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2976375" y="2814100"/>
              <a:ext cx="18400" cy="56825"/>
            </a:xfrm>
            <a:custGeom>
              <a:avLst/>
              <a:gdLst/>
              <a:ahLst/>
              <a:cxnLst/>
              <a:rect l="l" t="t" r="r" b="b"/>
              <a:pathLst>
                <a:path w="736" h="2273" extrusionOk="0">
                  <a:moveTo>
                    <a:pt x="478" y="0"/>
                  </a:moveTo>
                  <a:cubicBezTo>
                    <a:pt x="455" y="0"/>
                    <a:pt x="430" y="12"/>
                    <a:pt x="400" y="39"/>
                  </a:cubicBezTo>
                  <a:cubicBezTo>
                    <a:pt x="19" y="360"/>
                    <a:pt x="8" y="1849"/>
                    <a:pt x="8" y="1849"/>
                  </a:cubicBezTo>
                  <a:cubicBezTo>
                    <a:pt x="1" y="2114"/>
                    <a:pt x="67" y="2272"/>
                    <a:pt x="164" y="2272"/>
                  </a:cubicBezTo>
                  <a:cubicBezTo>
                    <a:pt x="233" y="2272"/>
                    <a:pt x="317" y="2193"/>
                    <a:pt x="400" y="2015"/>
                  </a:cubicBezTo>
                  <a:cubicBezTo>
                    <a:pt x="543" y="1654"/>
                    <a:pt x="736" y="0"/>
                    <a:pt x="4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2" name="Google Shape;612;p18"/>
          <p:cNvGrpSpPr/>
          <p:nvPr/>
        </p:nvGrpSpPr>
        <p:grpSpPr>
          <a:xfrm rot="-1796022">
            <a:off x="10051836" y="4577048"/>
            <a:ext cx="2271600" cy="1751915"/>
            <a:chOff x="6741832" y="3407978"/>
            <a:chExt cx="1544870" cy="1191442"/>
          </a:xfrm>
        </p:grpSpPr>
        <p:sp>
          <p:nvSpPr>
            <p:cNvPr id="613" name="Google Shape;613;p18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18"/>
          <p:cNvGrpSpPr/>
          <p:nvPr/>
        </p:nvGrpSpPr>
        <p:grpSpPr>
          <a:xfrm rot="-10228161">
            <a:off x="363707" y="175966"/>
            <a:ext cx="2271623" cy="1751932"/>
            <a:chOff x="6741832" y="3407978"/>
            <a:chExt cx="1544870" cy="1191442"/>
          </a:xfrm>
        </p:grpSpPr>
        <p:sp>
          <p:nvSpPr>
            <p:cNvPr id="617" name="Google Shape;617;p18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0" name="Google Shape;620;p18"/>
          <p:cNvSpPr/>
          <p:nvPr/>
        </p:nvSpPr>
        <p:spPr>
          <a:xfrm>
            <a:off x="5467385" y="121745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1" name="Google Shape;621;p18"/>
          <p:cNvGrpSpPr/>
          <p:nvPr/>
        </p:nvGrpSpPr>
        <p:grpSpPr>
          <a:xfrm>
            <a:off x="804223" y="2214922"/>
            <a:ext cx="382884" cy="383841"/>
            <a:chOff x="623344" y="1024551"/>
            <a:chExt cx="260418" cy="261069"/>
          </a:xfrm>
        </p:grpSpPr>
        <p:sp>
          <p:nvSpPr>
            <p:cNvPr id="622" name="Google Shape;622;p18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4" name="Google Shape;624;p18"/>
          <p:cNvGrpSpPr/>
          <p:nvPr/>
        </p:nvGrpSpPr>
        <p:grpSpPr>
          <a:xfrm>
            <a:off x="6609475" y="327738"/>
            <a:ext cx="192917" cy="192917"/>
            <a:chOff x="1846423" y="362300"/>
            <a:chExt cx="131213" cy="131213"/>
          </a:xfrm>
        </p:grpSpPr>
        <p:sp>
          <p:nvSpPr>
            <p:cNvPr id="625" name="Google Shape;625;p1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7" name="Google Shape;627;p18"/>
          <p:cNvGrpSpPr/>
          <p:nvPr/>
        </p:nvGrpSpPr>
        <p:grpSpPr>
          <a:xfrm>
            <a:off x="5274491" y="5898904"/>
            <a:ext cx="192917" cy="192917"/>
            <a:chOff x="1846423" y="362300"/>
            <a:chExt cx="131213" cy="131213"/>
          </a:xfrm>
        </p:grpSpPr>
        <p:sp>
          <p:nvSpPr>
            <p:cNvPr id="628" name="Google Shape;628;p1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0" name="Google Shape;630;p18"/>
          <p:cNvGrpSpPr/>
          <p:nvPr/>
        </p:nvGrpSpPr>
        <p:grpSpPr>
          <a:xfrm>
            <a:off x="385375" y="4008971"/>
            <a:ext cx="192917" cy="192917"/>
            <a:chOff x="1846423" y="362300"/>
            <a:chExt cx="131213" cy="131213"/>
          </a:xfrm>
        </p:grpSpPr>
        <p:sp>
          <p:nvSpPr>
            <p:cNvPr id="631" name="Google Shape;631;p1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3" name="Google Shape;633;p18"/>
          <p:cNvGrpSpPr/>
          <p:nvPr/>
        </p:nvGrpSpPr>
        <p:grpSpPr>
          <a:xfrm>
            <a:off x="385375" y="219904"/>
            <a:ext cx="192917" cy="192917"/>
            <a:chOff x="1846423" y="362300"/>
            <a:chExt cx="131213" cy="131213"/>
          </a:xfrm>
        </p:grpSpPr>
        <p:sp>
          <p:nvSpPr>
            <p:cNvPr id="634" name="Google Shape;634;p1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6" name="Google Shape;636;p18"/>
          <p:cNvGrpSpPr/>
          <p:nvPr/>
        </p:nvGrpSpPr>
        <p:grpSpPr>
          <a:xfrm>
            <a:off x="7205857" y="6284356"/>
            <a:ext cx="382884" cy="383841"/>
            <a:chOff x="623344" y="1024551"/>
            <a:chExt cx="260418" cy="261069"/>
          </a:xfrm>
        </p:grpSpPr>
        <p:sp>
          <p:nvSpPr>
            <p:cNvPr id="637" name="Google Shape;637;p18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9" name="Google Shape;639;p18"/>
          <p:cNvGrpSpPr/>
          <p:nvPr/>
        </p:nvGrpSpPr>
        <p:grpSpPr>
          <a:xfrm>
            <a:off x="10815558" y="5492238"/>
            <a:ext cx="192917" cy="192917"/>
            <a:chOff x="1846423" y="362300"/>
            <a:chExt cx="131213" cy="131213"/>
          </a:xfrm>
        </p:grpSpPr>
        <p:sp>
          <p:nvSpPr>
            <p:cNvPr id="640" name="Google Shape;640;p1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2" name="Google Shape;642;p18"/>
          <p:cNvGrpSpPr/>
          <p:nvPr/>
        </p:nvGrpSpPr>
        <p:grpSpPr>
          <a:xfrm>
            <a:off x="11706791" y="6233987"/>
            <a:ext cx="192917" cy="192917"/>
            <a:chOff x="1846423" y="362300"/>
            <a:chExt cx="131213" cy="131213"/>
          </a:xfrm>
        </p:grpSpPr>
        <p:sp>
          <p:nvSpPr>
            <p:cNvPr id="643" name="Google Shape;643;p1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5" name="Google Shape;645;p18"/>
          <p:cNvSpPr txBox="1">
            <a:spLocks noGrp="1"/>
          </p:cNvSpPr>
          <p:nvPr>
            <p:ph type="title"/>
          </p:nvPr>
        </p:nvSpPr>
        <p:spPr>
          <a:xfrm>
            <a:off x="1004367" y="2651800"/>
            <a:ext cx="6752000" cy="1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5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646" name="Google Shape;646;p18"/>
          <p:cNvSpPr txBox="1">
            <a:spLocks noGrp="1"/>
          </p:cNvSpPr>
          <p:nvPr>
            <p:ph type="title" idx="2" hasCustomPrompt="1"/>
          </p:nvPr>
        </p:nvSpPr>
        <p:spPr>
          <a:xfrm>
            <a:off x="6000567" y="1662647"/>
            <a:ext cx="17712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9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47" name="Google Shape;647;p18"/>
          <p:cNvSpPr txBox="1">
            <a:spLocks noGrp="1"/>
          </p:cNvSpPr>
          <p:nvPr>
            <p:ph type="subTitle" idx="1"/>
          </p:nvPr>
        </p:nvSpPr>
        <p:spPr>
          <a:xfrm>
            <a:off x="1004367" y="4686967"/>
            <a:ext cx="6752000" cy="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3800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9"/>
          <p:cNvSpPr/>
          <p:nvPr/>
        </p:nvSpPr>
        <p:spPr>
          <a:xfrm flipH="1">
            <a:off x="23" y="3277999"/>
            <a:ext cx="4970976" cy="3580043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0" name="Google Shape;650;p19"/>
          <p:cNvGrpSpPr/>
          <p:nvPr/>
        </p:nvGrpSpPr>
        <p:grpSpPr>
          <a:xfrm rot="3235195">
            <a:off x="9662858" y="310625"/>
            <a:ext cx="2385393" cy="1410747"/>
            <a:chOff x="2373608" y="486350"/>
            <a:chExt cx="1622415" cy="959514"/>
          </a:xfrm>
        </p:grpSpPr>
        <p:sp>
          <p:nvSpPr>
            <p:cNvPr id="651" name="Google Shape;651;p19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6" name="Google Shape;656;p19"/>
          <p:cNvGrpSpPr/>
          <p:nvPr/>
        </p:nvGrpSpPr>
        <p:grpSpPr>
          <a:xfrm rot="-10228161">
            <a:off x="341107" y="98133"/>
            <a:ext cx="2271623" cy="1751932"/>
            <a:chOff x="6741832" y="3407978"/>
            <a:chExt cx="1544870" cy="1191442"/>
          </a:xfrm>
        </p:grpSpPr>
        <p:sp>
          <p:nvSpPr>
            <p:cNvPr id="657" name="Google Shape;657;p19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0" name="Google Shape;660;p19"/>
          <p:cNvGrpSpPr/>
          <p:nvPr/>
        </p:nvGrpSpPr>
        <p:grpSpPr>
          <a:xfrm rot="4667424">
            <a:off x="10265287" y="5074064"/>
            <a:ext cx="1844692" cy="1422673"/>
            <a:chOff x="6741832" y="3407978"/>
            <a:chExt cx="1544870" cy="1191442"/>
          </a:xfrm>
        </p:grpSpPr>
        <p:sp>
          <p:nvSpPr>
            <p:cNvPr id="661" name="Google Shape;661;p19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4" name="Google Shape;664;p19"/>
          <p:cNvGrpSpPr/>
          <p:nvPr/>
        </p:nvGrpSpPr>
        <p:grpSpPr>
          <a:xfrm>
            <a:off x="11546123" y="4393738"/>
            <a:ext cx="382884" cy="383841"/>
            <a:chOff x="623344" y="1024551"/>
            <a:chExt cx="260418" cy="261069"/>
          </a:xfrm>
        </p:grpSpPr>
        <p:sp>
          <p:nvSpPr>
            <p:cNvPr id="665" name="Google Shape;665;p19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7" name="Google Shape;667;p19"/>
          <p:cNvGrpSpPr/>
          <p:nvPr/>
        </p:nvGrpSpPr>
        <p:grpSpPr>
          <a:xfrm>
            <a:off x="379975" y="2600971"/>
            <a:ext cx="192917" cy="192917"/>
            <a:chOff x="1846423" y="362300"/>
            <a:chExt cx="131213" cy="131213"/>
          </a:xfrm>
        </p:grpSpPr>
        <p:sp>
          <p:nvSpPr>
            <p:cNvPr id="668" name="Google Shape;668;p1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0" name="Google Shape;670;p19"/>
          <p:cNvGrpSpPr/>
          <p:nvPr/>
        </p:nvGrpSpPr>
        <p:grpSpPr>
          <a:xfrm>
            <a:off x="5687875" y="6277487"/>
            <a:ext cx="192917" cy="192917"/>
            <a:chOff x="1846423" y="362300"/>
            <a:chExt cx="131213" cy="131213"/>
          </a:xfrm>
        </p:grpSpPr>
        <p:sp>
          <p:nvSpPr>
            <p:cNvPr id="671" name="Google Shape;671;p1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3" name="Google Shape;673;p19"/>
          <p:cNvGrpSpPr/>
          <p:nvPr/>
        </p:nvGrpSpPr>
        <p:grpSpPr>
          <a:xfrm>
            <a:off x="5288642" y="538604"/>
            <a:ext cx="192917" cy="192917"/>
            <a:chOff x="1846423" y="362300"/>
            <a:chExt cx="131213" cy="131213"/>
          </a:xfrm>
        </p:grpSpPr>
        <p:sp>
          <p:nvSpPr>
            <p:cNvPr id="674" name="Google Shape;674;p1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6" name="Google Shape;676;p19"/>
          <p:cNvGrpSpPr/>
          <p:nvPr/>
        </p:nvGrpSpPr>
        <p:grpSpPr>
          <a:xfrm>
            <a:off x="2742108" y="4489204"/>
            <a:ext cx="192917" cy="192917"/>
            <a:chOff x="1846423" y="362300"/>
            <a:chExt cx="131213" cy="131213"/>
          </a:xfrm>
        </p:grpSpPr>
        <p:sp>
          <p:nvSpPr>
            <p:cNvPr id="677" name="Google Shape;677;p1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9" name="Google Shape;679;p19"/>
          <p:cNvGrpSpPr/>
          <p:nvPr/>
        </p:nvGrpSpPr>
        <p:grpSpPr>
          <a:xfrm>
            <a:off x="9914457" y="6182022"/>
            <a:ext cx="382884" cy="383841"/>
            <a:chOff x="623344" y="1024551"/>
            <a:chExt cx="260418" cy="261069"/>
          </a:xfrm>
        </p:grpSpPr>
        <p:sp>
          <p:nvSpPr>
            <p:cNvPr id="680" name="Google Shape;680;p19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2" name="Google Shape;682;p19"/>
          <p:cNvGrpSpPr/>
          <p:nvPr/>
        </p:nvGrpSpPr>
        <p:grpSpPr>
          <a:xfrm>
            <a:off x="4108103" y="1259315"/>
            <a:ext cx="192900" cy="154411"/>
            <a:chOff x="1846423" y="362300"/>
            <a:chExt cx="131213" cy="131213"/>
          </a:xfrm>
        </p:grpSpPr>
        <p:sp>
          <p:nvSpPr>
            <p:cNvPr id="683" name="Google Shape;683;p1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85" name="Google Shape;685;p19"/>
          <p:cNvSpPr txBox="1">
            <a:spLocks noGrp="1"/>
          </p:cNvSpPr>
          <p:nvPr>
            <p:ph type="title"/>
          </p:nvPr>
        </p:nvSpPr>
        <p:spPr>
          <a:xfrm>
            <a:off x="1004367" y="1978200"/>
            <a:ext cx="6185600" cy="29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8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1553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0"/>
          <p:cNvSpPr/>
          <p:nvPr/>
        </p:nvSpPr>
        <p:spPr>
          <a:xfrm>
            <a:off x="5733" y="-600"/>
            <a:ext cx="12192000" cy="6858000"/>
          </a:xfrm>
          <a:prstGeom prst="rect">
            <a:avLst/>
          </a:prstGeom>
          <a:solidFill>
            <a:schemeClr val="accent6">
              <a:alpha val="2593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8" name="Google Shape;688;p20"/>
          <p:cNvSpPr/>
          <p:nvPr/>
        </p:nvSpPr>
        <p:spPr>
          <a:xfrm>
            <a:off x="10405468" y="-1101000"/>
            <a:ext cx="3055416" cy="2968547"/>
          </a:xfrm>
          <a:custGeom>
            <a:avLst/>
            <a:gdLst/>
            <a:ahLst/>
            <a:cxnLst/>
            <a:rect l="l" t="t" r="r" b="b"/>
            <a:pathLst>
              <a:path w="95442" h="79664" extrusionOk="0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9" name="Google Shape;689;p20"/>
          <p:cNvSpPr/>
          <p:nvPr/>
        </p:nvSpPr>
        <p:spPr>
          <a:xfrm>
            <a:off x="600618" y="4321911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90" name="Google Shape;690;p20"/>
          <p:cNvGrpSpPr/>
          <p:nvPr/>
        </p:nvGrpSpPr>
        <p:grpSpPr>
          <a:xfrm rot="8999918">
            <a:off x="9994894" y="4996240"/>
            <a:ext cx="2385500" cy="1410811"/>
            <a:chOff x="2373608" y="486350"/>
            <a:chExt cx="1622415" cy="959514"/>
          </a:xfrm>
        </p:grpSpPr>
        <p:sp>
          <p:nvSpPr>
            <p:cNvPr id="691" name="Google Shape;691;p20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0"/>
          <p:cNvGrpSpPr/>
          <p:nvPr/>
        </p:nvGrpSpPr>
        <p:grpSpPr>
          <a:xfrm>
            <a:off x="280590" y="5899905"/>
            <a:ext cx="382884" cy="383841"/>
            <a:chOff x="623344" y="1024551"/>
            <a:chExt cx="260418" cy="261069"/>
          </a:xfrm>
        </p:grpSpPr>
        <p:sp>
          <p:nvSpPr>
            <p:cNvPr id="697" name="Google Shape;697;p20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9" name="Google Shape;699;p20"/>
          <p:cNvGrpSpPr/>
          <p:nvPr/>
        </p:nvGrpSpPr>
        <p:grpSpPr>
          <a:xfrm>
            <a:off x="1408108" y="3722371"/>
            <a:ext cx="192917" cy="192917"/>
            <a:chOff x="1846423" y="362300"/>
            <a:chExt cx="131213" cy="131213"/>
          </a:xfrm>
        </p:grpSpPr>
        <p:sp>
          <p:nvSpPr>
            <p:cNvPr id="700" name="Google Shape;700;p2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2" name="Google Shape;702;p20"/>
          <p:cNvGrpSpPr/>
          <p:nvPr/>
        </p:nvGrpSpPr>
        <p:grpSpPr>
          <a:xfrm>
            <a:off x="11475308" y="2282471"/>
            <a:ext cx="192917" cy="192917"/>
            <a:chOff x="1846423" y="362300"/>
            <a:chExt cx="131213" cy="131213"/>
          </a:xfrm>
        </p:grpSpPr>
        <p:sp>
          <p:nvSpPr>
            <p:cNvPr id="703" name="Google Shape;703;p2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5" name="Google Shape;705;p20"/>
          <p:cNvSpPr/>
          <p:nvPr/>
        </p:nvSpPr>
        <p:spPr>
          <a:xfrm>
            <a:off x="9160431" y="220036"/>
            <a:ext cx="877429" cy="877475"/>
          </a:xfrm>
          <a:custGeom>
            <a:avLst/>
            <a:gdLst/>
            <a:ahLst/>
            <a:cxnLst/>
            <a:rect l="l" t="t" r="r" b="b"/>
            <a:pathLst>
              <a:path w="13586" h="13586" fill="none" extrusionOk="0">
                <a:moveTo>
                  <a:pt x="7299" y="286"/>
                </a:moveTo>
                <a:cubicBezTo>
                  <a:pt x="10895" y="560"/>
                  <a:pt x="13586" y="3703"/>
                  <a:pt x="13312" y="7299"/>
                </a:cubicBezTo>
                <a:cubicBezTo>
                  <a:pt x="13026" y="10907"/>
                  <a:pt x="9883" y="13586"/>
                  <a:pt x="6287" y="13312"/>
                </a:cubicBezTo>
                <a:cubicBezTo>
                  <a:pt x="2691" y="13026"/>
                  <a:pt x="1" y="9883"/>
                  <a:pt x="275" y="6287"/>
                </a:cubicBezTo>
                <a:cubicBezTo>
                  <a:pt x="560" y="2691"/>
                  <a:pt x="3704" y="1"/>
                  <a:pt x="7299" y="286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6" name="Google Shape;706;p20"/>
          <p:cNvGrpSpPr/>
          <p:nvPr/>
        </p:nvGrpSpPr>
        <p:grpSpPr>
          <a:xfrm>
            <a:off x="5032675" y="202204"/>
            <a:ext cx="192917" cy="192917"/>
            <a:chOff x="1846423" y="362300"/>
            <a:chExt cx="131213" cy="131213"/>
          </a:xfrm>
        </p:grpSpPr>
        <p:sp>
          <p:nvSpPr>
            <p:cNvPr id="707" name="Google Shape;707;p2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9" name="Google Shape;709;p20"/>
          <p:cNvGrpSpPr/>
          <p:nvPr/>
        </p:nvGrpSpPr>
        <p:grpSpPr>
          <a:xfrm>
            <a:off x="6571823" y="539605"/>
            <a:ext cx="382884" cy="383841"/>
            <a:chOff x="623344" y="1024551"/>
            <a:chExt cx="260418" cy="261069"/>
          </a:xfrm>
        </p:grpSpPr>
        <p:sp>
          <p:nvSpPr>
            <p:cNvPr id="710" name="Google Shape;710;p20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2" name="Google Shape;712;p20"/>
          <p:cNvGrpSpPr/>
          <p:nvPr/>
        </p:nvGrpSpPr>
        <p:grpSpPr>
          <a:xfrm>
            <a:off x="3789008" y="6277804"/>
            <a:ext cx="192917" cy="192917"/>
            <a:chOff x="1846423" y="362300"/>
            <a:chExt cx="131213" cy="131213"/>
          </a:xfrm>
        </p:grpSpPr>
        <p:sp>
          <p:nvSpPr>
            <p:cNvPr id="713" name="Google Shape;713;p2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0"/>
          <p:cNvGrpSpPr/>
          <p:nvPr/>
        </p:nvGrpSpPr>
        <p:grpSpPr>
          <a:xfrm>
            <a:off x="-430596" y="-829873"/>
            <a:ext cx="6042696" cy="5179199"/>
            <a:chOff x="-322947" y="-622405"/>
            <a:chExt cx="4532022" cy="3884399"/>
          </a:xfrm>
        </p:grpSpPr>
        <p:sp>
          <p:nvSpPr>
            <p:cNvPr id="716" name="Google Shape;716;p20"/>
            <p:cNvSpPr/>
            <p:nvPr/>
          </p:nvSpPr>
          <p:spPr>
            <a:xfrm rot="10800000">
              <a:off x="-53472" y="-53157"/>
              <a:ext cx="3714570" cy="2917258"/>
            </a:xfrm>
            <a:custGeom>
              <a:avLst/>
              <a:gdLst/>
              <a:ahLst/>
              <a:cxnLst/>
              <a:rect l="l" t="t" r="r" b="b"/>
              <a:pathLst>
                <a:path w="44430" h="31998" extrusionOk="0">
                  <a:moveTo>
                    <a:pt x="40231" y="1"/>
                  </a:moveTo>
                  <a:cubicBezTo>
                    <a:pt x="38589" y="1"/>
                    <a:pt x="36930" y="353"/>
                    <a:pt x="35422" y="1000"/>
                  </a:cubicBezTo>
                  <a:cubicBezTo>
                    <a:pt x="32332" y="2320"/>
                    <a:pt x="29794" y="4800"/>
                    <a:pt x="27981" y="7643"/>
                  </a:cubicBezTo>
                  <a:cubicBezTo>
                    <a:pt x="26298" y="10181"/>
                    <a:pt x="25021" y="13140"/>
                    <a:pt x="22483" y="14780"/>
                  </a:cubicBezTo>
                  <a:cubicBezTo>
                    <a:pt x="20612" y="15925"/>
                    <a:pt x="18378" y="16172"/>
                    <a:pt x="16260" y="16535"/>
                  </a:cubicBezTo>
                  <a:cubicBezTo>
                    <a:pt x="13664" y="16955"/>
                    <a:pt x="11068" y="17434"/>
                    <a:pt x="8645" y="18464"/>
                  </a:cubicBezTo>
                  <a:cubicBezTo>
                    <a:pt x="6223" y="19436"/>
                    <a:pt x="3931" y="21002"/>
                    <a:pt x="2423" y="23178"/>
                  </a:cubicBezTo>
                  <a:cubicBezTo>
                    <a:pt x="667" y="25716"/>
                    <a:pt x="116" y="28922"/>
                    <a:pt x="0" y="31997"/>
                  </a:cubicBezTo>
                  <a:lnTo>
                    <a:pt x="43515" y="31997"/>
                  </a:lnTo>
                  <a:cubicBezTo>
                    <a:pt x="43994" y="31997"/>
                    <a:pt x="44429" y="31576"/>
                    <a:pt x="44429" y="31098"/>
                  </a:cubicBezTo>
                  <a:lnTo>
                    <a:pt x="44429" y="869"/>
                  </a:lnTo>
                  <a:cubicBezTo>
                    <a:pt x="43122" y="277"/>
                    <a:pt x="41683" y="1"/>
                    <a:pt x="402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0"/>
            <p:cNvSpPr/>
            <p:nvPr/>
          </p:nvSpPr>
          <p:spPr>
            <a:xfrm rot="9203152">
              <a:off x="12300" y="114850"/>
              <a:ext cx="3861529" cy="2409888"/>
            </a:xfrm>
            <a:custGeom>
              <a:avLst/>
              <a:gdLst/>
              <a:ahLst/>
              <a:cxnLst/>
              <a:rect l="l" t="t" r="r" b="b"/>
              <a:pathLst>
                <a:path w="95442" h="79664" extrusionOk="0">
                  <a:moveTo>
                    <a:pt x="42573" y="1"/>
                  </a:moveTo>
                  <a:cubicBezTo>
                    <a:pt x="38147" y="1"/>
                    <a:pt x="33738" y="683"/>
                    <a:pt x="29576" y="2187"/>
                  </a:cubicBezTo>
                  <a:cubicBezTo>
                    <a:pt x="26444" y="3318"/>
                    <a:pt x="23694" y="4866"/>
                    <a:pt x="21241" y="6711"/>
                  </a:cubicBezTo>
                  <a:cubicBezTo>
                    <a:pt x="15169" y="11283"/>
                    <a:pt x="10871" y="17736"/>
                    <a:pt x="6930" y="24570"/>
                  </a:cubicBezTo>
                  <a:cubicBezTo>
                    <a:pt x="3168" y="31131"/>
                    <a:pt x="1" y="38382"/>
                    <a:pt x="203" y="45942"/>
                  </a:cubicBezTo>
                  <a:cubicBezTo>
                    <a:pt x="501" y="56539"/>
                    <a:pt x="7633" y="66123"/>
                    <a:pt x="16729" y="71576"/>
                  </a:cubicBezTo>
                  <a:cubicBezTo>
                    <a:pt x="25825" y="77041"/>
                    <a:pt x="36624" y="78934"/>
                    <a:pt x="47221" y="79506"/>
                  </a:cubicBezTo>
                  <a:cubicBezTo>
                    <a:pt x="49128" y="79605"/>
                    <a:pt x="51045" y="79664"/>
                    <a:pt x="52962" y="79664"/>
                  </a:cubicBezTo>
                  <a:cubicBezTo>
                    <a:pt x="59542" y="79664"/>
                    <a:pt x="66126" y="78971"/>
                    <a:pt x="72331" y="76851"/>
                  </a:cubicBezTo>
                  <a:cubicBezTo>
                    <a:pt x="80356" y="74124"/>
                    <a:pt x="87750" y="68814"/>
                    <a:pt x="91607" y="61289"/>
                  </a:cubicBezTo>
                  <a:cubicBezTo>
                    <a:pt x="95120" y="54455"/>
                    <a:pt x="95441" y="46252"/>
                    <a:pt x="93465" y="38822"/>
                  </a:cubicBezTo>
                  <a:cubicBezTo>
                    <a:pt x="91488" y="31404"/>
                    <a:pt x="87345" y="24689"/>
                    <a:pt x="82344" y="18855"/>
                  </a:cubicBezTo>
                  <a:cubicBezTo>
                    <a:pt x="74391" y="9533"/>
                    <a:pt x="63878" y="3437"/>
                    <a:pt x="51840" y="960"/>
                  </a:cubicBezTo>
                  <a:cubicBezTo>
                    <a:pt x="48796" y="337"/>
                    <a:pt x="45680" y="1"/>
                    <a:pt x="425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18" name="Google Shape;718;p20"/>
          <p:cNvSpPr txBox="1">
            <a:spLocks noGrp="1"/>
          </p:cNvSpPr>
          <p:nvPr>
            <p:ph type="body" idx="1"/>
          </p:nvPr>
        </p:nvSpPr>
        <p:spPr>
          <a:xfrm>
            <a:off x="1004367" y="762000"/>
            <a:ext cx="3539200" cy="2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33" b="1">
                <a:latin typeface="Archivo Black"/>
                <a:ea typeface="Archivo Black"/>
                <a:cs typeface="Archivo Black"/>
                <a:sym typeface="Archivo Black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511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3926799" y="1793633"/>
            <a:ext cx="8216920" cy="4251403"/>
          </a:xfrm>
          <a:custGeom>
            <a:avLst/>
            <a:gdLst/>
            <a:ahLst/>
            <a:cxnLst/>
            <a:rect l="l" t="t" r="r" b="b"/>
            <a:pathLst>
              <a:path w="95442" h="79664" extrusionOk="0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Google Shape;49;p3"/>
          <p:cNvGrpSpPr/>
          <p:nvPr/>
        </p:nvGrpSpPr>
        <p:grpSpPr>
          <a:xfrm rot="-7585135">
            <a:off x="2275171" y="558057"/>
            <a:ext cx="2271524" cy="1751856"/>
            <a:chOff x="6741832" y="3407978"/>
            <a:chExt cx="1544870" cy="1191442"/>
          </a:xfrm>
        </p:grpSpPr>
        <p:sp>
          <p:nvSpPr>
            <p:cNvPr id="50" name="Google Shape;50;p3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" name="Google Shape;53;p3"/>
          <p:cNvGrpSpPr/>
          <p:nvPr/>
        </p:nvGrpSpPr>
        <p:grpSpPr>
          <a:xfrm flipH="1">
            <a:off x="8283177" y="513840"/>
            <a:ext cx="2385383" cy="1410741"/>
            <a:chOff x="2373608" y="486350"/>
            <a:chExt cx="1622415" cy="959514"/>
          </a:xfrm>
        </p:grpSpPr>
        <p:sp>
          <p:nvSpPr>
            <p:cNvPr id="54" name="Google Shape;54;p3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3"/>
          <p:cNvSpPr/>
          <p:nvPr/>
        </p:nvSpPr>
        <p:spPr>
          <a:xfrm>
            <a:off x="2722167" y="5131329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" name="Google Shape;60;p3"/>
          <p:cNvGrpSpPr/>
          <p:nvPr/>
        </p:nvGrpSpPr>
        <p:grpSpPr>
          <a:xfrm>
            <a:off x="3228024" y="1985020"/>
            <a:ext cx="192917" cy="192917"/>
            <a:chOff x="1846423" y="362300"/>
            <a:chExt cx="131213" cy="131213"/>
          </a:xfrm>
        </p:grpSpPr>
        <p:sp>
          <p:nvSpPr>
            <p:cNvPr id="61" name="Google Shape;61;p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" name="Google Shape;63;p3"/>
          <p:cNvGrpSpPr/>
          <p:nvPr/>
        </p:nvGrpSpPr>
        <p:grpSpPr>
          <a:xfrm>
            <a:off x="1509723" y="5204356"/>
            <a:ext cx="382884" cy="383841"/>
            <a:chOff x="623344" y="1024551"/>
            <a:chExt cx="260418" cy="261069"/>
          </a:xfrm>
        </p:grpSpPr>
        <p:sp>
          <p:nvSpPr>
            <p:cNvPr id="64" name="Google Shape;64;p3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6" name="Google Shape;66;p3"/>
          <p:cNvGrpSpPr/>
          <p:nvPr/>
        </p:nvGrpSpPr>
        <p:grpSpPr>
          <a:xfrm>
            <a:off x="6822558" y="903820"/>
            <a:ext cx="192917" cy="192917"/>
            <a:chOff x="1846423" y="362300"/>
            <a:chExt cx="131213" cy="131213"/>
          </a:xfrm>
        </p:grpSpPr>
        <p:sp>
          <p:nvSpPr>
            <p:cNvPr id="67" name="Google Shape;67;p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" name="Google Shape;69;p3"/>
          <p:cNvGrpSpPr/>
          <p:nvPr/>
        </p:nvGrpSpPr>
        <p:grpSpPr>
          <a:xfrm>
            <a:off x="4885357" y="293522"/>
            <a:ext cx="382884" cy="383841"/>
            <a:chOff x="623344" y="1024551"/>
            <a:chExt cx="260418" cy="261069"/>
          </a:xfrm>
        </p:grpSpPr>
        <p:sp>
          <p:nvSpPr>
            <p:cNvPr id="70" name="Google Shape;70;p3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" name="Google Shape;72;p3"/>
          <p:cNvGrpSpPr/>
          <p:nvPr/>
        </p:nvGrpSpPr>
        <p:grpSpPr>
          <a:xfrm>
            <a:off x="4692458" y="6036104"/>
            <a:ext cx="192917" cy="192917"/>
            <a:chOff x="1846423" y="362300"/>
            <a:chExt cx="131213" cy="131213"/>
          </a:xfrm>
        </p:grpSpPr>
        <p:sp>
          <p:nvSpPr>
            <p:cNvPr id="73" name="Google Shape;73;p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" name="Google Shape;75;p3"/>
          <p:cNvGrpSpPr/>
          <p:nvPr/>
        </p:nvGrpSpPr>
        <p:grpSpPr>
          <a:xfrm>
            <a:off x="11446891" y="2273587"/>
            <a:ext cx="192917" cy="192917"/>
            <a:chOff x="1846423" y="362300"/>
            <a:chExt cx="131213" cy="131213"/>
          </a:xfrm>
        </p:grpSpPr>
        <p:sp>
          <p:nvSpPr>
            <p:cNvPr id="76" name="Google Shape;76;p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" name="Google Shape;78;p3"/>
          <p:cNvGrpSpPr/>
          <p:nvPr/>
        </p:nvGrpSpPr>
        <p:grpSpPr>
          <a:xfrm>
            <a:off x="758058" y="635071"/>
            <a:ext cx="192917" cy="192917"/>
            <a:chOff x="1846423" y="362300"/>
            <a:chExt cx="131213" cy="131213"/>
          </a:xfrm>
        </p:grpSpPr>
        <p:sp>
          <p:nvSpPr>
            <p:cNvPr id="79" name="Google Shape;79;p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" name="Google Shape;81;p3"/>
          <p:cNvGrpSpPr/>
          <p:nvPr/>
        </p:nvGrpSpPr>
        <p:grpSpPr>
          <a:xfrm>
            <a:off x="8424291" y="6356420"/>
            <a:ext cx="192917" cy="192917"/>
            <a:chOff x="1846423" y="362300"/>
            <a:chExt cx="131213" cy="131213"/>
          </a:xfrm>
        </p:grpSpPr>
        <p:sp>
          <p:nvSpPr>
            <p:cNvPr id="82" name="Google Shape;82;p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1175333" y="2863300"/>
            <a:ext cx="587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5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title" idx="2" hasCustomPrompt="1"/>
          </p:nvPr>
        </p:nvSpPr>
        <p:spPr>
          <a:xfrm>
            <a:off x="1175333" y="2035567"/>
            <a:ext cx="17712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9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3"/>
          <p:cNvSpPr txBox="1">
            <a:spLocks noGrp="1"/>
          </p:cNvSpPr>
          <p:nvPr>
            <p:ph type="subTitle" idx="1"/>
          </p:nvPr>
        </p:nvSpPr>
        <p:spPr>
          <a:xfrm>
            <a:off x="1175333" y="3879633"/>
            <a:ext cx="3934400" cy="11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6207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21"/>
          <p:cNvGrpSpPr/>
          <p:nvPr/>
        </p:nvGrpSpPr>
        <p:grpSpPr>
          <a:xfrm>
            <a:off x="9710831" y="4801480"/>
            <a:ext cx="2271371" cy="1751737"/>
            <a:chOff x="6741832" y="3407978"/>
            <a:chExt cx="1544870" cy="1191442"/>
          </a:xfrm>
        </p:grpSpPr>
        <p:sp>
          <p:nvSpPr>
            <p:cNvPr id="721" name="Google Shape;721;p21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4" name="Google Shape;724;p21"/>
          <p:cNvGrpSpPr/>
          <p:nvPr/>
        </p:nvGrpSpPr>
        <p:grpSpPr>
          <a:xfrm rot="10800000" flipH="1">
            <a:off x="1903577" y="823074"/>
            <a:ext cx="2385383" cy="1410741"/>
            <a:chOff x="2373608" y="486350"/>
            <a:chExt cx="1622415" cy="959514"/>
          </a:xfrm>
        </p:grpSpPr>
        <p:sp>
          <p:nvSpPr>
            <p:cNvPr id="725" name="Google Shape;725;p21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0" name="Google Shape;730;p21"/>
          <p:cNvGrpSpPr/>
          <p:nvPr/>
        </p:nvGrpSpPr>
        <p:grpSpPr>
          <a:xfrm>
            <a:off x="3906090" y="2547356"/>
            <a:ext cx="382884" cy="383841"/>
            <a:chOff x="623344" y="1024551"/>
            <a:chExt cx="260418" cy="261069"/>
          </a:xfrm>
        </p:grpSpPr>
        <p:sp>
          <p:nvSpPr>
            <p:cNvPr id="731" name="Google Shape;731;p21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3" name="Google Shape;733;p21"/>
          <p:cNvGrpSpPr/>
          <p:nvPr/>
        </p:nvGrpSpPr>
        <p:grpSpPr>
          <a:xfrm>
            <a:off x="7776575" y="3571238"/>
            <a:ext cx="192917" cy="192917"/>
            <a:chOff x="1846423" y="362300"/>
            <a:chExt cx="131213" cy="131213"/>
          </a:xfrm>
        </p:grpSpPr>
        <p:sp>
          <p:nvSpPr>
            <p:cNvPr id="734" name="Google Shape;734;p2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6" name="Google Shape;736;p21"/>
          <p:cNvGrpSpPr/>
          <p:nvPr/>
        </p:nvGrpSpPr>
        <p:grpSpPr>
          <a:xfrm>
            <a:off x="8469190" y="5485405"/>
            <a:ext cx="382884" cy="383841"/>
            <a:chOff x="623344" y="1024551"/>
            <a:chExt cx="260418" cy="261069"/>
          </a:xfrm>
        </p:grpSpPr>
        <p:sp>
          <p:nvSpPr>
            <p:cNvPr id="737" name="Google Shape;737;p21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9" name="Google Shape;739;p21"/>
          <p:cNvGrpSpPr/>
          <p:nvPr/>
        </p:nvGrpSpPr>
        <p:grpSpPr>
          <a:xfrm>
            <a:off x="10418975" y="2426404"/>
            <a:ext cx="192917" cy="192917"/>
            <a:chOff x="1846423" y="362300"/>
            <a:chExt cx="131213" cy="131213"/>
          </a:xfrm>
        </p:grpSpPr>
        <p:sp>
          <p:nvSpPr>
            <p:cNvPr id="740" name="Google Shape;740;p2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2" name="Google Shape;742;p21"/>
          <p:cNvGrpSpPr/>
          <p:nvPr/>
        </p:nvGrpSpPr>
        <p:grpSpPr>
          <a:xfrm>
            <a:off x="8410290" y="1725389"/>
            <a:ext cx="382884" cy="383841"/>
            <a:chOff x="623344" y="1024551"/>
            <a:chExt cx="260418" cy="261069"/>
          </a:xfrm>
        </p:grpSpPr>
        <p:sp>
          <p:nvSpPr>
            <p:cNvPr id="743" name="Google Shape;743;p21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5" name="Google Shape;745;p21"/>
          <p:cNvGrpSpPr/>
          <p:nvPr/>
        </p:nvGrpSpPr>
        <p:grpSpPr>
          <a:xfrm>
            <a:off x="10697308" y="823071"/>
            <a:ext cx="192917" cy="192917"/>
            <a:chOff x="1846423" y="362300"/>
            <a:chExt cx="131213" cy="131213"/>
          </a:xfrm>
        </p:grpSpPr>
        <p:sp>
          <p:nvSpPr>
            <p:cNvPr id="746" name="Google Shape;746;p2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8" name="Google Shape;748;p21"/>
          <p:cNvGrpSpPr/>
          <p:nvPr/>
        </p:nvGrpSpPr>
        <p:grpSpPr>
          <a:xfrm>
            <a:off x="6304308" y="2024054"/>
            <a:ext cx="192917" cy="192917"/>
            <a:chOff x="1846423" y="362300"/>
            <a:chExt cx="131213" cy="131213"/>
          </a:xfrm>
        </p:grpSpPr>
        <p:sp>
          <p:nvSpPr>
            <p:cNvPr id="749" name="Google Shape;749;p2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1" name="Google Shape;751;p21"/>
          <p:cNvGrpSpPr/>
          <p:nvPr/>
        </p:nvGrpSpPr>
        <p:grpSpPr>
          <a:xfrm>
            <a:off x="470542" y="314004"/>
            <a:ext cx="192917" cy="192917"/>
            <a:chOff x="1846423" y="362300"/>
            <a:chExt cx="131213" cy="131213"/>
          </a:xfrm>
        </p:grpSpPr>
        <p:sp>
          <p:nvSpPr>
            <p:cNvPr id="752" name="Google Shape;752;p2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4" name="Google Shape;754;p21"/>
          <p:cNvSpPr/>
          <p:nvPr/>
        </p:nvSpPr>
        <p:spPr>
          <a:xfrm flipH="1">
            <a:off x="-101599" y="1444367"/>
            <a:ext cx="7516964" cy="5413635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5" name="Google Shape;755;p21"/>
          <p:cNvSpPr txBox="1">
            <a:spLocks noGrp="1"/>
          </p:cNvSpPr>
          <p:nvPr>
            <p:ph type="subTitle" idx="1"/>
          </p:nvPr>
        </p:nvSpPr>
        <p:spPr>
          <a:xfrm>
            <a:off x="4415400" y="3529700"/>
            <a:ext cx="33612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56" name="Google Shape;756;p21"/>
          <p:cNvSpPr txBox="1">
            <a:spLocks noGrp="1"/>
          </p:cNvSpPr>
          <p:nvPr>
            <p:ph type="subTitle" idx="2"/>
          </p:nvPr>
        </p:nvSpPr>
        <p:spPr>
          <a:xfrm>
            <a:off x="4415400" y="3930903"/>
            <a:ext cx="33612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21"/>
          <p:cNvSpPr txBox="1">
            <a:spLocks noGrp="1"/>
          </p:cNvSpPr>
          <p:nvPr>
            <p:ph type="subTitle" idx="3"/>
          </p:nvPr>
        </p:nvSpPr>
        <p:spPr>
          <a:xfrm>
            <a:off x="927767" y="3529700"/>
            <a:ext cx="33612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58" name="Google Shape;758;p21"/>
          <p:cNvSpPr txBox="1">
            <a:spLocks noGrp="1"/>
          </p:cNvSpPr>
          <p:nvPr>
            <p:ph type="subTitle" idx="4"/>
          </p:nvPr>
        </p:nvSpPr>
        <p:spPr>
          <a:xfrm>
            <a:off x="927767" y="3930900"/>
            <a:ext cx="33612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21"/>
          <p:cNvSpPr txBox="1">
            <a:spLocks noGrp="1"/>
          </p:cNvSpPr>
          <p:nvPr>
            <p:ph type="subTitle" idx="5"/>
          </p:nvPr>
        </p:nvSpPr>
        <p:spPr>
          <a:xfrm>
            <a:off x="7899367" y="3529700"/>
            <a:ext cx="33648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60" name="Google Shape;760;p21"/>
          <p:cNvSpPr txBox="1">
            <a:spLocks noGrp="1"/>
          </p:cNvSpPr>
          <p:nvPr>
            <p:ph type="subTitle" idx="6"/>
          </p:nvPr>
        </p:nvSpPr>
        <p:spPr>
          <a:xfrm>
            <a:off x="7901167" y="3930903"/>
            <a:ext cx="3361200" cy="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21"/>
          <p:cNvSpPr txBox="1">
            <a:spLocks noGrp="1"/>
          </p:cNvSpPr>
          <p:nvPr>
            <p:ph type="title"/>
          </p:nvPr>
        </p:nvSpPr>
        <p:spPr>
          <a:xfrm>
            <a:off x="950967" y="749200"/>
            <a:ext cx="102900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58113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22"/>
          <p:cNvGrpSpPr/>
          <p:nvPr/>
        </p:nvGrpSpPr>
        <p:grpSpPr>
          <a:xfrm flipH="1">
            <a:off x="160949" y="5007480"/>
            <a:ext cx="2271371" cy="1751737"/>
            <a:chOff x="6741832" y="3407978"/>
            <a:chExt cx="1544870" cy="1191442"/>
          </a:xfrm>
        </p:grpSpPr>
        <p:sp>
          <p:nvSpPr>
            <p:cNvPr id="764" name="Google Shape;764;p22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7" name="Google Shape;767;p22"/>
          <p:cNvGrpSpPr/>
          <p:nvPr/>
        </p:nvGrpSpPr>
        <p:grpSpPr>
          <a:xfrm>
            <a:off x="160927" y="214174"/>
            <a:ext cx="2385383" cy="1410741"/>
            <a:chOff x="2373608" y="486350"/>
            <a:chExt cx="1622415" cy="959514"/>
          </a:xfrm>
        </p:grpSpPr>
        <p:sp>
          <p:nvSpPr>
            <p:cNvPr id="768" name="Google Shape;768;p22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3" name="Google Shape;773;p22"/>
          <p:cNvGrpSpPr/>
          <p:nvPr/>
        </p:nvGrpSpPr>
        <p:grpSpPr>
          <a:xfrm flipH="1">
            <a:off x="7801430" y="2547356"/>
            <a:ext cx="382884" cy="383841"/>
            <a:chOff x="623344" y="1024551"/>
            <a:chExt cx="260418" cy="261069"/>
          </a:xfrm>
        </p:grpSpPr>
        <p:sp>
          <p:nvSpPr>
            <p:cNvPr id="774" name="Google Shape;774;p22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2"/>
          <p:cNvGrpSpPr/>
          <p:nvPr/>
        </p:nvGrpSpPr>
        <p:grpSpPr>
          <a:xfrm flipH="1">
            <a:off x="4120910" y="3571238"/>
            <a:ext cx="192917" cy="192917"/>
            <a:chOff x="1846423" y="362300"/>
            <a:chExt cx="131213" cy="131213"/>
          </a:xfrm>
        </p:grpSpPr>
        <p:sp>
          <p:nvSpPr>
            <p:cNvPr id="777" name="Google Shape;777;p2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2"/>
          <p:cNvGrpSpPr/>
          <p:nvPr/>
        </p:nvGrpSpPr>
        <p:grpSpPr>
          <a:xfrm flipH="1">
            <a:off x="3238330" y="5485405"/>
            <a:ext cx="382884" cy="383841"/>
            <a:chOff x="623344" y="1024551"/>
            <a:chExt cx="260418" cy="261069"/>
          </a:xfrm>
        </p:grpSpPr>
        <p:sp>
          <p:nvSpPr>
            <p:cNvPr id="780" name="Google Shape;780;p22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2"/>
          <p:cNvGrpSpPr/>
          <p:nvPr/>
        </p:nvGrpSpPr>
        <p:grpSpPr>
          <a:xfrm flipH="1">
            <a:off x="1478510" y="2426404"/>
            <a:ext cx="192917" cy="192917"/>
            <a:chOff x="1846423" y="362300"/>
            <a:chExt cx="131213" cy="131213"/>
          </a:xfrm>
        </p:grpSpPr>
        <p:sp>
          <p:nvSpPr>
            <p:cNvPr id="783" name="Google Shape;783;p2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2"/>
          <p:cNvGrpSpPr/>
          <p:nvPr/>
        </p:nvGrpSpPr>
        <p:grpSpPr>
          <a:xfrm flipH="1">
            <a:off x="3297230" y="1725389"/>
            <a:ext cx="382884" cy="383841"/>
            <a:chOff x="623344" y="1024551"/>
            <a:chExt cx="260418" cy="261069"/>
          </a:xfrm>
        </p:grpSpPr>
        <p:sp>
          <p:nvSpPr>
            <p:cNvPr id="786" name="Google Shape;786;p22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2"/>
          <p:cNvGrpSpPr/>
          <p:nvPr/>
        </p:nvGrpSpPr>
        <p:grpSpPr>
          <a:xfrm flipH="1">
            <a:off x="1200176" y="823071"/>
            <a:ext cx="192917" cy="192917"/>
            <a:chOff x="1846423" y="362300"/>
            <a:chExt cx="131213" cy="131213"/>
          </a:xfrm>
        </p:grpSpPr>
        <p:sp>
          <p:nvSpPr>
            <p:cNvPr id="789" name="Google Shape;789;p2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2"/>
          <p:cNvGrpSpPr/>
          <p:nvPr/>
        </p:nvGrpSpPr>
        <p:grpSpPr>
          <a:xfrm flipH="1">
            <a:off x="5593176" y="2024054"/>
            <a:ext cx="192917" cy="192917"/>
            <a:chOff x="1846423" y="362300"/>
            <a:chExt cx="131213" cy="131213"/>
          </a:xfrm>
        </p:grpSpPr>
        <p:sp>
          <p:nvSpPr>
            <p:cNvPr id="792" name="Google Shape;792;p2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2"/>
          <p:cNvGrpSpPr/>
          <p:nvPr/>
        </p:nvGrpSpPr>
        <p:grpSpPr>
          <a:xfrm flipH="1">
            <a:off x="11426943" y="314004"/>
            <a:ext cx="192917" cy="192917"/>
            <a:chOff x="1846423" y="362300"/>
            <a:chExt cx="131213" cy="131213"/>
          </a:xfrm>
        </p:grpSpPr>
        <p:sp>
          <p:nvSpPr>
            <p:cNvPr id="795" name="Google Shape;795;p2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97" name="Google Shape;797;p22"/>
          <p:cNvSpPr/>
          <p:nvPr/>
        </p:nvSpPr>
        <p:spPr>
          <a:xfrm>
            <a:off x="4735138" y="1504467"/>
            <a:ext cx="7516964" cy="5413635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8" name="Google Shape;798;p22"/>
          <p:cNvSpPr txBox="1">
            <a:spLocks noGrp="1"/>
          </p:cNvSpPr>
          <p:nvPr>
            <p:ph type="subTitle" idx="1"/>
          </p:nvPr>
        </p:nvSpPr>
        <p:spPr>
          <a:xfrm>
            <a:off x="4415400" y="3529700"/>
            <a:ext cx="33612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99" name="Google Shape;799;p22"/>
          <p:cNvSpPr txBox="1">
            <a:spLocks noGrp="1"/>
          </p:cNvSpPr>
          <p:nvPr>
            <p:ph type="subTitle" idx="2"/>
          </p:nvPr>
        </p:nvSpPr>
        <p:spPr>
          <a:xfrm>
            <a:off x="4415400" y="3930903"/>
            <a:ext cx="3361200" cy="8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2"/>
          <p:cNvSpPr txBox="1">
            <a:spLocks noGrp="1"/>
          </p:cNvSpPr>
          <p:nvPr>
            <p:ph type="subTitle" idx="3"/>
          </p:nvPr>
        </p:nvSpPr>
        <p:spPr>
          <a:xfrm>
            <a:off x="927767" y="3529700"/>
            <a:ext cx="33612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801" name="Google Shape;801;p22"/>
          <p:cNvSpPr txBox="1">
            <a:spLocks noGrp="1"/>
          </p:cNvSpPr>
          <p:nvPr>
            <p:ph type="subTitle" idx="4"/>
          </p:nvPr>
        </p:nvSpPr>
        <p:spPr>
          <a:xfrm>
            <a:off x="927767" y="3930900"/>
            <a:ext cx="3361200" cy="8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2"/>
          <p:cNvSpPr txBox="1">
            <a:spLocks noGrp="1"/>
          </p:cNvSpPr>
          <p:nvPr>
            <p:ph type="subTitle" idx="5"/>
          </p:nvPr>
        </p:nvSpPr>
        <p:spPr>
          <a:xfrm>
            <a:off x="7899367" y="3529700"/>
            <a:ext cx="33648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803" name="Google Shape;803;p22"/>
          <p:cNvSpPr txBox="1">
            <a:spLocks noGrp="1"/>
          </p:cNvSpPr>
          <p:nvPr>
            <p:ph type="subTitle" idx="6"/>
          </p:nvPr>
        </p:nvSpPr>
        <p:spPr>
          <a:xfrm>
            <a:off x="7901167" y="3930903"/>
            <a:ext cx="3361200" cy="8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22"/>
          <p:cNvSpPr txBox="1">
            <a:spLocks noGrp="1"/>
          </p:cNvSpPr>
          <p:nvPr>
            <p:ph type="title"/>
          </p:nvPr>
        </p:nvSpPr>
        <p:spPr>
          <a:xfrm>
            <a:off x="950967" y="749200"/>
            <a:ext cx="102900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9939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3"/>
          <p:cNvSpPr/>
          <p:nvPr/>
        </p:nvSpPr>
        <p:spPr>
          <a:xfrm>
            <a:off x="6502399" y="1414034"/>
            <a:ext cx="4261804" cy="4140669"/>
          </a:xfrm>
          <a:custGeom>
            <a:avLst/>
            <a:gdLst/>
            <a:ahLst/>
            <a:cxnLst/>
            <a:rect l="l" t="t" r="r" b="b"/>
            <a:pathLst>
              <a:path w="95442" h="79664" extrusionOk="0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7" name="Google Shape;807;p23"/>
          <p:cNvGrpSpPr/>
          <p:nvPr/>
        </p:nvGrpSpPr>
        <p:grpSpPr>
          <a:xfrm rot="-7585135">
            <a:off x="3697571" y="1167657"/>
            <a:ext cx="2271524" cy="1751856"/>
            <a:chOff x="6741832" y="3407978"/>
            <a:chExt cx="1544870" cy="1191442"/>
          </a:xfrm>
        </p:grpSpPr>
        <p:sp>
          <p:nvSpPr>
            <p:cNvPr id="808" name="Google Shape;808;p23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1" name="Google Shape;811;p23"/>
          <p:cNvGrpSpPr/>
          <p:nvPr/>
        </p:nvGrpSpPr>
        <p:grpSpPr>
          <a:xfrm rot="-10228161">
            <a:off x="1128725" y="4511166"/>
            <a:ext cx="2271623" cy="1751932"/>
            <a:chOff x="6741832" y="3407978"/>
            <a:chExt cx="1544870" cy="1191442"/>
          </a:xfrm>
        </p:grpSpPr>
        <p:sp>
          <p:nvSpPr>
            <p:cNvPr id="812" name="Google Shape;812;p23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15" name="Google Shape;815;p23"/>
          <p:cNvSpPr/>
          <p:nvPr/>
        </p:nvSpPr>
        <p:spPr>
          <a:xfrm>
            <a:off x="11017734" y="4848529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16" name="Google Shape;816;p23"/>
          <p:cNvGrpSpPr/>
          <p:nvPr/>
        </p:nvGrpSpPr>
        <p:grpSpPr>
          <a:xfrm>
            <a:off x="4641890" y="4784756"/>
            <a:ext cx="382884" cy="383841"/>
            <a:chOff x="623344" y="1024551"/>
            <a:chExt cx="260418" cy="261069"/>
          </a:xfrm>
        </p:grpSpPr>
        <p:sp>
          <p:nvSpPr>
            <p:cNvPr id="817" name="Google Shape;817;p23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3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23"/>
          <p:cNvGrpSpPr/>
          <p:nvPr/>
        </p:nvGrpSpPr>
        <p:grpSpPr>
          <a:xfrm>
            <a:off x="2555008" y="635071"/>
            <a:ext cx="192917" cy="192917"/>
            <a:chOff x="1846423" y="362300"/>
            <a:chExt cx="131213" cy="131213"/>
          </a:xfrm>
        </p:grpSpPr>
        <p:sp>
          <p:nvSpPr>
            <p:cNvPr id="820" name="Google Shape;820;p2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23"/>
          <p:cNvGrpSpPr/>
          <p:nvPr/>
        </p:nvGrpSpPr>
        <p:grpSpPr>
          <a:xfrm>
            <a:off x="2971342" y="2323004"/>
            <a:ext cx="192917" cy="192917"/>
            <a:chOff x="1846423" y="362300"/>
            <a:chExt cx="131213" cy="131213"/>
          </a:xfrm>
        </p:grpSpPr>
        <p:sp>
          <p:nvSpPr>
            <p:cNvPr id="823" name="Google Shape;823;p2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23"/>
          <p:cNvGrpSpPr/>
          <p:nvPr/>
        </p:nvGrpSpPr>
        <p:grpSpPr>
          <a:xfrm>
            <a:off x="3167108" y="6132571"/>
            <a:ext cx="192917" cy="192917"/>
            <a:chOff x="1846423" y="362300"/>
            <a:chExt cx="131213" cy="131213"/>
          </a:xfrm>
        </p:grpSpPr>
        <p:sp>
          <p:nvSpPr>
            <p:cNvPr id="826" name="Google Shape;826;p2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2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23"/>
          <p:cNvGrpSpPr/>
          <p:nvPr/>
        </p:nvGrpSpPr>
        <p:grpSpPr>
          <a:xfrm>
            <a:off x="854508" y="1657104"/>
            <a:ext cx="192917" cy="192917"/>
            <a:chOff x="1846423" y="362300"/>
            <a:chExt cx="131213" cy="131213"/>
          </a:xfrm>
        </p:grpSpPr>
        <p:sp>
          <p:nvSpPr>
            <p:cNvPr id="829" name="Google Shape;829;p2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23"/>
          <p:cNvGrpSpPr/>
          <p:nvPr/>
        </p:nvGrpSpPr>
        <p:grpSpPr>
          <a:xfrm>
            <a:off x="6443275" y="5361771"/>
            <a:ext cx="192917" cy="192917"/>
            <a:chOff x="1846423" y="362300"/>
            <a:chExt cx="131213" cy="131213"/>
          </a:xfrm>
        </p:grpSpPr>
        <p:sp>
          <p:nvSpPr>
            <p:cNvPr id="832" name="Google Shape;832;p2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23"/>
          <p:cNvGrpSpPr/>
          <p:nvPr/>
        </p:nvGrpSpPr>
        <p:grpSpPr>
          <a:xfrm>
            <a:off x="6502390" y="1027272"/>
            <a:ext cx="382884" cy="383841"/>
            <a:chOff x="623344" y="1024551"/>
            <a:chExt cx="260418" cy="261069"/>
          </a:xfrm>
        </p:grpSpPr>
        <p:sp>
          <p:nvSpPr>
            <p:cNvPr id="835" name="Google Shape;835;p23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23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23"/>
          <p:cNvGrpSpPr/>
          <p:nvPr/>
        </p:nvGrpSpPr>
        <p:grpSpPr>
          <a:xfrm>
            <a:off x="7979342" y="6036104"/>
            <a:ext cx="192917" cy="192917"/>
            <a:chOff x="1846423" y="362300"/>
            <a:chExt cx="131213" cy="131213"/>
          </a:xfrm>
        </p:grpSpPr>
        <p:sp>
          <p:nvSpPr>
            <p:cNvPr id="838" name="Google Shape;838;p2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2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23"/>
          <p:cNvGrpSpPr/>
          <p:nvPr/>
        </p:nvGrpSpPr>
        <p:grpSpPr>
          <a:xfrm>
            <a:off x="8735042" y="635071"/>
            <a:ext cx="192917" cy="192917"/>
            <a:chOff x="1846423" y="362300"/>
            <a:chExt cx="131213" cy="131213"/>
          </a:xfrm>
        </p:grpSpPr>
        <p:sp>
          <p:nvSpPr>
            <p:cNvPr id="841" name="Google Shape;841;p2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2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23"/>
          <p:cNvGrpSpPr/>
          <p:nvPr/>
        </p:nvGrpSpPr>
        <p:grpSpPr>
          <a:xfrm>
            <a:off x="10764208" y="2166004"/>
            <a:ext cx="192917" cy="192917"/>
            <a:chOff x="1846423" y="362300"/>
            <a:chExt cx="131213" cy="131213"/>
          </a:xfrm>
        </p:grpSpPr>
        <p:sp>
          <p:nvSpPr>
            <p:cNvPr id="844" name="Google Shape;844;p2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23"/>
          <p:cNvGrpSpPr/>
          <p:nvPr/>
        </p:nvGrpSpPr>
        <p:grpSpPr>
          <a:xfrm>
            <a:off x="10272675" y="6374904"/>
            <a:ext cx="192917" cy="192917"/>
            <a:chOff x="1846423" y="362300"/>
            <a:chExt cx="131213" cy="131213"/>
          </a:xfrm>
        </p:grpSpPr>
        <p:sp>
          <p:nvSpPr>
            <p:cNvPr id="847" name="Google Shape;847;p2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49" name="Google Shape;849;p23"/>
          <p:cNvSpPr txBox="1">
            <a:spLocks noGrp="1"/>
          </p:cNvSpPr>
          <p:nvPr>
            <p:ph type="title"/>
          </p:nvPr>
        </p:nvSpPr>
        <p:spPr>
          <a:xfrm>
            <a:off x="1175333" y="2166000"/>
            <a:ext cx="463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50" name="Google Shape;850;p23"/>
          <p:cNvSpPr txBox="1">
            <a:spLocks noGrp="1"/>
          </p:cNvSpPr>
          <p:nvPr>
            <p:ph type="subTitle" idx="1"/>
          </p:nvPr>
        </p:nvSpPr>
        <p:spPr>
          <a:xfrm>
            <a:off x="1175333" y="3173600"/>
            <a:ext cx="4632800" cy="17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714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24"/>
          <p:cNvSpPr/>
          <p:nvPr/>
        </p:nvSpPr>
        <p:spPr>
          <a:xfrm flipH="1">
            <a:off x="-5" y="2332834"/>
            <a:ext cx="6283439" cy="4525157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53" name="Google Shape;853;p24"/>
          <p:cNvGrpSpPr/>
          <p:nvPr/>
        </p:nvGrpSpPr>
        <p:grpSpPr>
          <a:xfrm>
            <a:off x="8212210" y="1383174"/>
            <a:ext cx="2385383" cy="1410741"/>
            <a:chOff x="2373608" y="486350"/>
            <a:chExt cx="1622415" cy="959514"/>
          </a:xfrm>
        </p:grpSpPr>
        <p:sp>
          <p:nvSpPr>
            <p:cNvPr id="854" name="Google Shape;854;p24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9" name="Google Shape;859;p24"/>
          <p:cNvGrpSpPr/>
          <p:nvPr/>
        </p:nvGrpSpPr>
        <p:grpSpPr>
          <a:xfrm rot="-10228161">
            <a:off x="1730307" y="80566"/>
            <a:ext cx="2271623" cy="1751932"/>
            <a:chOff x="6741832" y="3407978"/>
            <a:chExt cx="1544870" cy="1191442"/>
          </a:xfrm>
        </p:grpSpPr>
        <p:sp>
          <p:nvSpPr>
            <p:cNvPr id="860" name="Google Shape;860;p24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3" name="Google Shape;863;p24"/>
          <p:cNvGrpSpPr/>
          <p:nvPr/>
        </p:nvGrpSpPr>
        <p:grpSpPr>
          <a:xfrm rot="4667478">
            <a:off x="6355843" y="4580752"/>
            <a:ext cx="2271453" cy="1751801"/>
            <a:chOff x="6741832" y="3407978"/>
            <a:chExt cx="1544870" cy="1191442"/>
          </a:xfrm>
        </p:grpSpPr>
        <p:sp>
          <p:nvSpPr>
            <p:cNvPr id="864" name="Google Shape;864;p24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7" name="Google Shape;867;p24"/>
          <p:cNvGrpSpPr/>
          <p:nvPr/>
        </p:nvGrpSpPr>
        <p:grpSpPr>
          <a:xfrm>
            <a:off x="6548457" y="2008456"/>
            <a:ext cx="382884" cy="383841"/>
            <a:chOff x="623344" y="1024551"/>
            <a:chExt cx="260418" cy="261069"/>
          </a:xfrm>
        </p:grpSpPr>
        <p:sp>
          <p:nvSpPr>
            <p:cNvPr id="868" name="Google Shape;868;p24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0" name="Google Shape;870;p24"/>
          <p:cNvGrpSpPr/>
          <p:nvPr/>
        </p:nvGrpSpPr>
        <p:grpSpPr>
          <a:xfrm>
            <a:off x="758042" y="731538"/>
            <a:ext cx="192917" cy="192917"/>
            <a:chOff x="1846423" y="362300"/>
            <a:chExt cx="131213" cy="131213"/>
          </a:xfrm>
        </p:grpSpPr>
        <p:sp>
          <p:nvSpPr>
            <p:cNvPr id="871" name="Google Shape;871;p2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3" name="Google Shape;873;p24"/>
          <p:cNvGrpSpPr/>
          <p:nvPr/>
        </p:nvGrpSpPr>
        <p:grpSpPr>
          <a:xfrm>
            <a:off x="8545375" y="4733471"/>
            <a:ext cx="192917" cy="192917"/>
            <a:chOff x="1846423" y="362300"/>
            <a:chExt cx="131213" cy="131213"/>
          </a:xfrm>
        </p:grpSpPr>
        <p:sp>
          <p:nvSpPr>
            <p:cNvPr id="874" name="Google Shape;874;p2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6" name="Google Shape;876;p24"/>
          <p:cNvGrpSpPr/>
          <p:nvPr/>
        </p:nvGrpSpPr>
        <p:grpSpPr>
          <a:xfrm>
            <a:off x="5288642" y="538604"/>
            <a:ext cx="192917" cy="192917"/>
            <a:chOff x="1846423" y="362300"/>
            <a:chExt cx="131213" cy="131213"/>
          </a:xfrm>
        </p:grpSpPr>
        <p:sp>
          <p:nvSpPr>
            <p:cNvPr id="877" name="Google Shape;877;p2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9" name="Google Shape;879;p24"/>
          <p:cNvGrpSpPr/>
          <p:nvPr/>
        </p:nvGrpSpPr>
        <p:grpSpPr>
          <a:xfrm>
            <a:off x="7792508" y="919538"/>
            <a:ext cx="192917" cy="192917"/>
            <a:chOff x="1846423" y="362300"/>
            <a:chExt cx="131213" cy="131213"/>
          </a:xfrm>
        </p:grpSpPr>
        <p:sp>
          <p:nvSpPr>
            <p:cNvPr id="880" name="Google Shape;880;p2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2" name="Google Shape;882;p24"/>
          <p:cNvGrpSpPr/>
          <p:nvPr/>
        </p:nvGrpSpPr>
        <p:grpSpPr>
          <a:xfrm>
            <a:off x="9915657" y="5487456"/>
            <a:ext cx="382884" cy="383841"/>
            <a:chOff x="623344" y="1024551"/>
            <a:chExt cx="260418" cy="261069"/>
          </a:xfrm>
        </p:grpSpPr>
        <p:sp>
          <p:nvSpPr>
            <p:cNvPr id="883" name="Google Shape;883;p24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85" name="Google Shape;885;p24"/>
          <p:cNvGrpSpPr/>
          <p:nvPr/>
        </p:nvGrpSpPr>
        <p:grpSpPr>
          <a:xfrm>
            <a:off x="10596837" y="635048"/>
            <a:ext cx="192900" cy="154411"/>
            <a:chOff x="1846423" y="362300"/>
            <a:chExt cx="131213" cy="131213"/>
          </a:xfrm>
        </p:grpSpPr>
        <p:sp>
          <p:nvSpPr>
            <p:cNvPr id="886" name="Google Shape;886;p2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8" name="Google Shape;888;p24"/>
          <p:cNvSpPr txBox="1">
            <a:spLocks noGrp="1"/>
          </p:cNvSpPr>
          <p:nvPr>
            <p:ph type="title"/>
          </p:nvPr>
        </p:nvSpPr>
        <p:spPr>
          <a:xfrm>
            <a:off x="6383867" y="2166000"/>
            <a:ext cx="46328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89" name="Google Shape;889;p24"/>
          <p:cNvSpPr txBox="1">
            <a:spLocks noGrp="1"/>
          </p:cNvSpPr>
          <p:nvPr>
            <p:ph type="subTitle" idx="1"/>
          </p:nvPr>
        </p:nvSpPr>
        <p:spPr>
          <a:xfrm>
            <a:off x="6383867" y="3173600"/>
            <a:ext cx="4632800" cy="17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3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" name="Google Shape;891;p25"/>
          <p:cNvGrpSpPr/>
          <p:nvPr/>
        </p:nvGrpSpPr>
        <p:grpSpPr>
          <a:xfrm rot="-2700000" flipH="1">
            <a:off x="3143610" y="4196253"/>
            <a:ext cx="2271585" cy="1751903"/>
            <a:chOff x="6741832" y="3407978"/>
            <a:chExt cx="1544870" cy="1191442"/>
          </a:xfrm>
        </p:grpSpPr>
        <p:sp>
          <p:nvSpPr>
            <p:cNvPr id="892" name="Google Shape;892;p25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95" name="Google Shape;895;p25"/>
          <p:cNvSpPr/>
          <p:nvPr/>
        </p:nvSpPr>
        <p:spPr>
          <a:xfrm>
            <a:off x="8735985" y="815429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96" name="Google Shape;896;p25"/>
          <p:cNvGrpSpPr/>
          <p:nvPr/>
        </p:nvGrpSpPr>
        <p:grpSpPr>
          <a:xfrm rot="2700000">
            <a:off x="984760" y="343253"/>
            <a:ext cx="2271585" cy="1751903"/>
            <a:chOff x="6741832" y="3407978"/>
            <a:chExt cx="1544870" cy="1191442"/>
          </a:xfrm>
        </p:grpSpPr>
        <p:sp>
          <p:nvSpPr>
            <p:cNvPr id="897" name="Google Shape;897;p25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25"/>
          <p:cNvGrpSpPr/>
          <p:nvPr/>
        </p:nvGrpSpPr>
        <p:grpSpPr>
          <a:xfrm>
            <a:off x="759523" y="5665222"/>
            <a:ext cx="382884" cy="383841"/>
            <a:chOff x="623344" y="1024551"/>
            <a:chExt cx="260418" cy="261069"/>
          </a:xfrm>
        </p:grpSpPr>
        <p:sp>
          <p:nvSpPr>
            <p:cNvPr id="901" name="Google Shape;901;p25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3" name="Google Shape;903;p25"/>
          <p:cNvGrpSpPr/>
          <p:nvPr/>
        </p:nvGrpSpPr>
        <p:grpSpPr>
          <a:xfrm>
            <a:off x="4252042" y="4151804"/>
            <a:ext cx="192917" cy="192917"/>
            <a:chOff x="1846423" y="362300"/>
            <a:chExt cx="131213" cy="131213"/>
          </a:xfrm>
        </p:grpSpPr>
        <p:sp>
          <p:nvSpPr>
            <p:cNvPr id="904" name="Google Shape;904;p2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6" name="Google Shape;906;p25"/>
          <p:cNvGrpSpPr/>
          <p:nvPr/>
        </p:nvGrpSpPr>
        <p:grpSpPr>
          <a:xfrm>
            <a:off x="6470208" y="6393538"/>
            <a:ext cx="192917" cy="192917"/>
            <a:chOff x="1846423" y="362300"/>
            <a:chExt cx="131213" cy="131213"/>
          </a:xfrm>
        </p:grpSpPr>
        <p:sp>
          <p:nvSpPr>
            <p:cNvPr id="907" name="Google Shape;907;p2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9" name="Google Shape;909;p25"/>
          <p:cNvGrpSpPr/>
          <p:nvPr/>
        </p:nvGrpSpPr>
        <p:grpSpPr>
          <a:xfrm>
            <a:off x="9831375" y="245438"/>
            <a:ext cx="192917" cy="192917"/>
            <a:chOff x="1846423" y="362300"/>
            <a:chExt cx="131213" cy="131213"/>
          </a:xfrm>
        </p:grpSpPr>
        <p:sp>
          <p:nvSpPr>
            <p:cNvPr id="910" name="Google Shape;910;p2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2" name="Google Shape;912;p25"/>
          <p:cNvGrpSpPr/>
          <p:nvPr/>
        </p:nvGrpSpPr>
        <p:grpSpPr>
          <a:xfrm>
            <a:off x="1217642" y="1878904"/>
            <a:ext cx="192917" cy="192917"/>
            <a:chOff x="1846423" y="362300"/>
            <a:chExt cx="131213" cy="131213"/>
          </a:xfrm>
        </p:grpSpPr>
        <p:sp>
          <p:nvSpPr>
            <p:cNvPr id="913" name="Google Shape;913;p2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5" name="Google Shape;915;p25"/>
          <p:cNvGrpSpPr/>
          <p:nvPr/>
        </p:nvGrpSpPr>
        <p:grpSpPr>
          <a:xfrm>
            <a:off x="3543075" y="245438"/>
            <a:ext cx="192917" cy="192917"/>
            <a:chOff x="1846423" y="362300"/>
            <a:chExt cx="131213" cy="131213"/>
          </a:xfrm>
        </p:grpSpPr>
        <p:sp>
          <p:nvSpPr>
            <p:cNvPr id="916" name="Google Shape;916;p2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18" name="Google Shape;918;p25"/>
          <p:cNvGrpSpPr/>
          <p:nvPr/>
        </p:nvGrpSpPr>
        <p:grpSpPr>
          <a:xfrm>
            <a:off x="5540375" y="2285304"/>
            <a:ext cx="192917" cy="192917"/>
            <a:chOff x="1846423" y="362300"/>
            <a:chExt cx="131213" cy="131213"/>
          </a:xfrm>
        </p:grpSpPr>
        <p:sp>
          <p:nvSpPr>
            <p:cNvPr id="919" name="Google Shape;919;p2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21" name="Google Shape;921;p25"/>
          <p:cNvSpPr txBox="1">
            <a:spLocks noGrp="1"/>
          </p:cNvSpPr>
          <p:nvPr>
            <p:ph type="title"/>
          </p:nvPr>
        </p:nvSpPr>
        <p:spPr>
          <a:xfrm>
            <a:off x="950967" y="749200"/>
            <a:ext cx="102900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25"/>
          <p:cNvSpPr txBox="1">
            <a:spLocks noGrp="1"/>
          </p:cNvSpPr>
          <p:nvPr>
            <p:ph type="subTitle" idx="1"/>
          </p:nvPr>
        </p:nvSpPr>
        <p:spPr>
          <a:xfrm>
            <a:off x="950967" y="2706200"/>
            <a:ext cx="4625200" cy="14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AE52"/>
              </a:buClr>
              <a:buSzPts val="1400"/>
              <a:buFont typeface="Montserrat"/>
              <a:buChar char="●"/>
              <a:defRPr sz="1867"/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E9E2C9"/>
              </a:buClr>
              <a:buSzPts val="1400"/>
              <a:buFont typeface="Montserrat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Font typeface="Montserrat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Font typeface="Montserrat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Font typeface="Montserrat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Font typeface="Montserrat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Font typeface="Montserrat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Font typeface="Montserrat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E2C9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200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26"/>
          <p:cNvGrpSpPr/>
          <p:nvPr/>
        </p:nvGrpSpPr>
        <p:grpSpPr>
          <a:xfrm flipH="1">
            <a:off x="9723643" y="747356"/>
            <a:ext cx="2385383" cy="1410741"/>
            <a:chOff x="2373608" y="486350"/>
            <a:chExt cx="1622415" cy="959514"/>
          </a:xfrm>
        </p:grpSpPr>
        <p:sp>
          <p:nvSpPr>
            <p:cNvPr id="925" name="Google Shape;925;p26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30" name="Google Shape;930;p26"/>
          <p:cNvSpPr/>
          <p:nvPr/>
        </p:nvSpPr>
        <p:spPr>
          <a:xfrm>
            <a:off x="8661751" y="5300711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31" name="Google Shape;931;p26"/>
          <p:cNvGrpSpPr/>
          <p:nvPr/>
        </p:nvGrpSpPr>
        <p:grpSpPr>
          <a:xfrm>
            <a:off x="11049590" y="5825189"/>
            <a:ext cx="382884" cy="383841"/>
            <a:chOff x="623344" y="1024551"/>
            <a:chExt cx="260418" cy="261069"/>
          </a:xfrm>
        </p:grpSpPr>
        <p:sp>
          <p:nvSpPr>
            <p:cNvPr id="932" name="Google Shape;932;p26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4" name="Google Shape;934;p26"/>
          <p:cNvGrpSpPr/>
          <p:nvPr/>
        </p:nvGrpSpPr>
        <p:grpSpPr>
          <a:xfrm>
            <a:off x="353142" y="5608020"/>
            <a:ext cx="192917" cy="192917"/>
            <a:chOff x="1846423" y="362300"/>
            <a:chExt cx="131213" cy="131213"/>
          </a:xfrm>
        </p:grpSpPr>
        <p:sp>
          <p:nvSpPr>
            <p:cNvPr id="935" name="Google Shape;935;p2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7" name="Google Shape;937;p26"/>
          <p:cNvGrpSpPr/>
          <p:nvPr/>
        </p:nvGrpSpPr>
        <p:grpSpPr>
          <a:xfrm>
            <a:off x="412475" y="1901871"/>
            <a:ext cx="192917" cy="192917"/>
            <a:chOff x="1846423" y="362300"/>
            <a:chExt cx="131213" cy="131213"/>
          </a:xfrm>
        </p:grpSpPr>
        <p:sp>
          <p:nvSpPr>
            <p:cNvPr id="938" name="Google Shape;938;p2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0" name="Google Shape;940;p26"/>
          <p:cNvGrpSpPr/>
          <p:nvPr/>
        </p:nvGrpSpPr>
        <p:grpSpPr>
          <a:xfrm>
            <a:off x="6615842" y="6209038"/>
            <a:ext cx="192917" cy="192917"/>
            <a:chOff x="1846423" y="362300"/>
            <a:chExt cx="131213" cy="131213"/>
          </a:xfrm>
        </p:grpSpPr>
        <p:sp>
          <p:nvSpPr>
            <p:cNvPr id="941" name="Google Shape;941;p2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3" name="Google Shape;943;p26"/>
          <p:cNvGrpSpPr/>
          <p:nvPr/>
        </p:nvGrpSpPr>
        <p:grpSpPr>
          <a:xfrm>
            <a:off x="6943441" y="4875738"/>
            <a:ext cx="192917" cy="192917"/>
            <a:chOff x="1846423" y="362300"/>
            <a:chExt cx="131213" cy="131213"/>
          </a:xfrm>
        </p:grpSpPr>
        <p:sp>
          <p:nvSpPr>
            <p:cNvPr id="944" name="Google Shape;944;p2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6" name="Google Shape;946;p26"/>
          <p:cNvGrpSpPr/>
          <p:nvPr/>
        </p:nvGrpSpPr>
        <p:grpSpPr>
          <a:xfrm>
            <a:off x="6329375" y="945954"/>
            <a:ext cx="192917" cy="192917"/>
            <a:chOff x="1846423" y="362300"/>
            <a:chExt cx="131213" cy="131213"/>
          </a:xfrm>
        </p:grpSpPr>
        <p:sp>
          <p:nvSpPr>
            <p:cNvPr id="947" name="Google Shape;947;p2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9" name="Google Shape;949;p26"/>
          <p:cNvGrpSpPr/>
          <p:nvPr/>
        </p:nvGrpSpPr>
        <p:grpSpPr>
          <a:xfrm>
            <a:off x="8399823" y="268289"/>
            <a:ext cx="382884" cy="383841"/>
            <a:chOff x="623344" y="1024551"/>
            <a:chExt cx="260418" cy="261069"/>
          </a:xfrm>
        </p:grpSpPr>
        <p:sp>
          <p:nvSpPr>
            <p:cNvPr id="950" name="Google Shape;950;p26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52" name="Google Shape;952;p26"/>
          <p:cNvSpPr txBox="1">
            <a:spLocks noGrp="1"/>
          </p:cNvSpPr>
          <p:nvPr>
            <p:ph type="title"/>
          </p:nvPr>
        </p:nvSpPr>
        <p:spPr>
          <a:xfrm>
            <a:off x="6391467" y="2306928"/>
            <a:ext cx="4625200" cy="12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53" name="Google Shape;953;p26"/>
          <p:cNvSpPr txBox="1">
            <a:spLocks noGrp="1"/>
          </p:cNvSpPr>
          <p:nvPr>
            <p:ph type="subTitle" idx="1"/>
          </p:nvPr>
        </p:nvSpPr>
        <p:spPr>
          <a:xfrm>
            <a:off x="6391467" y="3582229"/>
            <a:ext cx="4625200" cy="12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4" name="Google Shape;954;p26"/>
          <p:cNvSpPr/>
          <p:nvPr/>
        </p:nvSpPr>
        <p:spPr>
          <a:xfrm>
            <a:off x="368334" y="984801"/>
            <a:ext cx="6065657" cy="5062913"/>
          </a:xfrm>
          <a:custGeom>
            <a:avLst/>
            <a:gdLst/>
            <a:ahLst/>
            <a:cxnLst/>
            <a:rect l="l" t="t" r="r" b="b"/>
            <a:pathLst>
              <a:path w="95442" h="79664" extrusionOk="0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401047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7"/>
          <p:cNvSpPr/>
          <p:nvPr/>
        </p:nvSpPr>
        <p:spPr>
          <a:xfrm>
            <a:off x="2405415" y="649267"/>
            <a:ext cx="7381167" cy="5559485"/>
          </a:xfrm>
          <a:custGeom>
            <a:avLst/>
            <a:gdLst/>
            <a:ahLst/>
            <a:cxnLst/>
            <a:rect l="l" t="t" r="r" b="b"/>
            <a:pathLst>
              <a:path w="95442" h="79664" extrusionOk="0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57" name="Google Shape;957;p27"/>
          <p:cNvGrpSpPr/>
          <p:nvPr/>
        </p:nvGrpSpPr>
        <p:grpSpPr>
          <a:xfrm rot="5400000" flipH="1">
            <a:off x="10404108" y="589424"/>
            <a:ext cx="1992109" cy="1178155"/>
            <a:chOff x="2373608" y="486350"/>
            <a:chExt cx="1622415" cy="959514"/>
          </a:xfrm>
        </p:grpSpPr>
        <p:sp>
          <p:nvSpPr>
            <p:cNvPr id="958" name="Google Shape;958;p27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3" name="Google Shape;963;p27"/>
          <p:cNvSpPr/>
          <p:nvPr/>
        </p:nvSpPr>
        <p:spPr>
          <a:xfrm>
            <a:off x="10306118" y="5735078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64" name="Google Shape;964;p27"/>
          <p:cNvGrpSpPr/>
          <p:nvPr/>
        </p:nvGrpSpPr>
        <p:grpSpPr>
          <a:xfrm>
            <a:off x="11475190" y="5351222"/>
            <a:ext cx="382884" cy="383841"/>
            <a:chOff x="623344" y="1024551"/>
            <a:chExt cx="260418" cy="261069"/>
          </a:xfrm>
        </p:grpSpPr>
        <p:sp>
          <p:nvSpPr>
            <p:cNvPr id="965" name="Google Shape;965;p27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7" name="Google Shape;967;p27"/>
          <p:cNvGrpSpPr/>
          <p:nvPr/>
        </p:nvGrpSpPr>
        <p:grpSpPr>
          <a:xfrm>
            <a:off x="1619475" y="5158320"/>
            <a:ext cx="192917" cy="192917"/>
            <a:chOff x="1846423" y="362300"/>
            <a:chExt cx="131213" cy="131213"/>
          </a:xfrm>
        </p:grpSpPr>
        <p:sp>
          <p:nvSpPr>
            <p:cNvPr id="968" name="Google Shape;968;p2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0" name="Google Shape;970;p27"/>
          <p:cNvGrpSpPr/>
          <p:nvPr/>
        </p:nvGrpSpPr>
        <p:grpSpPr>
          <a:xfrm>
            <a:off x="412475" y="1901871"/>
            <a:ext cx="192917" cy="192917"/>
            <a:chOff x="1846423" y="362300"/>
            <a:chExt cx="131213" cy="131213"/>
          </a:xfrm>
        </p:grpSpPr>
        <p:sp>
          <p:nvSpPr>
            <p:cNvPr id="971" name="Google Shape;971;p2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2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3" name="Google Shape;973;p27"/>
          <p:cNvGrpSpPr/>
          <p:nvPr/>
        </p:nvGrpSpPr>
        <p:grpSpPr>
          <a:xfrm>
            <a:off x="6644875" y="6460538"/>
            <a:ext cx="192917" cy="192917"/>
            <a:chOff x="1846423" y="362300"/>
            <a:chExt cx="131213" cy="131213"/>
          </a:xfrm>
        </p:grpSpPr>
        <p:sp>
          <p:nvSpPr>
            <p:cNvPr id="974" name="Google Shape;974;p2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2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6" name="Google Shape;976;p27"/>
          <p:cNvGrpSpPr/>
          <p:nvPr/>
        </p:nvGrpSpPr>
        <p:grpSpPr>
          <a:xfrm>
            <a:off x="6247008" y="182438"/>
            <a:ext cx="192917" cy="192917"/>
            <a:chOff x="1846423" y="362300"/>
            <a:chExt cx="131213" cy="131213"/>
          </a:xfrm>
        </p:grpSpPr>
        <p:sp>
          <p:nvSpPr>
            <p:cNvPr id="977" name="Google Shape;977;p2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9" name="Google Shape;979;p27"/>
          <p:cNvGrpSpPr/>
          <p:nvPr/>
        </p:nvGrpSpPr>
        <p:grpSpPr>
          <a:xfrm>
            <a:off x="10811108" y="336554"/>
            <a:ext cx="192917" cy="192917"/>
            <a:chOff x="1846423" y="362300"/>
            <a:chExt cx="131213" cy="131213"/>
          </a:xfrm>
        </p:grpSpPr>
        <p:sp>
          <p:nvSpPr>
            <p:cNvPr id="980" name="Google Shape;980;p2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2" name="Google Shape;982;p27"/>
          <p:cNvGrpSpPr/>
          <p:nvPr/>
        </p:nvGrpSpPr>
        <p:grpSpPr>
          <a:xfrm>
            <a:off x="3602157" y="570072"/>
            <a:ext cx="382884" cy="383841"/>
            <a:chOff x="623344" y="1024551"/>
            <a:chExt cx="260418" cy="261069"/>
          </a:xfrm>
        </p:grpSpPr>
        <p:sp>
          <p:nvSpPr>
            <p:cNvPr id="983" name="Google Shape;983;p27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85" name="Google Shape;985;p27"/>
          <p:cNvSpPr/>
          <p:nvPr/>
        </p:nvSpPr>
        <p:spPr>
          <a:xfrm>
            <a:off x="412451" y="4496945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86" name="Google Shape;986;p27"/>
          <p:cNvGrpSpPr/>
          <p:nvPr/>
        </p:nvGrpSpPr>
        <p:grpSpPr>
          <a:xfrm>
            <a:off x="412457" y="5899905"/>
            <a:ext cx="382884" cy="383841"/>
            <a:chOff x="623344" y="1024551"/>
            <a:chExt cx="260418" cy="261069"/>
          </a:xfrm>
        </p:grpSpPr>
        <p:sp>
          <p:nvSpPr>
            <p:cNvPr id="987" name="Google Shape;987;p27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89" name="Google Shape;989;p27"/>
          <p:cNvSpPr txBox="1">
            <a:spLocks noGrp="1"/>
          </p:cNvSpPr>
          <p:nvPr>
            <p:ph type="title"/>
          </p:nvPr>
        </p:nvSpPr>
        <p:spPr>
          <a:xfrm>
            <a:off x="3692767" y="2143033"/>
            <a:ext cx="4782000" cy="6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90" name="Google Shape;990;p27"/>
          <p:cNvSpPr txBox="1">
            <a:spLocks noGrp="1"/>
          </p:cNvSpPr>
          <p:nvPr>
            <p:ph type="subTitle" idx="1"/>
          </p:nvPr>
        </p:nvSpPr>
        <p:spPr>
          <a:xfrm>
            <a:off x="3692767" y="2807768"/>
            <a:ext cx="4782000" cy="19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54686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28"/>
          <p:cNvSpPr/>
          <p:nvPr/>
        </p:nvSpPr>
        <p:spPr>
          <a:xfrm rot="4499963">
            <a:off x="-3086617" y="-1712816"/>
            <a:ext cx="7381041" cy="5559607"/>
          </a:xfrm>
          <a:custGeom>
            <a:avLst/>
            <a:gdLst/>
            <a:ahLst/>
            <a:cxnLst/>
            <a:rect l="l" t="t" r="r" b="b"/>
            <a:pathLst>
              <a:path w="95442" h="79664" extrusionOk="0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3" name="Google Shape;993;p28"/>
          <p:cNvSpPr/>
          <p:nvPr/>
        </p:nvSpPr>
        <p:spPr>
          <a:xfrm rot="-900056">
            <a:off x="7976719" y="3957835"/>
            <a:ext cx="5861695" cy="3638468"/>
          </a:xfrm>
          <a:custGeom>
            <a:avLst/>
            <a:gdLst/>
            <a:ahLst/>
            <a:cxnLst/>
            <a:rect l="l" t="t" r="r" b="b"/>
            <a:pathLst>
              <a:path w="95442" h="79664" extrusionOk="0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94" name="Google Shape;994;p28"/>
          <p:cNvGrpSpPr/>
          <p:nvPr/>
        </p:nvGrpSpPr>
        <p:grpSpPr>
          <a:xfrm rot="10800000" flipH="1">
            <a:off x="244008" y="5502757"/>
            <a:ext cx="1992109" cy="1178155"/>
            <a:chOff x="2373608" y="486350"/>
            <a:chExt cx="1622415" cy="959514"/>
          </a:xfrm>
        </p:grpSpPr>
        <p:sp>
          <p:nvSpPr>
            <p:cNvPr id="995" name="Google Shape;995;p28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0" name="Google Shape;1000;p28"/>
          <p:cNvSpPr/>
          <p:nvPr/>
        </p:nvSpPr>
        <p:spPr>
          <a:xfrm>
            <a:off x="5680018" y="5873329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01" name="Google Shape;1001;p28"/>
          <p:cNvGrpSpPr/>
          <p:nvPr/>
        </p:nvGrpSpPr>
        <p:grpSpPr>
          <a:xfrm>
            <a:off x="10996190" y="1534122"/>
            <a:ext cx="382884" cy="383841"/>
            <a:chOff x="623344" y="1024551"/>
            <a:chExt cx="260418" cy="261069"/>
          </a:xfrm>
        </p:grpSpPr>
        <p:sp>
          <p:nvSpPr>
            <p:cNvPr id="1002" name="Google Shape;1002;p28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4" name="Google Shape;1004;p28"/>
          <p:cNvGrpSpPr/>
          <p:nvPr/>
        </p:nvGrpSpPr>
        <p:grpSpPr>
          <a:xfrm>
            <a:off x="11719308" y="3441520"/>
            <a:ext cx="192917" cy="192917"/>
            <a:chOff x="1846423" y="362300"/>
            <a:chExt cx="131213" cy="131213"/>
          </a:xfrm>
        </p:grpSpPr>
        <p:sp>
          <p:nvSpPr>
            <p:cNvPr id="1005" name="Google Shape;1005;p2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7" name="Google Shape;1007;p28"/>
          <p:cNvGrpSpPr/>
          <p:nvPr/>
        </p:nvGrpSpPr>
        <p:grpSpPr>
          <a:xfrm>
            <a:off x="704708" y="5004538"/>
            <a:ext cx="192917" cy="192917"/>
            <a:chOff x="1846423" y="362300"/>
            <a:chExt cx="131213" cy="131213"/>
          </a:xfrm>
        </p:grpSpPr>
        <p:sp>
          <p:nvSpPr>
            <p:cNvPr id="1008" name="Google Shape;1008;p2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9" name="Google Shape;1009;p2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0" name="Google Shape;1010;p28"/>
          <p:cNvGrpSpPr/>
          <p:nvPr/>
        </p:nvGrpSpPr>
        <p:grpSpPr>
          <a:xfrm>
            <a:off x="7717242" y="336554"/>
            <a:ext cx="192917" cy="192917"/>
            <a:chOff x="1846423" y="362300"/>
            <a:chExt cx="131213" cy="131213"/>
          </a:xfrm>
        </p:grpSpPr>
        <p:sp>
          <p:nvSpPr>
            <p:cNvPr id="1011" name="Google Shape;1011;p2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3" name="Google Shape;1013;p28"/>
          <p:cNvGrpSpPr/>
          <p:nvPr/>
        </p:nvGrpSpPr>
        <p:grpSpPr>
          <a:xfrm>
            <a:off x="10811108" y="336554"/>
            <a:ext cx="192917" cy="192917"/>
            <a:chOff x="1846423" y="362300"/>
            <a:chExt cx="131213" cy="131213"/>
          </a:xfrm>
        </p:grpSpPr>
        <p:sp>
          <p:nvSpPr>
            <p:cNvPr id="1014" name="Google Shape;1014;p2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6" name="Google Shape;1016;p28"/>
          <p:cNvGrpSpPr/>
          <p:nvPr/>
        </p:nvGrpSpPr>
        <p:grpSpPr>
          <a:xfrm>
            <a:off x="3602157" y="163672"/>
            <a:ext cx="382884" cy="383841"/>
            <a:chOff x="623344" y="1024551"/>
            <a:chExt cx="260418" cy="261069"/>
          </a:xfrm>
        </p:grpSpPr>
        <p:sp>
          <p:nvSpPr>
            <p:cNvPr id="1017" name="Google Shape;1017;p28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19" name="Google Shape;1019;p28"/>
          <p:cNvSpPr/>
          <p:nvPr/>
        </p:nvSpPr>
        <p:spPr>
          <a:xfrm>
            <a:off x="11187618" y="358229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0" name="Google Shape;1020;p28"/>
          <p:cNvGrpSpPr/>
          <p:nvPr/>
        </p:nvGrpSpPr>
        <p:grpSpPr>
          <a:xfrm>
            <a:off x="3861323" y="6311838"/>
            <a:ext cx="382884" cy="383841"/>
            <a:chOff x="623344" y="1024551"/>
            <a:chExt cx="260418" cy="261069"/>
          </a:xfrm>
        </p:grpSpPr>
        <p:sp>
          <p:nvSpPr>
            <p:cNvPr id="1021" name="Google Shape;1021;p28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3" name="Google Shape;1023;p28"/>
          <p:cNvGrpSpPr/>
          <p:nvPr/>
        </p:nvGrpSpPr>
        <p:grpSpPr>
          <a:xfrm>
            <a:off x="6644875" y="6460538"/>
            <a:ext cx="192917" cy="192917"/>
            <a:chOff x="1846423" y="362300"/>
            <a:chExt cx="131213" cy="131213"/>
          </a:xfrm>
        </p:grpSpPr>
        <p:sp>
          <p:nvSpPr>
            <p:cNvPr id="1024" name="Google Shape;1024;p2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5" name="Google Shape;1025;p2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26" name="Google Shape;1026;p28"/>
          <p:cNvSpPr txBox="1">
            <a:spLocks noGrp="1"/>
          </p:cNvSpPr>
          <p:nvPr>
            <p:ph type="subTitle" idx="1"/>
          </p:nvPr>
        </p:nvSpPr>
        <p:spPr>
          <a:xfrm>
            <a:off x="3771633" y="2029867"/>
            <a:ext cx="7416000" cy="3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28"/>
          <p:cNvSpPr txBox="1">
            <a:spLocks noGrp="1"/>
          </p:cNvSpPr>
          <p:nvPr>
            <p:ph type="title"/>
          </p:nvPr>
        </p:nvSpPr>
        <p:spPr>
          <a:xfrm>
            <a:off x="950967" y="749200"/>
            <a:ext cx="102900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0306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29"/>
          <p:cNvSpPr/>
          <p:nvPr/>
        </p:nvSpPr>
        <p:spPr>
          <a:xfrm rot="10800000">
            <a:off x="-103621" y="-91783"/>
            <a:ext cx="7020088" cy="5055684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30" name="Google Shape;1030;p29"/>
          <p:cNvGrpSpPr/>
          <p:nvPr/>
        </p:nvGrpSpPr>
        <p:grpSpPr>
          <a:xfrm flipH="1">
            <a:off x="9666277" y="106140"/>
            <a:ext cx="2385383" cy="1410741"/>
            <a:chOff x="2373608" y="486350"/>
            <a:chExt cx="1622415" cy="959514"/>
          </a:xfrm>
        </p:grpSpPr>
        <p:sp>
          <p:nvSpPr>
            <p:cNvPr id="1031" name="Google Shape;1031;p29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6" name="Google Shape;1036;p29"/>
          <p:cNvGrpSpPr/>
          <p:nvPr/>
        </p:nvGrpSpPr>
        <p:grpSpPr>
          <a:xfrm rot="-2700000" flipH="1">
            <a:off x="334344" y="5397451"/>
            <a:ext cx="1672083" cy="1289552"/>
            <a:chOff x="6741832" y="3407978"/>
            <a:chExt cx="1544870" cy="1191442"/>
          </a:xfrm>
        </p:grpSpPr>
        <p:sp>
          <p:nvSpPr>
            <p:cNvPr id="1037" name="Google Shape;1037;p29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0" name="Google Shape;1040;p29"/>
          <p:cNvSpPr/>
          <p:nvPr/>
        </p:nvSpPr>
        <p:spPr>
          <a:xfrm>
            <a:off x="7192745" y="192471"/>
            <a:ext cx="506860" cy="506944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41" name="Google Shape;1041;p29"/>
          <p:cNvGrpSpPr/>
          <p:nvPr/>
        </p:nvGrpSpPr>
        <p:grpSpPr>
          <a:xfrm>
            <a:off x="4852290" y="6260405"/>
            <a:ext cx="382884" cy="383841"/>
            <a:chOff x="623344" y="1024551"/>
            <a:chExt cx="260418" cy="261069"/>
          </a:xfrm>
        </p:grpSpPr>
        <p:sp>
          <p:nvSpPr>
            <p:cNvPr id="1042" name="Google Shape;1042;p29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4" name="Google Shape;1044;p29"/>
          <p:cNvGrpSpPr/>
          <p:nvPr/>
        </p:nvGrpSpPr>
        <p:grpSpPr>
          <a:xfrm>
            <a:off x="9008742" y="453271"/>
            <a:ext cx="192917" cy="192917"/>
            <a:chOff x="1846423" y="362300"/>
            <a:chExt cx="131213" cy="131213"/>
          </a:xfrm>
        </p:grpSpPr>
        <p:sp>
          <p:nvSpPr>
            <p:cNvPr id="1045" name="Google Shape;1045;p2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47" name="Google Shape;1047;p29"/>
          <p:cNvGrpSpPr/>
          <p:nvPr/>
        </p:nvGrpSpPr>
        <p:grpSpPr>
          <a:xfrm>
            <a:off x="594042" y="5285004"/>
            <a:ext cx="192917" cy="192917"/>
            <a:chOff x="1846423" y="362300"/>
            <a:chExt cx="131213" cy="131213"/>
          </a:xfrm>
        </p:grpSpPr>
        <p:sp>
          <p:nvSpPr>
            <p:cNvPr id="1048" name="Google Shape;1048;p2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2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0" name="Google Shape;1050;p29"/>
          <p:cNvGrpSpPr/>
          <p:nvPr/>
        </p:nvGrpSpPr>
        <p:grpSpPr>
          <a:xfrm>
            <a:off x="6831075" y="5995354"/>
            <a:ext cx="192917" cy="192917"/>
            <a:chOff x="1846423" y="362300"/>
            <a:chExt cx="131213" cy="131213"/>
          </a:xfrm>
        </p:grpSpPr>
        <p:sp>
          <p:nvSpPr>
            <p:cNvPr id="1051" name="Google Shape;1051;p2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3" name="Google Shape;1053;p29"/>
          <p:cNvGrpSpPr/>
          <p:nvPr/>
        </p:nvGrpSpPr>
        <p:grpSpPr>
          <a:xfrm>
            <a:off x="11500408" y="1973071"/>
            <a:ext cx="192917" cy="192917"/>
            <a:chOff x="1846423" y="362300"/>
            <a:chExt cx="131213" cy="131213"/>
          </a:xfrm>
        </p:grpSpPr>
        <p:sp>
          <p:nvSpPr>
            <p:cNvPr id="1054" name="Google Shape;1054;p2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5" name="Google Shape;1055;p2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6" name="Google Shape;1056;p29"/>
          <p:cNvSpPr txBox="1">
            <a:spLocks noGrp="1"/>
          </p:cNvSpPr>
          <p:nvPr>
            <p:ph type="title"/>
          </p:nvPr>
        </p:nvSpPr>
        <p:spPr>
          <a:xfrm>
            <a:off x="1250667" y="2065233"/>
            <a:ext cx="4146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57" name="Google Shape;1057;p29"/>
          <p:cNvSpPr txBox="1">
            <a:spLocks noGrp="1"/>
          </p:cNvSpPr>
          <p:nvPr>
            <p:ph type="subTitle" idx="1"/>
          </p:nvPr>
        </p:nvSpPr>
        <p:spPr>
          <a:xfrm>
            <a:off x="1250667" y="3066567"/>
            <a:ext cx="4146000" cy="13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8" name="Google Shape;1058;p29"/>
          <p:cNvSpPr/>
          <p:nvPr/>
        </p:nvSpPr>
        <p:spPr>
          <a:xfrm flipH="1">
            <a:off x="9326541" y="4073900"/>
            <a:ext cx="4677927" cy="2855419"/>
          </a:xfrm>
          <a:custGeom>
            <a:avLst/>
            <a:gdLst/>
            <a:ahLst/>
            <a:cxnLst/>
            <a:rect l="l" t="t" r="r" b="b"/>
            <a:pathLst>
              <a:path w="87378" h="45826" extrusionOk="0">
                <a:moveTo>
                  <a:pt x="20187" y="0"/>
                </a:moveTo>
                <a:cubicBezTo>
                  <a:pt x="12468" y="0"/>
                  <a:pt x="1" y="21744"/>
                  <a:pt x="10725" y="45826"/>
                </a:cubicBezTo>
                <a:lnTo>
                  <a:pt x="79186" y="45826"/>
                </a:lnTo>
                <a:cubicBezTo>
                  <a:pt x="79186" y="45826"/>
                  <a:pt x="87377" y="34920"/>
                  <a:pt x="84401" y="19858"/>
                </a:cubicBezTo>
                <a:cubicBezTo>
                  <a:pt x="82318" y="9320"/>
                  <a:pt x="73969" y="4342"/>
                  <a:pt x="65521" y="4342"/>
                </a:cubicBezTo>
                <a:cubicBezTo>
                  <a:pt x="61895" y="4342"/>
                  <a:pt x="58251" y="5259"/>
                  <a:pt x="55076" y="7047"/>
                </a:cubicBezTo>
                <a:cubicBezTo>
                  <a:pt x="50134" y="9832"/>
                  <a:pt x="44247" y="11716"/>
                  <a:pt x="38816" y="11716"/>
                </a:cubicBezTo>
                <a:cubicBezTo>
                  <a:pt x="32639" y="11716"/>
                  <a:pt x="27053" y="9280"/>
                  <a:pt x="24119" y="2963"/>
                </a:cubicBezTo>
                <a:cubicBezTo>
                  <a:pt x="23176" y="931"/>
                  <a:pt x="21783" y="0"/>
                  <a:pt x="201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692896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Google Shape;1060;p30"/>
          <p:cNvGrpSpPr/>
          <p:nvPr/>
        </p:nvGrpSpPr>
        <p:grpSpPr>
          <a:xfrm>
            <a:off x="-406413" y="1378709"/>
            <a:ext cx="7962465" cy="4175971"/>
            <a:chOff x="2745650" y="2393625"/>
            <a:chExt cx="2184450" cy="1145650"/>
          </a:xfrm>
        </p:grpSpPr>
        <p:sp>
          <p:nvSpPr>
            <p:cNvPr id="1061" name="Google Shape;1061;p30"/>
            <p:cNvSpPr/>
            <p:nvPr/>
          </p:nvSpPr>
          <p:spPr>
            <a:xfrm>
              <a:off x="2745650" y="2393625"/>
              <a:ext cx="2184450" cy="1145650"/>
            </a:xfrm>
            <a:custGeom>
              <a:avLst/>
              <a:gdLst/>
              <a:ahLst/>
              <a:cxnLst/>
              <a:rect l="l" t="t" r="r" b="b"/>
              <a:pathLst>
                <a:path w="87378" h="45826" extrusionOk="0">
                  <a:moveTo>
                    <a:pt x="20187" y="0"/>
                  </a:moveTo>
                  <a:cubicBezTo>
                    <a:pt x="12468" y="0"/>
                    <a:pt x="1" y="21744"/>
                    <a:pt x="10725" y="45826"/>
                  </a:cubicBezTo>
                  <a:lnTo>
                    <a:pt x="79186" y="45826"/>
                  </a:lnTo>
                  <a:cubicBezTo>
                    <a:pt x="79186" y="45826"/>
                    <a:pt x="87377" y="34920"/>
                    <a:pt x="84401" y="19858"/>
                  </a:cubicBezTo>
                  <a:cubicBezTo>
                    <a:pt x="82318" y="9320"/>
                    <a:pt x="73969" y="4342"/>
                    <a:pt x="65521" y="4342"/>
                  </a:cubicBezTo>
                  <a:cubicBezTo>
                    <a:pt x="61895" y="4342"/>
                    <a:pt x="58251" y="5259"/>
                    <a:pt x="55076" y="7047"/>
                  </a:cubicBezTo>
                  <a:cubicBezTo>
                    <a:pt x="50134" y="9832"/>
                    <a:pt x="44247" y="11716"/>
                    <a:pt x="38816" y="11716"/>
                  </a:cubicBezTo>
                  <a:cubicBezTo>
                    <a:pt x="32639" y="11716"/>
                    <a:pt x="27053" y="9280"/>
                    <a:pt x="24119" y="2963"/>
                  </a:cubicBezTo>
                  <a:cubicBezTo>
                    <a:pt x="23176" y="931"/>
                    <a:pt x="21783" y="0"/>
                    <a:pt x="201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2998275" y="2774200"/>
              <a:ext cx="1397525" cy="765075"/>
            </a:xfrm>
            <a:custGeom>
              <a:avLst/>
              <a:gdLst/>
              <a:ahLst/>
              <a:cxnLst/>
              <a:rect l="l" t="t" r="r" b="b"/>
              <a:pathLst>
                <a:path w="55901" h="30603" extrusionOk="0">
                  <a:moveTo>
                    <a:pt x="38323" y="1"/>
                  </a:moveTo>
                  <a:cubicBezTo>
                    <a:pt x="36389" y="1"/>
                    <a:pt x="35254" y="1307"/>
                    <a:pt x="35696" y="3659"/>
                  </a:cubicBezTo>
                  <a:cubicBezTo>
                    <a:pt x="38363" y="17804"/>
                    <a:pt x="29492" y="24042"/>
                    <a:pt x="24801" y="24352"/>
                  </a:cubicBezTo>
                  <a:cubicBezTo>
                    <a:pt x="24571" y="24367"/>
                    <a:pt x="24349" y="24375"/>
                    <a:pt x="24135" y="24375"/>
                  </a:cubicBezTo>
                  <a:cubicBezTo>
                    <a:pt x="14480" y="24375"/>
                    <a:pt x="21287" y="8923"/>
                    <a:pt x="15117" y="8923"/>
                  </a:cubicBezTo>
                  <a:cubicBezTo>
                    <a:pt x="14282" y="8923"/>
                    <a:pt x="13208" y="9207"/>
                    <a:pt x="11824" y="9850"/>
                  </a:cubicBezTo>
                  <a:cubicBezTo>
                    <a:pt x="1" y="15351"/>
                    <a:pt x="6442" y="30603"/>
                    <a:pt x="6442" y="30603"/>
                  </a:cubicBezTo>
                  <a:lnTo>
                    <a:pt x="55901" y="30603"/>
                  </a:lnTo>
                  <a:cubicBezTo>
                    <a:pt x="53652" y="8714"/>
                    <a:pt x="43321" y="1"/>
                    <a:pt x="383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3" name="Google Shape;1063;p30"/>
            <p:cNvSpPr/>
            <p:nvPr/>
          </p:nvSpPr>
          <p:spPr>
            <a:xfrm>
              <a:off x="2931900" y="2897275"/>
              <a:ext cx="52950" cy="359025"/>
            </a:xfrm>
            <a:custGeom>
              <a:avLst/>
              <a:gdLst/>
              <a:ahLst/>
              <a:cxnLst/>
              <a:rect l="l" t="t" r="r" b="b"/>
              <a:pathLst>
                <a:path w="2118" h="14361" extrusionOk="0">
                  <a:moveTo>
                    <a:pt x="1781" y="1"/>
                  </a:moveTo>
                  <a:cubicBezTo>
                    <a:pt x="1683" y="1"/>
                    <a:pt x="1502" y="508"/>
                    <a:pt x="1191" y="1784"/>
                  </a:cubicBezTo>
                  <a:cubicBezTo>
                    <a:pt x="1" y="6665"/>
                    <a:pt x="1191" y="12892"/>
                    <a:pt x="1191" y="12892"/>
                  </a:cubicBezTo>
                  <a:cubicBezTo>
                    <a:pt x="1455" y="13931"/>
                    <a:pt x="1627" y="14360"/>
                    <a:pt x="1736" y="14360"/>
                  </a:cubicBezTo>
                  <a:cubicBezTo>
                    <a:pt x="2118" y="14360"/>
                    <a:pt x="1707" y="9048"/>
                    <a:pt x="1679" y="6249"/>
                  </a:cubicBezTo>
                  <a:cubicBezTo>
                    <a:pt x="1671" y="4050"/>
                    <a:pt x="2058" y="1"/>
                    <a:pt x="1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4" name="Google Shape;1064;p30"/>
            <p:cNvSpPr/>
            <p:nvPr/>
          </p:nvSpPr>
          <p:spPr>
            <a:xfrm>
              <a:off x="2976375" y="2814100"/>
              <a:ext cx="18400" cy="56825"/>
            </a:xfrm>
            <a:custGeom>
              <a:avLst/>
              <a:gdLst/>
              <a:ahLst/>
              <a:cxnLst/>
              <a:rect l="l" t="t" r="r" b="b"/>
              <a:pathLst>
                <a:path w="736" h="2273" extrusionOk="0">
                  <a:moveTo>
                    <a:pt x="478" y="0"/>
                  </a:moveTo>
                  <a:cubicBezTo>
                    <a:pt x="455" y="0"/>
                    <a:pt x="430" y="12"/>
                    <a:pt x="400" y="39"/>
                  </a:cubicBezTo>
                  <a:cubicBezTo>
                    <a:pt x="19" y="360"/>
                    <a:pt x="8" y="1849"/>
                    <a:pt x="8" y="1849"/>
                  </a:cubicBezTo>
                  <a:cubicBezTo>
                    <a:pt x="1" y="2114"/>
                    <a:pt x="67" y="2272"/>
                    <a:pt x="164" y="2272"/>
                  </a:cubicBezTo>
                  <a:cubicBezTo>
                    <a:pt x="233" y="2272"/>
                    <a:pt x="317" y="2193"/>
                    <a:pt x="400" y="2015"/>
                  </a:cubicBezTo>
                  <a:cubicBezTo>
                    <a:pt x="543" y="1654"/>
                    <a:pt x="736" y="0"/>
                    <a:pt x="4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5" name="Google Shape;1065;p30"/>
          <p:cNvGrpSpPr/>
          <p:nvPr/>
        </p:nvGrpSpPr>
        <p:grpSpPr>
          <a:xfrm rot="2700000">
            <a:off x="7758344" y="4978486"/>
            <a:ext cx="2271585" cy="1751903"/>
            <a:chOff x="6741832" y="3407978"/>
            <a:chExt cx="1544870" cy="1191442"/>
          </a:xfrm>
        </p:grpSpPr>
        <p:sp>
          <p:nvSpPr>
            <p:cNvPr id="1066" name="Google Shape;1066;p30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30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30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69" name="Google Shape;1069;p30"/>
          <p:cNvGrpSpPr/>
          <p:nvPr/>
        </p:nvGrpSpPr>
        <p:grpSpPr>
          <a:xfrm rot="-10228161">
            <a:off x="4018807" y="56999"/>
            <a:ext cx="2271623" cy="1751932"/>
            <a:chOff x="6741832" y="3407978"/>
            <a:chExt cx="1544870" cy="1191442"/>
          </a:xfrm>
        </p:grpSpPr>
        <p:sp>
          <p:nvSpPr>
            <p:cNvPr id="1070" name="Google Shape;1070;p30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30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30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3" name="Google Shape;1073;p30"/>
          <p:cNvSpPr/>
          <p:nvPr/>
        </p:nvSpPr>
        <p:spPr>
          <a:xfrm>
            <a:off x="10971351" y="327745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74" name="Google Shape;1074;p30"/>
          <p:cNvGrpSpPr/>
          <p:nvPr/>
        </p:nvGrpSpPr>
        <p:grpSpPr>
          <a:xfrm>
            <a:off x="7408223" y="1808522"/>
            <a:ext cx="382884" cy="383841"/>
            <a:chOff x="623344" y="1024551"/>
            <a:chExt cx="260418" cy="261069"/>
          </a:xfrm>
        </p:grpSpPr>
        <p:sp>
          <p:nvSpPr>
            <p:cNvPr id="1075" name="Google Shape;1075;p30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6" name="Google Shape;1076;p30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77" name="Google Shape;1077;p30"/>
          <p:cNvGrpSpPr/>
          <p:nvPr/>
        </p:nvGrpSpPr>
        <p:grpSpPr>
          <a:xfrm>
            <a:off x="3255841" y="412838"/>
            <a:ext cx="192917" cy="192917"/>
            <a:chOff x="1846423" y="362300"/>
            <a:chExt cx="131213" cy="131213"/>
          </a:xfrm>
        </p:grpSpPr>
        <p:sp>
          <p:nvSpPr>
            <p:cNvPr id="1078" name="Google Shape;1078;p3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0" name="Google Shape;1080;p30"/>
          <p:cNvGrpSpPr/>
          <p:nvPr/>
        </p:nvGrpSpPr>
        <p:grpSpPr>
          <a:xfrm>
            <a:off x="8797691" y="823071"/>
            <a:ext cx="192917" cy="192917"/>
            <a:chOff x="1846423" y="362300"/>
            <a:chExt cx="131213" cy="131213"/>
          </a:xfrm>
        </p:grpSpPr>
        <p:sp>
          <p:nvSpPr>
            <p:cNvPr id="1081" name="Google Shape;1081;p3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3" name="Google Shape;1083;p30"/>
          <p:cNvGrpSpPr/>
          <p:nvPr/>
        </p:nvGrpSpPr>
        <p:grpSpPr>
          <a:xfrm>
            <a:off x="2646242" y="6335771"/>
            <a:ext cx="192917" cy="192917"/>
            <a:chOff x="1846423" y="362300"/>
            <a:chExt cx="131213" cy="131213"/>
          </a:xfrm>
        </p:grpSpPr>
        <p:sp>
          <p:nvSpPr>
            <p:cNvPr id="1084" name="Google Shape;1084;p3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6" name="Google Shape;1086;p30"/>
          <p:cNvGrpSpPr/>
          <p:nvPr/>
        </p:nvGrpSpPr>
        <p:grpSpPr>
          <a:xfrm>
            <a:off x="1956508" y="1219204"/>
            <a:ext cx="192917" cy="192917"/>
            <a:chOff x="1846423" y="362300"/>
            <a:chExt cx="131213" cy="131213"/>
          </a:xfrm>
        </p:grpSpPr>
        <p:sp>
          <p:nvSpPr>
            <p:cNvPr id="1087" name="Google Shape;1087;p3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9" name="Google Shape;1089;p30"/>
          <p:cNvGrpSpPr/>
          <p:nvPr/>
        </p:nvGrpSpPr>
        <p:grpSpPr>
          <a:xfrm>
            <a:off x="5553757" y="5748722"/>
            <a:ext cx="382884" cy="383841"/>
            <a:chOff x="623344" y="1024551"/>
            <a:chExt cx="260418" cy="261069"/>
          </a:xfrm>
        </p:grpSpPr>
        <p:sp>
          <p:nvSpPr>
            <p:cNvPr id="1090" name="Google Shape;1090;p30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2" name="Google Shape;1092;p30"/>
          <p:cNvGrpSpPr/>
          <p:nvPr/>
        </p:nvGrpSpPr>
        <p:grpSpPr>
          <a:xfrm>
            <a:off x="10815558" y="5492238"/>
            <a:ext cx="192917" cy="192917"/>
            <a:chOff x="1846423" y="362300"/>
            <a:chExt cx="131213" cy="131213"/>
          </a:xfrm>
        </p:grpSpPr>
        <p:sp>
          <p:nvSpPr>
            <p:cNvPr id="1093" name="Google Shape;1093;p3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3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5" name="Google Shape;1095;p30"/>
          <p:cNvGrpSpPr/>
          <p:nvPr/>
        </p:nvGrpSpPr>
        <p:grpSpPr>
          <a:xfrm>
            <a:off x="11537224" y="3370220"/>
            <a:ext cx="192917" cy="192917"/>
            <a:chOff x="1846423" y="362300"/>
            <a:chExt cx="131213" cy="131213"/>
          </a:xfrm>
        </p:grpSpPr>
        <p:sp>
          <p:nvSpPr>
            <p:cNvPr id="1096" name="Google Shape;1096;p3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3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98" name="Google Shape;1098;p30"/>
          <p:cNvSpPr txBox="1">
            <a:spLocks noGrp="1"/>
          </p:cNvSpPr>
          <p:nvPr>
            <p:ph type="title"/>
          </p:nvPr>
        </p:nvSpPr>
        <p:spPr>
          <a:xfrm>
            <a:off x="4264867" y="2494200"/>
            <a:ext cx="6752000" cy="1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5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99" name="Google Shape;1099;p30"/>
          <p:cNvSpPr txBox="1">
            <a:spLocks noGrp="1"/>
          </p:cNvSpPr>
          <p:nvPr>
            <p:ph type="title" idx="2" hasCustomPrompt="1"/>
          </p:nvPr>
        </p:nvSpPr>
        <p:spPr>
          <a:xfrm>
            <a:off x="9245467" y="1505047"/>
            <a:ext cx="1771200" cy="7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933">
                <a:solidFill>
                  <a:schemeClr val="accent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00" name="Google Shape;1100;p30"/>
          <p:cNvSpPr txBox="1">
            <a:spLocks noGrp="1"/>
          </p:cNvSpPr>
          <p:nvPr>
            <p:ph type="subTitle" idx="1"/>
          </p:nvPr>
        </p:nvSpPr>
        <p:spPr>
          <a:xfrm>
            <a:off x="7082267" y="4471288"/>
            <a:ext cx="3934400" cy="11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633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4"/>
          <p:cNvGrpSpPr/>
          <p:nvPr/>
        </p:nvGrpSpPr>
        <p:grpSpPr>
          <a:xfrm>
            <a:off x="9369131" y="134680"/>
            <a:ext cx="2271371" cy="1751737"/>
            <a:chOff x="6741832" y="3407978"/>
            <a:chExt cx="1544870" cy="1191442"/>
          </a:xfrm>
        </p:grpSpPr>
        <p:sp>
          <p:nvSpPr>
            <p:cNvPr id="89" name="Google Shape;89;p4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" name="Google Shape;92;p4"/>
          <p:cNvGrpSpPr/>
          <p:nvPr/>
        </p:nvGrpSpPr>
        <p:grpSpPr>
          <a:xfrm>
            <a:off x="7016723" y="1536622"/>
            <a:ext cx="382884" cy="383841"/>
            <a:chOff x="623344" y="1024551"/>
            <a:chExt cx="260418" cy="261069"/>
          </a:xfrm>
        </p:grpSpPr>
        <p:sp>
          <p:nvSpPr>
            <p:cNvPr id="93" name="Google Shape;93;p4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" name="Google Shape;95;p4"/>
          <p:cNvGrpSpPr/>
          <p:nvPr/>
        </p:nvGrpSpPr>
        <p:grpSpPr>
          <a:xfrm>
            <a:off x="9649575" y="435804"/>
            <a:ext cx="192917" cy="192917"/>
            <a:chOff x="1846423" y="362300"/>
            <a:chExt cx="131213" cy="131213"/>
          </a:xfrm>
        </p:grpSpPr>
        <p:sp>
          <p:nvSpPr>
            <p:cNvPr id="96" name="Google Shape;96;p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8" name="Google Shape;98;p4"/>
          <p:cNvSpPr/>
          <p:nvPr/>
        </p:nvSpPr>
        <p:spPr>
          <a:xfrm>
            <a:off x="247089" y="4469979"/>
            <a:ext cx="1083936" cy="1083936"/>
          </a:xfrm>
          <a:custGeom>
            <a:avLst/>
            <a:gdLst/>
            <a:ahLst/>
            <a:cxnLst/>
            <a:rect l="l" t="t" r="r" b="b"/>
            <a:pathLst>
              <a:path w="13586" h="13586" fill="none" extrusionOk="0">
                <a:moveTo>
                  <a:pt x="7299" y="286"/>
                </a:moveTo>
                <a:cubicBezTo>
                  <a:pt x="10895" y="560"/>
                  <a:pt x="13586" y="3703"/>
                  <a:pt x="13312" y="7299"/>
                </a:cubicBezTo>
                <a:cubicBezTo>
                  <a:pt x="13026" y="10907"/>
                  <a:pt x="9883" y="13586"/>
                  <a:pt x="6287" y="13312"/>
                </a:cubicBezTo>
                <a:cubicBezTo>
                  <a:pt x="2691" y="13026"/>
                  <a:pt x="1" y="9883"/>
                  <a:pt x="275" y="6287"/>
                </a:cubicBezTo>
                <a:cubicBezTo>
                  <a:pt x="560" y="2691"/>
                  <a:pt x="3704" y="1"/>
                  <a:pt x="7299" y="286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9" name="Google Shape;99;p4"/>
          <p:cNvGrpSpPr/>
          <p:nvPr/>
        </p:nvGrpSpPr>
        <p:grpSpPr>
          <a:xfrm>
            <a:off x="6360441" y="291504"/>
            <a:ext cx="192917" cy="192917"/>
            <a:chOff x="1846423" y="362300"/>
            <a:chExt cx="131213" cy="131213"/>
          </a:xfrm>
        </p:grpSpPr>
        <p:sp>
          <p:nvSpPr>
            <p:cNvPr id="100" name="Google Shape;100;p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8390075" y="1536638"/>
            <a:ext cx="192917" cy="192917"/>
            <a:chOff x="1846423" y="362300"/>
            <a:chExt cx="131213" cy="131213"/>
          </a:xfrm>
        </p:grpSpPr>
        <p:sp>
          <p:nvSpPr>
            <p:cNvPr id="103" name="Google Shape;103;p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11550942" y="1886404"/>
            <a:ext cx="192917" cy="192917"/>
            <a:chOff x="1846423" y="362300"/>
            <a:chExt cx="131213" cy="131213"/>
          </a:xfrm>
        </p:grpSpPr>
        <p:sp>
          <p:nvSpPr>
            <p:cNvPr id="106" name="Google Shape;106;p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246108" y="3776304"/>
            <a:ext cx="192917" cy="192917"/>
            <a:chOff x="1846423" y="362300"/>
            <a:chExt cx="131213" cy="131213"/>
          </a:xfrm>
        </p:grpSpPr>
        <p:sp>
          <p:nvSpPr>
            <p:cNvPr id="109" name="Google Shape;109;p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" name="Google Shape;111;p4"/>
          <p:cNvGrpSpPr/>
          <p:nvPr/>
        </p:nvGrpSpPr>
        <p:grpSpPr>
          <a:xfrm>
            <a:off x="2200608" y="6418704"/>
            <a:ext cx="192917" cy="192917"/>
            <a:chOff x="1846423" y="362300"/>
            <a:chExt cx="131213" cy="131213"/>
          </a:xfrm>
        </p:grpSpPr>
        <p:sp>
          <p:nvSpPr>
            <p:cNvPr id="112" name="Google Shape;112;p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" name="Google Shape;114;p4"/>
          <p:cNvGrpSpPr/>
          <p:nvPr/>
        </p:nvGrpSpPr>
        <p:grpSpPr>
          <a:xfrm>
            <a:off x="5031542" y="5553904"/>
            <a:ext cx="192917" cy="192917"/>
            <a:chOff x="1846423" y="362300"/>
            <a:chExt cx="131213" cy="131213"/>
          </a:xfrm>
        </p:grpSpPr>
        <p:sp>
          <p:nvSpPr>
            <p:cNvPr id="115" name="Google Shape;115;p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449308" y="393104"/>
            <a:ext cx="192917" cy="192917"/>
            <a:chOff x="1846423" y="362300"/>
            <a:chExt cx="131213" cy="131213"/>
          </a:xfrm>
        </p:grpSpPr>
        <p:sp>
          <p:nvSpPr>
            <p:cNvPr id="118" name="Google Shape;118;p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" name="Google Shape;120;p4"/>
          <p:cNvGrpSpPr/>
          <p:nvPr/>
        </p:nvGrpSpPr>
        <p:grpSpPr>
          <a:xfrm>
            <a:off x="854508" y="2397371"/>
            <a:ext cx="192917" cy="192917"/>
            <a:chOff x="1846423" y="362300"/>
            <a:chExt cx="131213" cy="131213"/>
          </a:xfrm>
        </p:grpSpPr>
        <p:sp>
          <p:nvSpPr>
            <p:cNvPr id="121" name="Google Shape;121;p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950967" y="743712"/>
            <a:ext cx="10290400" cy="5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950967" y="1504033"/>
            <a:ext cx="10290400" cy="4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AutoNum type="arabicPeriod"/>
              <a:defRPr sz="14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5985995" y="2332834"/>
            <a:ext cx="6283439" cy="4525157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64296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2" name="Google Shape;1102;p31"/>
          <p:cNvGrpSpPr/>
          <p:nvPr/>
        </p:nvGrpSpPr>
        <p:grpSpPr>
          <a:xfrm rot="-3829186" flipH="1">
            <a:off x="10408609" y="5373577"/>
            <a:ext cx="1632188" cy="1258784"/>
            <a:chOff x="6741832" y="3407978"/>
            <a:chExt cx="1544870" cy="1191442"/>
          </a:xfrm>
        </p:grpSpPr>
        <p:sp>
          <p:nvSpPr>
            <p:cNvPr id="1103" name="Google Shape;1103;p31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06" name="Google Shape;1106;p31"/>
          <p:cNvSpPr/>
          <p:nvPr/>
        </p:nvSpPr>
        <p:spPr>
          <a:xfrm>
            <a:off x="143485" y="237711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07" name="Google Shape;1107;p31"/>
          <p:cNvGrpSpPr/>
          <p:nvPr/>
        </p:nvGrpSpPr>
        <p:grpSpPr>
          <a:xfrm>
            <a:off x="6046523" y="6091822"/>
            <a:ext cx="382884" cy="383841"/>
            <a:chOff x="623344" y="1024551"/>
            <a:chExt cx="260418" cy="261069"/>
          </a:xfrm>
        </p:grpSpPr>
        <p:sp>
          <p:nvSpPr>
            <p:cNvPr id="1108" name="Google Shape;1108;p31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0" name="Google Shape;1110;p31"/>
          <p:cNvGrpSpPr/>
          <p:nvPr/>
        </p:nvGrpSpPr>
        <p:grpSpPr>
          <a:xfrm>
            <a:off x="1059042" y="1131487"/>
            <a:ext cx="192917" cy="192917"/>
            <a:chOff x="1846423" y="362300"/>
            <a:chExt cx="131213" cy="131213"/>
          </a:xfrm>
        </p:grpSpPr>
        <p:sp>
          <p:nvSpPr>
            <p:cNvPr id="1111" name="Google Shape;1111;p3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3" name="Google Shape;1113;p31"/>
          <p:cNvGrpSpPr/>
          <p:nvPr/>
        </p:nvGrpSpPr>
        <p:grpSpPr>
          <a:xfrm>
            <a:off x="5495308" y="6314487"/>
            <a:ext cx="192917" cy="192917"/>
            <a:chOff x="1846423" y="362300"/>
            <a:chExt cx="131213" cy="131213"/>
          </a:xfrm>
        </p:grpSpPr>
        <p:sp>
          <p:nvSpPr>
            <p:cNvPr id="1114" name="Google Shape;1114;p3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6" name="Google Shape;1116;p31"/>
          <p:cNvGrpSpPr/>
          <p:nvPr/>
        </p:nvGrpSpPr>
        <p:grpSpPr>
          <a:xfrm rot="10800000" flipH="1">
            <a:off x="143446" y="5601635"/>
            <a:ext cx="2032561" cy="1202079"/>
            <a:chOff x="2373608" y="486350"/>
            <a:chExt cx="1622415" cy="959514"/>
          </a:xfrm>
        </p:grpSpPr>
        <p:sp>
          <p:nvSpPr>
            <p:cNvPr id="1117" name="Google Shape;1117;p31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2" name="Google Shape;1122;p31"/>
          <p:cNvGrpSpPr/>
          <p:nvPr/>
        </p:nvGrpSpPr>
        <p:grpSpPr>
          <a:xfrm>
            <a:off x="11716775" y="6314487"/>
            <a:ext cx="192917" cy="192917"/>
            <a:chOff x="1846423" y="362300"/>
            <a:chExt cx="131213" cy="131213"/>
          </a:xfrm>
        </p:grpSpPr>
        <p:sp>
          <p:nvSpPr>
            <p:cNvPr id="1123" name="Google Shape;1123;p3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5" name="Google Shape;1125;p31"/>
          <p:cNvGrpSpPr/>
          <p:nvPr/>
        </p:nvGrpSpPr>
        <p:grpSpPr>
          <a:xfrm>
            <a:off x="11716775" y="1131487"/>
            <a:ext cx="192917" cy="192917"/>
            <a:chOff x="1846423" y="362300"/>
            <a:chExt cx="131213" cy="131213"/>
          </a:xfrm>
        </p:grpSpPr>
        <p:sp>
          <p:nvSpPr>
            <p:cNvPr id="1126" name="Google Shape;1126;p3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8" name="Google Shape;1128;p31"/>
          <p:cNvGrpSpPr/>
          <p:nvPr/>
        </p:nvGrpSpPr>
        <p:grpSpPr>
          <a:xfrm>
            <a:off x="11187623" y="621456"/>
            <a:ext cx="382884" cy="383841"/>
            <a:chOff x="623344" y="1024551"/>
            <a:chExt cx="260418" cy="261069"/>
          </a:xfrm>
        </p:grpSpPr>
        <p:sp>
          <p:nvSpPr>
            <p:cNvPr id="1129" name="Google Shape;1129;p31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1" name="Google Shape;1131;p31"/>
          <p:cNvSpPr txBox="1">
            <a:spLocks noGrp="1"/>
          </p:cNvSpPr>
          <p:nvPr>
            <p:ph type="subTitle" idx="1"/>
          </p:nvPr>
        </p:nvSpPr>
        <p:spPr>
          <a:xfrm>
            <a:off x="1148383" y="4495733"/>
            <a:ext cx="3216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132" name="Google Shape;1132;p31"/>
          <p:cNvSpPr txBox="1">
            <a:spLocks noGrp="1"/>
          </p:cNvSpPr>
          <p:nvPr>
            <p:ph type="subTitle" idx="2"/>
          </p:nvPr>
        </p:nvSpPr>
        <p:spPr>
          <a:xfrm>
            <a:off x="1148380" y="4890567"/>
            <a:ext cx="3216000" cy="7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3" name="Google Shape;1133;p31"/>
          <p:cNvSpPr txBox="1">
            <a:spLocks noGrp="1"/>
          </p:cNvSpPr>
          <p:nvPr>
            <p:ph type="subTitle" idx="3"/>
          </p:nvPr>
        </p:nvSpPr>
        <p:spPr>
          <a:xfrm>
            <a:off x="4475767" y="4495733"/>
            <a:ext cx="3216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134" name="Google Shape;1134;p31"/>
          <p:cNvSpPr txBox="1">
            <a:spLocks noGrp="1"/>
          </p:cNvSpPr>
          <p:nvPr>
            <p:ph type="subTitle" idx="4"/>
          </p:nvPr>
        </p:nvSpPr>
        <p:spPr>
          <a:xfrm>
            <a:off x="4475775" y="4890565"/>
            <a:ext cx="3216000" cy="7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5" name="Google Shape;1135;p31"/>
          <p:cNvSpPr txBox="1">
            <a:spLocks noGrp="1"/>
          </p:cNvSpPr>
          <p:nvPr>
            <p:ph type="title"/>
          </p:nvPr>
        </p:nvSpPr>
        <p:spPr>
          <a:xfrm>
            <a:off x="950967" y="749200"/>
            <a:ext cx="102900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31"/>
          <p:cNvSpPr txBox="1">
            <a:spLocks noGrp="1"/>
          </p:cNvSpPr>
          <p:nvPr>
            <p:ph type="subTitle" idx="5"/>
          </p:nvPr>
        </p:nvSpPr>
        <p:spPr>
          <a:xfrm>
            <a:off x="7803188" y="4495733"/>
            <a:ext cx="3216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137" name="Google Shape;1137;p31"/>
          <p:cNvSpPr txBox="1">
            <a:spLocks noGrp="1"/>
          </p:cNvSpPr>
          <p:nvPr>
            <p:ph type="subTitle" idx="6"/>
          </p:nvPr>
        </p:nvSpPr>
        <p:spPr>
          <a:xfrm>
            <a:off x="7803183" y="4890567"/>
            <a:ext cx="3216000" cy="7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8" name="Google Shape;1138;p31"/>
          <p:cNvSpPr/>
          <p:nvPr/>
        </p:nvSpPr>
        <p:spPr>
          <a:xfrm>
            <a:off x="10864902" y="1987670"/>
            <a:ext cx="645449" cy="645513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020153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32"/>
          <p:cNvSpPr/>
          <p:nvPr/>
        </p:nvSpPr>
        <p:spPr>
          <a:xfrm rot="-4499994" flipH="1">
            <a:off x="5279817" y="-579717"/>
            <a:ext cx="8086848" cy="6091276"/>
          </a:xfrm>
          <a:custGeom>
            <a:avLst/>
            <a:gdLst/>
            <a:ahLst/>
            <a:cxnLst/>
            <a:rect l="l" t="t" r="r" b="b"/>
            <a:pathLst>
              <a:path w="95442" h="79664" extrusionOk="0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41" name="Google Shape;1141;p32"/>
          <p:cNvGrpSpPr/>
          <p:nvPr/>
        </p:nvGrpSpPr>
        <p:grpSpPr>
          <a:xfrm>
            <a:off x="2555560" y="4992980"/>
            <a:ext cx="2271371" cy="1751737"/>
            <a:chOff x="6741832" y="3407978"/>
            <a:chExt cx="1544870" cy="1191442"/>
          </a:xfrm>
        </p:grpSpPr>
        <p:sp>
          <p:nvSpPr>
            <p:cNvPr id="1142" name="Google Shape;1142;p32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5" name="Google Shape;1145;p32"/>
          <p:cNvGrpSpPr/>
          <p:nvPr/>
        </p:nvGrpSpPr>
        <p:grpSpPr>
          <a:xfrm rot="-5400000" flipH="1">
            <a:off x="-390893" y="637607"/>
            <a:ext cx="2385383" cy="1410741"/>
            <a:chOff x="2373608" y="486350"/>
            <a:chExt cx="1622415" cy="959514"/>
          </a:xfrm>
        </p:grpSpPr>
        <p:sp>
          <p:nvSpPr>
            <p:cNvPr id="1146" name="Google Shape;1146;p32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1" name="Google Shape;1151;p32"/>
          <p:cNvGrpSpPr/>
          <p:nvPr/>
        </p:nvGrpSpPr>
        <p:grpSpPr>
          <a:xfrm>
            <a:off x="357070" y="5311122"/>
            <a:ext cx="382884" cy="383841"/>
            <a:chOff x="623344" y="1024551"/>
            <a:chExt cx="260418" cy="261069"/>
          </a:xfrm>
        </p:grpSpPr>
        <p:sp>
          <p:nvSpPr>
            <p:cNvPr id="1152" name="Google Shape;1152;p32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4" name="Google Shape;1154;p32"/>
          <p:cNvGrpSpPr/>
          <p:nvPr/>
        </p:nvGrpSpPr>
        <p:grpSpPr>
          <a:xfrm>
            <a:off x="1989455" y="6512438"/>
            <a:ext cx="192917" cy="192917"/>
            <a:chOff x="1846423" y="362300"/>
            <a:chExt cx="131213" cy="131213"/>
          </a:xfrm>
        </p:grpSpPr>
        <p:sp>
          <p:nvSpPr>
            <p:cNvPr id="1155" name="Google Shape;1155;p3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7" name="Google Shape;1157;p32"/>
          <p:cNvGrpSpPr/>
          <p:nvPr/>
        </p:nvGrpSpPr>
        <p:grpSpPr>
          <a:xfrm>
            <a:off x="11417670" y="6360872"/>
            <a:ext cx="382884" cy="383841"/>
            <a:chOff x="623344" y="1024551"/>
            <a:chExt cx="260418" cy="261069"/>
          </a:xfrm>
        </p:grpSpPr>
        <p:sp>
          <p:nvSpPr>
            <p:cNvPr id="1158" name="Google Shape;1158;p32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0" name="Google Shape;1160;p32"/>
          <p:cNvGrpSpPr/>
          <p:nvPr/>
        </p:nvGrpSpPr>
        <p:grpSpPr>
          <a:xfrm flipH="1">
            <a:off x="1478510" y="2426404"/>
            <a:ext cx="192917" cy="192917"/>
            <a:chOff x="1846423" y="362300"/>
            <a:chExt cx="131213" cy="131213"/>
          </a:xfrm>
        </p:grpSpPr>
        <p:sp>
          <p:nvSpPr>
            <p:cNvPr id="1161" name="Google Shape;1161;p3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3" name="Google Shape;1163;p32"/>
          <p:cNvGrpSpPr/>
          <p:nvPr/>
        </p:nvGrpSpPr>
        <p:grpSpPr>
          <a:xfrm>
            <a:off x="5247503" y="6360856"/>
            <a:ext cx="382884" cy="383841"/>
            <a:chOff x="623344" y="1024551"/>
            <a:chExt cx="260418" cy="261069"/>
          </a:xfrm>
        </p:grpSpPr>
        <p:sp>
          <p:nvSpPr>
            <p:cNvPr id="1164" name="Google Shape;1164;p32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6" name="Google Shape;1166;p32"/>
          <p:cNvGrpSpPr/>
          <p:nvPr/>
        </p:nvGrpSpPr>
        <p:grpSpPr>
          <a:xfrm>
            <a:off x="5971022" y="6319504"/>
            <a:ext cx="192917" cy="192917"/>
            <a:chOff x="1846423" y="362300"/>
            <a:chExt cx="131213" cy="131213"/>
          </a:xfrm>
        </p:grpSpPr>
        <p:sp>
          <p:nvSpPr>
            <p:cNvPr id="1167" name="Google Shape;1167;p3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9" name="Google Shape;1169;p32"/>
          <p:cNvGrpSpPr/>
          <p:nvPr/>
        </p:nvGrpSpPr>
        <p:grpSpPr>
          <a:xfrm>
            <a:off x="6274388" y="215487"/>
            <a:ext cx="192917" cy="192917"/>
            <a:chOff x="1846423" y="362300"/>
            <a:chExt cx="131213" cy="131213"/>
          </a:xfrm>
        </p:grpSpPr>
        <p:sp>
          <p:nvSpPr>
            <p:cNvPr id="1170" name="Google Shape;1170;p3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2" name="Google Shape;1172;p32"/>
          <p:cNvGrpSpPr/>
          <p:nvPr/>
        </p:nvGrpSpPr>
        <p:grpSpPr>
          <a:xfrm>
            <a:off x="286122" y="408404"/>
            <a:ext cx="192917" cy="192917"/>
            <a:chOff x="1846423" y="362300"/>
            <a:chExt cx="131213" cy="131213"/>
          </a:xfrm>
        </p:grpSpPr>
        <p:sp>
          <p:nvSpPr>
            <p:cNvPr id="1173" name="Google Shape;1173;p3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75" name="Google Shape;1175;p32"/>
          <p:cNvSpPr txBox="1">
            <a:spLocks noGrp="1"/>
          </p:cNvSpPr>
          <p:nvPr>
            <p:ph type="subTitle" idx="1"/>
          </p:nvPr>
        </p:nvSpPr>
        <p:spPr>
          <a:xfrm>
            <a:off x="6706064" y="3275933"/>
            <a:ext cx="44768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176" name="Google Shape;1176;p32"/>
          <p:cNvSpPr txBox="1">
            <a:spLocks noGrp="1"/>
          </p:cNvSpPr>
          <p:nvPr>
            <p:ph type="subTitle" idx="2"/>
          </p:nvPr>
        </p:nvSpPr>
        <p:spPr>
          <a:xfrm>
            <a:off x="6705633" y="3677133"/>
            <a:ext cx="4482000" cy="7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7" name="Google Shape;1177;p32"/>
          <p:cNvSpPr txBox="1">
            <a:spLocks noGrp="1"/>
          </p:cNvSpPr>
          <p:nvPr>
            <p:ph type="subTitle" idx="3"/>
          </p:nvPr>
        </p:nvSpPr>
        <p:spPr>
          <a:xfrm>
            <a:off x="6706064" y="1726433"/>
            <a:ext cx="44768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178" name="Google Shape;1178;p32"/>
          <p:cNvSpPr txBox="1">
            <a:spLocks noGrp="1"/>
          </p:cNvSpPr>
          <p:nvPr>
            <p:ph type="subTitle" idx="4"/>
          </p:nvPr>
        </p:nvSpPr>
        <p:spPr>
          <a:xfrm>
            <a:off x="6705633" y="2127633"/>
            <a:ext cx="4482000" cy="7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9" name="Google Shape;1179;p32"/>
          <p:cNvSpPr txBox="1">
            <a:spLocks noGrp="1"/>
          </p:cNvSpPr>
          <p:nvPr>
            <p:ph type="subTitle" idx="5"/>
          </p:nvPr>
        </p:nvSpPr>
        <p:spPr>
          <a:xfrm>
            <a:off x="6703667" y="4825433"/>
            <a:ext cx="4482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180" name="Google Shape;1180;p32"/>
          <p:cNvSpPr txBox="1">
            <a:spLocks noGrp="1"/>
          </p:cNvSpPr>
          <p:nvPr>
            <p:ph type="subTitle" idx="6"/>
          </p:nvPr>
        </p:nvSpPr>
        <p:spPr>
          <a:xfrm>
            <a:off x="6705633" y="5226633"/>
            <a:ext cx="4482000" cy="7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1" name="Google Shape;1181;p32"/>
          <p:cNvSpPr txBox="1">
            <a:spLocks noGrp="1"/>
          </p:cNvSpPr>
          <p:nvPr>
            <p:ph type="title"/>
          </p:nvPr>
        </p:nvSpPr>
        <p:spPr>
          <a:xfrm>
            <a:off x="950967" y="749200"/>
            <a:ext cx="102900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77428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3"/>
          <p:cNvSpPr/>
          <p:nvPr/>
        </p:nvSpPr>
        <p:spPr>
          <a:xfrm>
            <a:off x="6006195" y="2332834"/>
            <a:ext cx="6283439" cy="4525157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84" name="Google Shape;1184;p33"/>
          <p:cNvGrpSpPr/>
          <p:nvPr/>
        </p:nvGrpSpPr>
        <p:grpSpPr>
          <a:xfrm rot="-7380596">
            <a:off x="-286453" y="-42843"/>
            <a:ext cx="2271621" cy="1751931"/>
            <a:chOff x="6741832" y="3407978"/>
            <a:chExt cx="1544870" cy="1191442"/>
          </a:xfrm>
        </p:grpSpPr>
        <p:sp>
          <p:nvSpPr>
            <p:cNvPr id="1185" name="Google Shape;1185;p33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8" name="Google Shape;1188;p33"/>
          <p:cNvSpPr/>
          <p:nvPr/>
        </p:nvSpPr>
        <p:spPr>
          <a:xfrm>
            <a:off x="4042618" y="5680345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89" name="Google Shape;1189;p33"/>
          <p:cNvGrpSpPr/>
          <p:nvPr/>
        </p:nvGrpSpPr>
        <p:grpSpPr>
          <a:xfrm>
            <a:off x="7762890" y="1714256"/>
            <a:ext cx="382884" cy="383841"/>
            <a:chOff x="623344" y="1024551"/>
            <a:chExt cx="260418" cy="261069"/>
          </a:xfrm>
        </p:grpSpPr>
        <p:sp>
          <p:nvSpPr>
            <p:cNvPr id="1190" name="Google Shape;1190;p33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2" name="Google Shape;1192;p33"/>
          <p:cNvGrpSpPr/>
          <p:nvPr/>
        </p:nvGrpSpPr>
        <p:grpSpPr>
          <a:xfrm>
            <a:off x="2981275" y="412838"/>
            <a:ext cx="192917" cy="192917"/>
            <a:chOff x="1846423" y="362300"/>
            <a:chExt cx="131213" cy="131213"/>
          </a:xfrm>
        </p:grpSpPr>
        <p:sp>
          <p:nvSpPr>
            <p:cNvPr id="1193" name="Google Shape;1193;p3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5" name="Google Shape;1195;p33"/>
          <p:cNvGrpSpPr/>
          <p:nvPr/>
        </p:nvGrpSpPr>
        <p:grpSpPr>
          <a:xfrm>
            <a:off x="831323" y="5605689"/>
            <a:ext cx="382884" cy="383841"/>
            <a:chOff x="623344" y="1024551"/>
            <a:chExt cx="260418" cy="261069"/>
          </a:xfrm>
        </p:grpSpPr>
        <p:sp>
          <p:nvSpPr>
            <p:cNvPr id="1196" name="Google Shape;1196;p33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8" name="Google Shape;1198;p33"/>
          <p:cNvGrpSpPr/>
          <p:nvPr/>
        </p:nvGrpSpPr>
        <p:grpSpPr>
          <a:xfrm>
            <a:off x="4146708" y="2005704"/>
            <a:ext cx="192917" cy="192917"/>
            <a:chOff x="1846423" y="362300"/>
            <a:chExt cx="131213" cy="131213"/>
          </a:xfrm>
        </p:grpSpPr>
        <p:sp>
          <p:nvSpPr>
            <p:cNvPr id="1199" name="Google Shape;1199;p3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1" name="Google Shape;1201;p33"/>
          <p:cNvGrpSpPr/>
          <p:nvPr/>
        </p:nvGrpSpPr>
        <p:grpSpPr>
          <a:xfrm>
            <a:off x="7648042" y="3533904"/>
            <a:ext cx="192917" cy="192917"/>
            <a:chOff x="1846423" y="362300"/>
            <a:chExt cx="131213" cy="131213"/>
          </a:xfrm>
        </p:grpSpPr>
        <p:sp>
          <p:nvSpPr>
            <p:cNvPr id="1202" name="Google Shape;1202;p3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4" name="Google Shape;1204;p33"/>
          <p:cNvGrpSpPr/>
          <p:nvPr/>
        </p:nvGrpSpPr>
        <p:grpSpPr>
          <a:xfrm>
            <a:off x="4152275" y="3887671"/>
            <a:ext cx="192917" cy="192917"/>
            <a:chOff x="1846423" y="362300"/>
            <a:chExt cx="131213" cy="131213"/>
          </a:xfrm>
        </p:grpSpPr>
        <p:sp>
          <p:nvSpPr>
            <p:cNvPr id="1205" name="Google Shape;1205;p3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7" name="Google Shape;1207;p33"/>
          <p:cNvGrpSpPr/>
          <p:nvPr/>
        </p:nvGrpSpPr>
        <p:grpSpPr>
          <a:xfrm>
            <a:off x="11368657" y="539605"/>
            <a:ext cx="382884" cy="383841"/>
            <a:chOff x="623344" y="1024551"/>
            <a:chExt cx="260418" cy="261069"/>
          </a:xfrm>
        </p:grpSpPr>
        <p:sp>
          <p:nvSpPr>
            <p:cNvPr id="1208" name="Google Shape;1208;p33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0" name="Google Shape;1210;p33"/>
          <p:cNvGrpSpPr/>
          <p:nvPr/>
        </p:nvGrpSpPr>
        <p:grpSpPr>
          <a:xfrm>
            <a:off x="10365075" y="1219204"/>
            <a:ext cx="192917" cy="192917"/>
            <a:chOff x="1846423" y="362300"/>
            <a:chExt cx="131213" cy="131213"/>
          </a:xfrm>
        </p:grpSpPr>
        <p:sp>
          <p:nvSpPr>
            <p:cNvPr id="1211" name="Google Shape;1211;p3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3" name="Google Shape;1213;p33"/>
          <p:cNvGrpSpPr/>
          <p:nvPr/>
        </p:nvGrpSpPr>
        <p:grpSpPr>
          <a:xfrm>
            <a:off x="565208" y="3523637"/>
            <a:ext cx="192917" cy="192917"/>
            <a:chOff x="1846423" y="362300"/>
            <a:chExt cx="131213" cy="131213"/>
          </a:xfrm>
        </p:grpSpPr>
        <p:sp>
          <p:nvSpPr>
            <p:cNvPr id="1214" name="Google Shape;1214;p3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16" name="Google Shape;1216;p33"/>
          <p:cNvSpPr txBox="1">
            <a:spLocks noGrp="1"/>
          </p:cNvSpPr>
          <p:nvPr>
            <p:ph type="subTitle" idx="1"/>
          </p:nvPr>
        </p:nvSpPr>
        <p:spPr>
          <a:xfrm>
            <a:off x="4345184" y="2513700"/>
            <a:ext cx="3501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17" name="Google Shape;1217;p33"/>
          <p:cNvSpPr txBox="1">
            <a:spLocks noGrp="1"/>
          </p:cNvSpPr>
          <p:nvPr>
            <p:ph type="subTitle" idx="2"/>
          </p:nvPr>
        </p:nvSpPr>
        <p:spPr>
          <a:xfrm>
            <a:off x="4345184" y="2908536"/>
            <a:ext cx="3501600" cy="8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33"/>
          <p:cNvSpPr txBox="1">
            <a:spLocks noGrp="1"/>
          </p:cNvSpPr>
          <p:nvPr>
            <p:ph type="subTitle" idx="3"/>
          </p:nvPr>
        </p:nvSpPr>
        <p:spPr>
          <a:xfrm>
            <a:off x="945700" y="2513700"/>
            <a:ext cx="3501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19" name="Google Shape;1219;p33"/>
          <p:cNvSpPr txBox="1">
            <a:spLocks noGrp="1"/>
          </p:cNvSpPr>
          <p:nvPr>
            <p:ph type="subTitle" idx="4"/>
          </p:nvPr>
        </p:nvSpPr>
        <p:spPr>
          <a:xfrm>
            <a:off x="945700" y="2908533"/>
            <a:ext cx="3501600" cy="8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33"/>
          <p:cNvSpPr txBox="1">
            <a:spLocks noGrp="1"/>
          </p:cNvSpPr>
          <p:nvPr>
            <p:ph type="subTitle" idx="5"/>
          </p:nvPr>
        </p:nvSpPr>
        <p:spPr>
          <a:xfrm>
            <a:off x="7739333" y="2513700"/>
            <a:ext cx="3501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21" name="Google Shape;1221;p33"/>
          <p:cNvSpPr txBox="1">
            <a:spLocks noGrp="1"/>
          </p:cNvSpPr>
          <p:nvPr>
            <p:ph type="subTitle" idx="6"/>
          </p:nvPr>
        </p:nvSpPr>
        <p:spPr>
          <a:xfrm>
            <a:off x="7739333" y="2908536"/>
            <a:ext cx="3501600" cy="8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33"/>
          <p:cNvSpPr txBox="1">
            <a:spLocks noGrp="1"/>
          </p:cNvSpPr>
          <p:nvPr>
            <p:ph type="title"/>
          </p:nvPr>
        </p:nvSpPr>
        <p:spPr>
          <a:xfrm>
            <a:off x="950967" y="749200"/>
            <a:ext cx="102900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33"/>
          <p:cNvSpPr txBox="1">
            <a:spLocks noGrp="1"/>
          </p:cNvSpPr>
          <p:nvPr>
            <p:ph type="subTitle" idx="7"/>
          </p:nvPr>
        </p:nvSpPr>
        <p:spPr>
          <a:xfrm>
            <a:off x="4345219" y="4699796"/>
            <a:ext cx="3501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24" name="Google Shape;1224;p33"/>
          <p:cNvSpPr txBox="1">
            <a:spLocks noGrp="1"/>
          </p:cNvSpPr>
          <p:nvPr>
            <p:ph type="subTitle" idx="8"/>
          </p:nvPr>
        </p:nvSpPr>
        <p:spPr>
          <a:xfrm>
            <a:off x="4345217" y="5094633"/>
            <a:ext cx="3501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5" name="Google Shape;1225;p33"/>
          <p:cNvSpPr txBox="1">
            <a:spLocks noGrp="1"/>
          </p:cNvSpPr>
          <p:nvPr>
            <p:ph type="subTitle" idx="9"/>
          </p:nvPr>
        </p:nvSpPr>
        <p:spPr>
          <a:xfrm>
            <a:off x="945735" y="4699800"/>
            <a:ext cx="3501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26" name="Google Shape;1226;p33"/>
          <p:cNvSpPr txBox="1">
            <a:spLocks noGrp="1"/>
          </p:cNvSpPr>
          <p:nvPr>
            <p:ph type="subTitle" idx="13"/>
          </p:nvPr>
        </p:nvSpPr>
        <p:spPr>
          <a:xfrm>
            <a:off x="945733" y="5094633"/>
            <a:ext cx="3501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33"/>
          <p:cNvSpPr txBox="1">
            <a:spLocks noGrp="1"/>
          </p:cNvSpPr>
          <p:nvPr>
            <p:ph type="subTitle" idx="14"/>
          </p:nvPr>
        </p:nvSpPr>
        <p:spPr>
          <a:xfrm>
            <a:off x="7739368" y="4699796"/>
            <a:ext cx="3501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28" name="Google Shape;1228;p33"/>
          <p:cNvSpPr txBox="1">
            <a:spLocks noGrp="1"/>
          </p:cNvSpPr>
          <p:nvPr>
            <p:ph type="subTitle" idx="15"/>
          </p:nvPr>
        </p:nvSpPr>
        <p:spPr>
          <a:xfrm>
            <a:off x="7739367" y="5094633"/>
            <a:ext cx="3501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17577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34"/>
          <p:cNvSpPr/>
          <p:nvPr/>
        </p:nvSpPr>
        <p:spPr>
          <a:xfrm flipH="1">
            <a:off x="-5" y="2332834"/>
            <a:ext cx="6283439" cy="4525157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31" name="Google Shape;1231;p34"/>
          <p:cNvGrpSpPr/>
          <p:nvPr/>
        </p:nvGrpSpPr>
        <p:grpSpPr>
          <a:xfrm rot="571724">
            <a:off x="10268881" y="43488"/>
            <a:ext cx="1636244" cy="1261912"/>
            <a:chOff x="6741832" y="3407978"/>
            <a:chExt cx="1544870" cy="1191442"/>
          </a:xfrm>
        </p:grpSpPr>
        <p:sp>
          <p:nvSpPr>
            <p:cNvPr id="1232" name="Google Shape;1232;p34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5" name="Google Shape;1235;p34"/>
          <p:cNvGrpSpPr/>
          <p:nvPr/>
        </p:nvGrpSpPr>
        <p:grpSpPr>
          <a:xfrm rot="-2700000">
            <a:off x="10546082" y="4917851"/>
            <a:ext cx="1850943" cy="1427493"/>
            <a:chOff x="6741832" y="3407978"/>
            <a:chExt cx="1544870" cy="1191442"/>
          </a:xfrm>
        </p:grpSpPr>
        <p:sp>
          <p:nvSpPr>
            <p:cNvPr id="1236" name="Google Shape;1236;p34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39" name="Google Shape;1239;p34"/>
          <p:cNvSpPr/>
          <p:nvPr/>
        </p:nvSpPr>
        <p:spPr>
          <a:xfrm>
            <a:off x="950951" y="508095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0" name="Google Shape;1240;p34"/>
          <p:cNvGrpSpPr/>
          <p:nvPr/>
        </p:nvGrpSpPr>
        <p:grpSpPr>
          <a:xfrm>
            <a:off x="352323" y="1543305"/>
            <a:ext cx="382884" cy="383841"/>
            <a:chOff x="623344" y="1024551"/>
            <a:chExt cx="260418" cy="261069"/>
          </a:xfrm>
        </p:grpSpPr>
        <p:sp>
          <p:nvSpPr>
            <p:cNvPr id="1241" name="Google Shape;1241;p34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3" name="Google Shape;1243;p34"/>
          <p:cNvGrpSpPr/>
          <p:nvPr/>
        </p:nvGrpSpPr>
        <p:grpSpPr>
          <a:xfrm>
            <a:off x="2830242" y="1122738"/>
            <a:ext cx="192917" cy="192917"/>
            <a:chOff x="1846423" y="362300"/>
            <a:chExt cx="131213" cy="131213"/>
          </a:xfrm>
        </p:grpSpPr>
        <p:sp>
          <p:nvSpPr>
            <p:cNvPr id="1244" name="Google Shape;1244;p3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6" name="Google Shape;1246;p34"/>
          <p:cNvGrpSpPr/>
          <p:nvPr/>
        </p:nvGrpSpPr>
        <p:grpSpPr>
          <a:xfrm>
            <a:off x="352342" y="265087"/>
            <a:ext cx="192917" cy="192917"/>
            <a:chOff x="1846423" y="362300"/>
            <a:chExt cx="131213" cy="131213"/>
          </a:xfrm>
        </p:grpSpPr>
        <p:sp>
          <p:nvSpPr>
            <p:cNvPr id="1247" name="Google Shape;1247;p3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49" name="Google Shape;1249;p34"/>
          <p:cNvGrpSpPr/>
          <p:nvPr/>
        </p:nvGrpSpPr>
        <p:grpSpPr>
          <a:xfrm>
            <a:off x="7818041" y="4279571"/>
            <a:ext cx="192917" cy="192917"/>
            <a:chOff x="1846423" y="362300"/>
            <a:chExt cx="131213" cy="131213"/>
          </a:xfrm>
        </p:grpSpPr>
        <p:sp>
          <p:nvSpPr>
            <p:cNvPr id="1250" name="Google Shape;1250;p3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2" name="Google Shape;1252;p34"/>
          <p:cNvGrpSpPr/>
          <p:nvPr/>
        </p:nvGrpSpPr>
        <p:grpSpPr>
          <a:xfrm>
            <a:off x="6283441" y="6132571"/>
            <a:ext cx="192917" cy="192917"/>
            <a:chOff x="1846423" y="362300"/>
            <a:chExt cx="131213" cy="131213"/>
          </a:xfrm>
        </p:grpSpPr>
        <p:sp>
          <p:nvSpPr>
            <p:cNvPr id="1253" name="Google Shape;1253;p3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5" name="Google Shape;1255;p34"/>
          <p:cNvGrpSpPr/>
          <p:nvPr/>
        </p:nvGrpSpPr>
        <p:grpSpPr>
          <a:xfrm>
            <a:off x="11805375" y="1122738"/>
            <a:ext cx="192917" cy="192917"/>
            <a:chOff x="1846423" y="362300"/>
            <a:chExt cx="131213" cy="131213"/>
          </a:xfrm>
        </p:grpSpPr>
        <p:sp>
          <p:nvSpPr>
            <p:cNvPr id="1256" name="Google Shape;1256;p3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8" name="Google Shape;1258;p34"/>
          <p:cNvGrpSpPr/>
          <p:nvPr/>
        </p:nvGrpSpPr>
        <p:grpSpPr>
          <a:xfrm>
            <a:off x="11543775" y="3673471"/>
            <a:ext cx="192917" cy="192917"/>
            <a:chOff x="1846423" y="362300"/>
            <a:chExt cx="131213" cy="131213"/>
          </a:xfrm>
        </p:grpSpPr>
        <p:sp>
          <p:nvSpPr>
            <p:cNvPr id="1259" name="Google Shape;1259;p3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1" name="Google Shape;1261;p34"/>
          <p:cNvSpPr txBox="1">
            <a:spLocks noGrp="1"/>
          </p:cNvSpPr>
          <p:nvPr>
            <p:ph type="title"/>
          </p:nvPr>
        </p:nvSpPr>
        <p:spPr>
          <a:xfrm>
            <a:off x="950967" y="743712"/>
            <a:ext cx="102900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63783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3" name="Google Shape;1263;p35"/>
          <p:cNvGrpSpPr/>
          <p:nvPr/>
        </p:nvGrpSpPr>
        <p:grpSpPr>
          <a:xfrm>
            <a:off x="8575642" y="1219204"/>
            <a:ext cx="192917" cy="192917"/>
            <a:chOff x="1846423" y="362300"/>
            <a:chExt cx="131213" cy="131213"/>
          </a:xfrm>
        </p:grpSpPr>
        <p:sp>
          <p:nvSpPr>
            <p:cNvPr id="1264" name="Google Shape;1264;p3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6" name="Google Shape;1266;p35"/>
          <p:cNvSpPr/>
          <p:nvPr/>
        </p:nvSpPr>
        <p:spPr>
          <a:xfrm>
            <a:off x="394268" y="1710166"/>
            <a:ext cx="3573985" cy="4371695"/>
          </a:xfrm>
          <a:custGeom>
            <a:avLst/>
            <a:gdLst/>
            <a:ahLst/>
            <a:cxnLst/>
            <a:rect l="l" t="t" r="r" b="b"/>
            <a:pathLst>
              <a:path w="95442" h="79664" extrusionOk="0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7" name="Google Shape;1267;p35"/>
          <p:cNvSpPr/>
          <p:nvPr/>
        </p:nvSpPr>
        <p:spPr>
          <a:xfrm>
            <a:off x="1073185" y="518178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68" name="Google Shape;1268;p35"/>
          <p:cNvSpPr/>
          <p:nvPr/>
        </p:nvSpPr>
        <p:spPr>
          <a:xfrm>
            <a:off x="5494851" y="5481695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69" name="Google Shape;1269;p35"/>
          <p:cNvGrpSpPr/>
          <p:nvPr/>
        </p:nvGrpSpPr>
        <p:grpSpPr>
          <a:xfrm>
            <a:off x="7573623" y="6091822"/>
            <a:ext cx="382884" cy="383841"/>
            <a:chOff x="623344" y="1024551"/>
            <a:chExt cx="260418" cy="261069"/>
          </a:xfrm>
        </p:grpSpPr>
        <p:sp>
          <p:nvSpPr>
            <p:cNvPr id="1270" name="Google Shape;1270;p35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2" name="Google Shape;1272;p35"/>
          <p:cNvGrpSpPr/>
          <p:nvPr/>
        </p:nvGrpSpPr>
        <p:grpSpPr>
          <a:xfrm>
            <a:off x="10944423" y="646922"/>
            <a:ext cx="382884" cy="383841"/>
            <a:chOff x="623344" y="1024551"/>
            <a:chExt cx="260418" cy="261069"/>
          </a:xfrm>
        </p:grpSpPr>
        <p:sp>
          <p:nvSpPr>
            <p:cNvPr id="1273" name="Google Shape;1273;p35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5" name="Google Shape;1275;p35"/>
          <p:cNvGrpSpPr/>
          <p:nvPr/>
        </p:nvGrpSpPr>
        <p:grpSpPr>
          <a:xfrm>
            <a:off x="3288408" y="6289271"/>
            <a:ext cx="192917" cy="192917"/>
            <a:chOff x="1846423" y="362300"/>
            <a:chExt cx="131213" cy="131213"/>
          </a:xfrm>
        </p:grpSpPr>
        <p:sp>
          <p:nvSpPr>
            <p:cNvPr id="1276" name="Google Shape;1276;p3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3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8" name="Google Shape;1278;p35"/>
          <p:cNvGrpSpPr/>
          <p:nvPr/>
        </p:nvGrpSpPr>
        <p:grpSpPr>
          <a:xfrm>
            <a:off x="11480775" y="3625438"/>
            <a:ext cx="192917" cy="192917"/>
            <a:chOff x="1846423" y="362300"/>
            <a:chExt cx="131213" cy="131213"/>
          </a:xfrm>
        </p:grpSpPr>
        <p:sp>
          <p:nvSpPr>
            <p:cNvPr id="1279" name="Google Shape;1279;p3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1" name="Google Shape;1281;p35"/>
          <p:cNvSpPr txBox="1">
            <a:spLocks noGrp="1"/>
          </p:cNvSpPr>
          <p:nvPr>
            <p:ph type="title"/>
          </p:nvPr>
        </p:nvSpPr>
        <p:spPr>
          <a:xfrm>
            <a:off x="950967" y="743712"/>
            <a:ext cx="102900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82" name="Google Shape;1282;p35"/>
          <p:cNvGrpSpPr/>
          <p:nvPr/>
        </p:nvGrpSpPr>
        <p:grpSpPr>
          <a:xfrm>
            <a:off x="4154875" y="150971"/>
            <a:ext cx="192917" cy="192917"/>
            <a:chOff x="1846423" y="362300"/>
            <a:chExt cx="131213" cy="131213"/>
          </a:xfrm>
        </p:grpSpPr>
        <p:sp>
          <p:nvSpPr>
            <p:cNvPr id="1283" name="Google Shape;1283;p3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85" name="Google Shape;1285;p35"/>
          <p:cNvSpPr/>
          <p:nvPr/>
        </p:nvSpPr>
        <p:spPr>
          <a:xfrm>
            <a:off x="10519818" y="5674629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325575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7" name="Google Shape;1287;p36"/>
          <p:cNvGrpSpPr/>
          <p:nvPr/>
        </p:nvGrpSpPr>
        <p:grpSpPr>
          <a:xfrm>
            <a:off x="854508" y="4721804"/>
            <a:ext cx="192917" cy="192917"/>
            <a:chOff x="1846423" y="362300"/>
            <a:chExt cx="131213" cy="131213"/>
          </a:xfrm>
        </p:grpSpPr>
        <p:sp>
          <p:nvSpPr>
            <p:cNvPr id="1288" name="Google Shape;1288;p3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0" name="Google Shape;1290;p36"/>
          <p:cNvGrpSpPr/>
          <p:nvPr/>
        </p:nvGrpSpPr>
        <p:grpSpPr>
          <a:xfrm>
            <a:off x="11470742" y="342920"/>
            <a:ext cx="192917" cy="192917"/>
            <a:chOff x="1846423" y="362300"/>
            <a:chExt cx="131213" cy="131213"/>
          </a:xfrm>
        </p:grpSpPr>
        <p:sp>
          <p:nvSpPr>
            <p:cNvPr id="1291" name="Google Shape;1291;p3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3" name="Google Shape;1293;p36"/>
          <p:cNvGrpSpPr/>
          <p:nvPr/>
        </p:nvGrpSpPr>
        <p:grpSpPr>
          <a:xfrm rot="-1201037" flipH="1">
            <a:off x="845947" y="235099"/>
            <a:ext cx="2271623" cy="1751932"/>
            <a:chOff x="6741832" y="3407978"/>
            <a:chExt cx="1544870" cy="1191442"/>
          </a:xfrm>
        </p:grpSpPr>
        <p:sp>
          <p:nvSpPr>
            <p:cNvPr id="1294" name="Google Shape;1294;p36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97" name="Google Shape;1297;p36"/>
          <p:cNvSpPr txBox="1">
            <a:spLocks noGrp="1"/>
          </p:cNvSpPr>
          <p:nvPr>
            <p:ph type="title"/>
          </p:nvPr>
        </p:nvSpPr>
        <p:spPr>
          <a:xfrm>
            <a:off x="950967" y="743712"/>
            <a:ext cx="102900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8" name="Google Shape;1298;p36"/>
          <p:cNvSpPr/>
          <p:nvPr/>
        </p:nvSpPr>
        <p:spPr>
          <a:xfrm>
            <a:off x="9440451" y="919011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9" name="Google Shape;1299;p36"/>
          <p:cNvSpPr/>
          <p:nvPr/>
        </p:nvSpPr>
        <p:spPr>
          <a:xfrm>
            <a:off x="5844634" y="2156367"/>
            <a:ext cx="6449015" cy="4701573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78076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1" name="Google Shape;1301;p37"/>
          <p:cNvGrpSpPr/>
          <p:nvPr/>
        </p:nvGrpSpPr>
        <p:grpSpPr>
          <a:xfrm flipH="1">
            <a:off x="7090143" y="1387290"/>
            <a:ext cx="2385383" cy="1410741"/>
            <a:chOff x="2373608" y="486350"/>
            <a:chExt cx="1622415" cy="959514"/>
          </a:xfrm>
        </p:grpSpPr>
        <p:sp>
          <p:nvSpPr>
            <p:cNvPr id="1302" name="Google Shape;1302;p37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37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37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37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6" name="Google Shape;1306;p37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7" name="Google Shape;1307;p37"/>
          <p:cNvGrpSpPr/>
          <p:nvPr/>
        </p:nvGrpSpPr>
        <p:grpSpPr>
          <a:xfrm rot="2700000">
            <a:off x="9273944" y="4714819"/>
            <a:ext cx="2271585" cy="1751903"/>
            <a:chOff x="6741832" y="3407978"/>
            <a:chExt cx="1544870" cy="1191442"/>
          </a:xfrm>
        </p:grpSpPr>
        <p:sp>
          <p:nvSpPr>
            <p:cNvPr id="1308" name="Google Shape;1308;p37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9" name="Google Shape;1309;p37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0" name="Google Shape;1310;p37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11" name="Google Shape;1311;p37"/>
          <p:cNvSpPr/>
          <p:nvPr/>
        </p:nvSpPr>
        <p:spPr>
          <a:xfrm>
            <a:off x="2608585" y="1325745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12" name="Google Shape;1312;p37"/>
          <p:cNvGrpSpPr/>
          <p:nvPr/>
        </p:nvGrpSpPr>
        <p:grpSpPr>
          <a:xfrm>
            <a:off x="5606473" y="4875722"/>
            <a:ext cx="382884" cy="383841"/>
            <a:chOff x="623344" y="1024551"/>
            <a:chExt cx="260418" cy="261069"/>
          </a:xfrm>
        </p:grpSpPr>
        <p:sp>
          <p:nvSpPr>
            <p:cNvPr id="1313" name="Google Shape;1313;p37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37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5" name="Google Shape;1315;p37"/>
          <p:cNvGrpSpPr/>
          <p:nvPr/>
        </p:nvGrpSpPr>
        <p:grpSpPr>
          <a:xfrm>
            <a:off x="9475542" y="1501271"/>
            <a:ext cx="192917" cy="192917"/>
            <a:chOff x="1846423" y="362300"/>
            <a:chExt cx="131213" cy="131213"/>
          </a:xfrm>
        </p:grpSpPr>
        <p:sp>
          <p:nvSpPr>
            <p:cNvPr id="1316" name="Google Shape;1316;p3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7" name="Google Shape;1317;p3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8" name="Google Shape;1318;p37"/>
          <p:cNvGrpSpPr/>
          <p:nvPr/>
        </p:nvGrpSpPr>
        <p:grpSpPr>
          <a:xfrm>
            <a:off x="7364042" y="5663738"/>
            <a:ext cx="192917" cy="192917"/>
            <a:chOff x="1846423" y="362300"/>
            <a:chExt cx="131213" cy="131213"/>
          </a:xfrm>
        </p:grpSpPr>
        <p:sp>
          <p:nvSpPr>
            <p:cNvPr id="1319" name="Google Shape;1319;p3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3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1" name="Google Shape;1321;p37"/>
          <p:cNvGrpSpPr/>
          <p:nvPr/>
        </p:nvGrpSpPr>
        <p:grpSpPr>
          <a:xfrm>
            <a:off x="11240975" y="750538"/>
            <a:ext cx="192917" cy="192917"/>
            <a:chOff x="1846423" y="362300"/>
            <a:chExt cx="131213" cy="131213"/>
          </a:xfrm>
        </p:grpSpPr>
        <p:sp>
          <p:nvSpPr>
            <p:cNvPr id="1322" name="Google Shape;1322;p3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3" name="Google Shape;1323;p3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4" name="Google Shape;1324;p37"/>
          <p:cNvGrpSpPr/>
          <p:nvPr/>
        </p:nvGrpSpPr>
        <p:grpSpPr>
          <a:xfrm>
            <a:off x="11639342" y="3658854"/>
            <a:ext cx="192917" cy="192917"/>
            <a:chOff x="1846423" y="362300"/>
            <a:chExt cx="131213" cy="131213"/>
          </a:xfrm>
        </p:grpSpPr>
        <p:sp>
          <p:nvSpPr>
            <p:cNvPr id="1325" name="Google Shape;1325;p3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6" name="Google Shape;1326;p3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7" name="Google Shape;1327;p37"/>
          <p:cNvGrpSpPr/>
          <p:nvPr/>
        </p:nvGrpSpPr>
        <p:grpSpPr>
          <a:xfrm>
            <a:off x="3500842" y="393371"/>
            <a:ext cx="192917" cy="192917"/>
            <a:chOff x="1846423" y="362300"/>
            <a:chExt cx="131213" cy="131213"/>
          </a:xfrm>
        </p:grpSpPr>
        <p:sp>
          <p:nvSpPr>
            <p:cNvPr id="1328" name="Google Shape;1328;p3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9" name="Google Shape;1329;p3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30" name="Google Shape;1330;p37"/>
          <p:cNvSpPr/>
          <p:nvPr/>
        </p:nvSpPr>
        <p:spPr>
          <a:xfrm rot="5400000">
            <a:off x="-939509" y="858494"/>
            <a:ext cx="6869767" cy="5141012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1" name="Google Shape;1331;p37"/>
          <p:cNvSpPr txBox="1">
            <a:spLocks noGrp="1"/>
          </p:cNvSpPr>
          <p:nvPr>
            <p:ph type="title"/>
          </p:nvPr>
        </p:nvSpPr>
        <p:spPr>
          <a:xfrm>
            <a:off x="950967" y="743712"/>
            <a:ext cx="102900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9075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" name="Google Shape;1333;p38"/>
          <p:cNvGrpSpPr/>
          <p:nvPr/>
        </p:nvGrpSpPr>
        <p:grpSpPr>
          <a:xfrm>
            <a:off x="62945" y="141629"/>
            <a:ext cx="1990595" cy="1177260"/>
            <a:chOff x="2373608" y="486350"/>
            <a:chExt cx="1622415" cy="959514"/>
          </a:xfrm>
        </p:grpSpPr>
        <p:sp>
          <p:nvSpPr>
            <p:cNvPr id="1334" name="Google Shape;1334;p38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38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38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38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8" name="Google Shape;1338;p38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9" name="Google Shape;1339;p38"/>
          <p:cNvGrpSpPr/>
          <p:nvPr/>
        </p:nvGrpSpPr>
        <p:grpSpPr>
          <a:xfrm rot="-851728" flipH="1">
            <a:off x="325716" y="5434557"/>
            <a:ext cx="1923496" cy="1483448"/>
            <a:chOff x="6741832" y="3407978"/>
            <a:chExt cx="1544870" cy="1191442"/>
          </a:xfrm>
        </p:grpSpPr>
        <p:sp>
          <p:nvSpPr>
            <p:cNvPr id="1340" name="Google Shape;1340;p38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38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38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3" name="Google Shape;1343;p38"/>
          <p:cNvGrpSpPr/>
          <p:nvPr/>
        </p:nvGrpSpPr>
        <p:grpSpPr>
          <a:xfrm flipH="1">
            <a:off x="5904555" y="6236738"/>
            <a:ext cx="382884" cy="383841"/>
            <a:chOff x="623344" y="1024551"/>
            <a:chExt cx="260418" cy="261069"/>
          </a:xfrm>
        </p:grpSpPr>
        <p:sp>
          <p:nvSpPr>
            <p:cNvPr id="1344" name="Google Shape;1344;p38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38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6" name="Google Shape;1346;p38"/>
          <p:cNvGrpSpPr/>
          <p:nvPr/>
        </p:nvGrpSpPr>
        <p:grpSpPr>
          <a:xfrm flipH="1">
            <a:off x="1412602" y="2785904"/>
            <a:ext cx="192917" cy="192917"/>
            <a:chOff x="1846423" y="362300"/>
            <a:chExt cx="131213" cy="131213"/>
          </a:xfrm>
        </p:grpSpPr>
        <p:sp>
          <p:nvSpPr>
            <p:cNvPr id="1347" name="Google Shape;1347;p3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3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9" name="Google Shape;1349;p38"/>
          <p:cNvGrpSpPr/>
          <p:nvPr/>
        </p:nvGrpSpPr>
        <p:grpSpPr>
          <a:xfrm flipH="1">
            <a:off x="3504168" y="6427638"/>
            <a:ext cx="192917" cy="192917"/>
            <a:chOff x="1846423" y="362300"/>
            <a:chExt cx="131213" cy="131213"/>
          </a:xfrm>
        </p:grpSpPr>
        <p:sp>
          <p:nvSpPr>
            <p:cNvPr id="1350" name="Google Shape;1350;p3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3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2" name="Google Shape;1352;p38"/>
          <p:cNvGrpSpPr/>
          <p:nvPr/>
        </p:nvGrpSpPr>
        <p:grpSpPr>
          <a:xfrm flipH="1">
            <a:off x="2915602" y="200438"/>
            <a:ext cx="192917" cy="192917"/>
            <a:chOff x="1846423" y="362300"/>
            <a:chExt cx="131213" cy="131213"/>
          </a:xfrm>
        </p:grpSpPr>
        <p:sp>
          <p:nvSpPr>
            <p:cNvPr id="1353" name="Google Shape;1353;p3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3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5" name="Google Shape;1355;p38"/>
          <p:cNvGrpSpPr/>
          <p:nvPr/>
        </p:nvGrpSpPr>
        <p:grpSpPr>
          <a:xfrm flipH="1">
            <a:off x="284602" y="3658854"/>
            <a:ext cx="192917" cy="192917"/>
            <a:chOff x="1846423" y="362300"/>
            <a:chExt cx="131213" cy="131213"/>
          </a:xfrm>
        </p:grpSpPr>
        <p:sp>
          <p:nvSpPr>
            <p:cNvPr id="1356" name="Google Shape;1356;p3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3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8" name="Google Shape;1358;p38"/>
          <p:cNvGrpSpPr/>
          <p:nvPr/>
        </p:nvGrpSpPr>
        <p:grpSpPr>
          <a:xfrm flipH="1">
            <a:off x="8423102" y="393371"/>
            <a:ext cx="192917" cy="192917"/>
            <a:chOff x="1846423" y="362300"/>
            <a:chExt cx="131213" cy="131213"/>
          </a:xfrm>
        </p:grpSpPr>
        <p:sp>
          <p:nvSpPr>
            <p:cNvPr id="1359" name="Google Shape;1359;p3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3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61" name="Google Shape;1361;p38"/>
          <p:cNvSpPr/>
          <p:nvPr/>
        </p:nvSpPr>
        <p:spPr>
          <a:xfrm rot="-5400000" flipH="1">
            <a:off x="10102573" y="4774396"/>
            <a:ext cx="2390185" cy="1788795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2" name="Google Shape;1362;p38"/>
          <p:cNvSpPr txBox="1">
            <a:spLocks noGrp="1"/>
          </p:cNvSpPr>
          <p:nvPr>
            <p:ph type="title"/>
          </p:nvPr>
        </p:nvSpPr>
        <p:spPr>
          <a:xfrm>
            <a:off x="3895600" y="2608200"/>
            <a:ext cx="4400800" cy="5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63" name="Google Shape;1363;p38"/>
          <p:cNvGrpSpPr/>
          <p:nvPr/>
        </p:nvGrpSpPr>
        <p:grpSpPr>
          <a:xfrm rot="-8979235" flipH="1">
            <a:off x="10786749" y="777658"/>
            <a:ext cx="1923563" cy="1483500"/>
            <a:chOff x="6741832" y="3407978"/>
            <a:chExt cx="1544870" cy="1191442"/>
          </a:xfrm>
        </p:grpSpPr>
        <p:sp>
          <p:nvSpPr>
            <p:cNvPr id="1364" name="Google Shape;1364;p38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38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38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7" name="Google Shape;1367;p38"/>
          <p:cNvGrpSpPr/>
          <p:nvPr/>
        </p:nvGrpSpPr>
        <p:grpSpPr>
          <a:xfrm flipH="1">
            <a:off x="11652068" y="3233471"/>
            <a:ext cx="192917" cy="192917"/>
            <a:chOff x="1846423" y="362300"/>
            <a:chExt cx="131213" cy="131213"/>
          </a:xfrm>
        </p:grpSpPr>
        <p:sp>
          <p:nvSpPr>
            <p:cNvPr id="1368" name="Google Shape;1368;p3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9" name="Google Shape;1369;p3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0" name="Google Shape;1370;p38"/>
          <p:cNvGrpSpPr/>
          <p:nvPr/>
        </p:nvGrpSpPr>
        <p:grpSpPr>
          <a:xfrm flipH="1">
            <a:off x="9529835" y="6427638"/>
            <a:ext cx="192917" cy="192917"/>
            <a:chOff x="1846423" y="362300"/>
            <a:chExt cx="131213" cy="131213"/>
          </a:xfrm>
        </p:grpSpPr>
        <p:sp>
          <p:nvSpPr>
            <p:cNvPr id="1371" name="Google Shape;1371;p3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3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378390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4" name="Google Shape;1374;p39"/>
          <p:cNvGrpSpPr/>
          <p:nvPr/>
        </p:nvGrpSpPr>
        <p:grpSpPr>
          <a:xfrm>
            <a:off x="9696157" y="141989"/>
            <a:ext cx="382884" cy="383841"/>
            <a:chOff x="623344" y="1024551"/>
            <a:chExt cx="260418" cy="261069"/>
          </a:xfrm>
        </p:grpSpPr>
        <p:sp>
          <p:nvSpPr>
            <p:cNvPr id="1375" name="Google Shape;1375;p39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7" name="Google Shape;1377;p39"/>
          <p:cNvGrpSpPr/>
          <p:nvPr/>
        </p:nvGrpSpPr>
        <p:grpSpPr>
          <a:xfrm>
            <a:off x="854508" y="4721804"/>
            <a:ext cx="192917" cy="192917"/>
            <a:chOff x="1846423" y="362300"/>
            <a:chExt cx="131213" cy="131213"/>
          </a:xfrm>
        </p:grpSpPr>
        <p:sp>
          <p:nvSpPr>
            <p:cNvPr id="1378" name="Google Shape;1378;p3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0" name="Google Shape;1380;p39"/>
          <p:cNvGrpSpPr/>
          <p:nvPr/>
        </p:nvGrpSpPr>
        <p:grpSpPr>
          <a:xfrm>
            <a:off x="11470742" y="342920"/>
            <a:ext cx="192917" cy="192917"/>
            <a:chOff x="1846423" y="362300"/>
            <a:chExt cx="131213" cy="131213"/>
          </a:xfrm>
        </p:grpSpPr>
        <p:sp>
          <p:nvSpPr>
            <p:cNvPr id="1381" name="Google Shape;1381;p3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3" name="Google Shape;1383;p39"/>
          <p:cNvGrpSpPr/>
          <p:nvPr/>
        </p:nvGrpSpPr>
        <p:grpSpPr>
          <a:xfrm rot="-1201108" flipH="1">
            <a:off x="245780" y="20480"/>
            <a:ext cx="1739573" cy="1341603"/>
            <a:chOff x="6741832" y="3407978"/>
            <a:chExt cx="1544870" cy="1191442"/>
          </a:xfrm>
        </p:grpSpPr>
        <p:sp>
          <p:nvSpPr>
            <p:cNvPr id="1384" name="Google Shape;1384;p39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7" name="Google Shape;1387;p39"/>
          <p:cNvGrpSpPr/>
          <p:nvPr/>
        </p:nvGrpSpPr>
        <p:grpSpPr>
          <a:xfrm>
            <a:off x="1530008" y="237454"/>
            <a:ext cx="192917" cy="192917"/>
            <a:chOff x="1846423" y="362300"/>
            <a:chExt cx="131213" cy="131213"/>
          </a:xfrm>
        </p:grpSpPr>
        <p:sp>
          <p:nvSpPr>
            <p:cNvPr id="1388" name="Google Shape;1388;p3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90" name="Google Shape;1390;p39"/>
          <p:cNvSpPr txBox="1">
            <a:spLocks noGrp="1"/>
          </p:cNvSpPr>
          <p:nvPr>
            <p:ph type="title"/>
          </p:nvPr>
        </p:nvSpPr>
        <p:spPr>
          <a:xfrm>
            <a:off x="938767" y="743712"/>
            <a:ext cx="102900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39"/>
          <p:cNvSpPr/>
          <p:nvPr/>
        </p:nvSpPr>
        <p:spPr>
          <a:xfrm>
            <a:off x="11062685" y="942329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2" name="Google Shape;1392;p39"/>
          <p:cNvSpPr/>
          <p:nvPr/>
        </p:nvSpPr>
        <p:spPr>
          <a:xfrm>
            <a:off x="465701" y="5780111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3" name="Google Shape;1393;p39"/>
          <p:cNvSpPr/>
          <p:nvPr/>
        </p:nvSpPr>
        <p:spPr>
          <a:xfrm>
            <a:off x="5844634" y="2156367"/>
            <a:ext cx="6449015" cy="4701573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835648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5" name="Google Shape;1395;p40"/>
          <p:cNvGrpSpPr/>
          <p:nvPr/>
        </p:nvGrpSpPr>
        <p:grpSpPr>
          <a:xfrm flipH="1">
            <a:off x="4815943" y="1688456"/>
            <a:ext cx="2385383" cy="1410741"/>
            <a:chOff x="2373608" y="486350"/>
            <a:chExt cx="1622415" cy="959514"/>
          </a:xfrm>
        </p:grpSpPr>
        <p:sp>
          <p:nvSpPr>
            <p:cNvPr id="1396" name="Google Shape;1396;p40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01" name="Google Shape;1401;p40"/>
          <p:cNvGrpSpPr/>
          <p:nvPr/>
        </p:nvGrpSpPr>
        <p:grpSpPr>
          <a:xfrm rot="-2700000" flipH="1">
            <a:off x="3016910" y="4349519"/>
            <a:ext cx="2271585" cy="1751903"/>
            <a:chOff x="6741832" y="3407978"/>
            <a:chExt cx="1544870" cy="1191442"/>
          </a:xfrm>
        </p:grpSpPr>
        <p:sp>
          <p:nvSpPr>
            <p:cNvPr id="1402" name="Google Shape;1402;p40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05" name="Google Shape;1405;p40"/>
          <p:cNvSpPr/>
          <p:nvPr/>
        </p:nvSpPr>
        <p:spPr>
          <a:xfrm>
            <a:off x="354385" y="1874278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06" name="Google Shape;1406;p40"/>
          <p:cNvGrpSpPr/>
          <p:nvPr/>
        </p:nvGrpSpPr>
        <p:grpSpPr>
          <a:xfrm>
            <a:off x="1326823" y="6018122"/>
            <a:ext cx="382884" cy="383841"/>
            <a:chOff x="623344" y="1024551"/>
            <a:chExt cx="260418" cy="261069"/>
          </a:xfrm>
        </p:grpSpPr>
        <p:sp>
          <p:nvSpPr>
            <p:cNvPr id="1407" name="Google Shape;1407;p40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09" name="Google Shape;1409;p40"/>
          <p:cNvGrpSpPr/>
          <p:nvPr/>
        </p:nvGrpSpPr>
        <p:grpSpPr>
          <a:xfrm>
            <a:off x="412042" y="4489871"/>
            <a:ext cx="192917" cy="192917"/>
            <a:chOff x="1846423" y="362300"/>
            <a:chExt cx="131213" cy="131213"/>
          </a:xfrm>
        </p:grpSpPr>
        <p:sp>
          <p:nvSpPr>
            <p:cNvPr id="1410" name="Google Shape;1410;p4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2" name="Google Shape;1412;p40"/>
          <p:cNvGrpSpPr/>
          <p:nvPr/>
        </p:nvGrpSpPr>
        <p:grpSpPr>
          <a:xfrm>
            <a:off x="2415675" y="4682804"/>
            <a:ext cx="192917" cy="192917"/>
            <a:chOff x="1846423" y="362300"/>
            <a:chExt cx="131213" cy="131213"/>
          </a:xfrm>
        </p:grpSpPr>
        <p:sp>
          <p:nvSpPr>
            <p:cNvPr id="1413" name="Google Shape;1413;p4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5" name="Google Shape;1415;p40"/>
          <p:cNvGrpSpPr/>
          <p:nvPr/>
        </p:nvGrpSpPr>
        <p:grpSpPr>
          <a:xfrm>
            <a:off x="3801842" y="2761504"/>
            <a:ext cx="192917" cy="192917"/>
            <a:chOff x="1846423" y="362300"/>
            <a:chExt cx="131213" cy="131213"/>
          </a:xfrm>
        </p:grpSpPr>
        <p:sp>
          <p:nvSpPr>
            <p:cNvPr id="1416" name="Google Shape;1416;p4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8" name="Google Shape;1418;p40"/>
          <p:cNvGrpSpPr/>
          <p:nvPr/>
        </p:nvGrpSpPr>
        <p:grpSpPr>
          <a:xfrm>
            <a:off x="2482808" y="1874271"/>
            <a:ext cx="192917" cy="192917"/>
            <a:chOff x="1846423" y="362300"/>
            <a:chExt cx="131213" cy="131213"/>
          </a:xfrm>
        </p:grpSpPr>
        <p:sp>
          <p:nvSpPr>
            <p:cNvPr id="1419" name="Google Shape;1419;p4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1" name="Google Shape;1421;p40"/>
          <p:cNvGrpSpPr/>
          <p:nvPr/>
        </p:nvGrpSpPr>
        <p:grpSpPr>
          <a:xfrm>
            <a:off x="6943441" y="4875738"/>
            <a:ext cx="192917" cy="192917"/>
            <a:chOff x="1846423" y="362300"/>
            <a:chExt cx="131213" cy="131213"/>
          </a:xfrm>
        </p:grpSpPr>
        <p:sp>
          <p:nvSpPr>
            <p:cNvPr id="1422" name="Google Shape;1422;p4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4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4" name="Google Shape;1424;p40"/>
          <p:cNvGrpSpPr/>
          <p:nvPr/>
        </p:nvGrpSpPr>
        <p:grpSpPr>
          <a:xfrm>
            <a:off x="7201341" y="1324404"/>
            <a:ext cx="192917" cy="192917"/>
            <a:chOff x="1846423" y="362300"/>
            <a:chExt cx="131213" cy="131213"/>
          </a:xfrm>
        </p:grpSpPr>
        <p:sp>
          <p:nvSpPr>
            <p:cNvPr id="1425" name="Google Shape;1425;p4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27" name="Google Shape;1427;p40"/>
          <p:cNvGrpSpPr/>
          <p:nvPr/>
        </p:nvGrpSpPr>
        <p:grpSpPr>
          <a:xfrm>
            <a:off x="9012557" y="459189"/>
            <a:ext cx="382884" cy="383841"/>
            <a:chOff x="623344" y="1024551"/>
            <a:chExt cx="260418" cy="261069"/>
          </a:xfrm>
        </p:grpSpPr>
        <p:sp>
          <p:nvSpPr>
            <p:cNvPr id="1428" name="Google Shape;1428;p40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9" name="Google Shape;1429;p40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30" name="Google Shape;1430;p40"/>
          <p:cNvGrpSpPr/>
          <p:nvPr/>
        </p:nvGrpSpPr>
        <p:grpSpPr>
          <a:xfrm>
            <a:off x="5826908" y="459204"/>
            <a:ext cx="192917" cy="192917"/>
            <a:chOff x="1846423" y="362300"/>
            <a:chExt cx="131213" cy="131213"/>
          </a:xfrm>
        </p:grpSpPr>
        <p:sp>
          <p:nvSpPr>
            <p:cNvPr id="1431" name="Google Shape;1431;p4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33" name="Google Shape;1433;p40"/>
          <p:cNvSpPr txBox="1">
            <a:spLocks noGrp="1"/>
          </p:cNvSpPr>
          <p:nvPr>
            <p:ph type="subTitle" idx="1"/>
          </p:nvPr>
        </p:nvSpPr>
        <p:spPr>
          <a:xfrm>
            <a:off x="4574800" y="3068400"/>
            <a:ext cx="3157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434" name="Google Shape;1434;p40"/>
          <p:cNvSpPr txBox="1">
            <a:spLocks noGrp="1"/>
          </p:cNvSpPr>
          <p:nvPr>
            <p:ph type="subTitle" idx="2"/>
          </p:nvPr>
        </p:nvSpPr>
        <p:spPr>
          <a:xfrm>
            <a:off x="4574808" y="3463236"/>
            <a:ext cx="31576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5" name="Google Shape;1435;p40"/>
          <p:cNvSpPr txBox="1">
            <a:spLocks noGrp="1"/>
          </p:cNvSpPr>
          <p:nvPr>
            <p:ph type="subTitle" idx="3"/>
          </p:nvPr>
        </p:nvSpPr>
        <p:spPr>
          <a:xfrm>
            <a:off x="1175332" y="3068400"/>
            <a:ext cx="31588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436" name="Google Shape;1436;p40"/>
          <p:cNvSpPr txBox="1">
            <a:spLocks noGrp="1"/>
          </p:cNvSpPr>
          <p:nvPr>
            <p:ph type="subTitle" idx="4"/>
          </p:nvPr>
        </p:nvSpPr>
        <p:spPr>
          <a:xfrm>
            <a:off x="1175347" y="3463233"/>
            <a:ext cx="31588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40"/>
          <p:cNvSpPr txBox="1">
            <a:spLocks noGrp="1"/>
          </p:cNvSpPr>
          <p:nvPr>
            <p:ph type="title"/>
          </p:nvPr>
        </p:nvSpPr>
        <p:spPr>
          <a:xfrm>
            <a:off x="1175333" y="749200"/>
            <a:ext cx="100656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8" name="Google Shape;1438;p40"/>
          <p:cNvSpPr/>
          <p:nvPr/>
        </p:nvSpPr>
        <p:spPr>
          <a:xfrm rot="-5400000" flipH="1">
            <a:off x="6271991" y="858494"/>
            <a:ext cx="6869767" cy="5141012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3899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5"/>
          <p:cNvGrpSpPr/>
          <p:nvPr/>
        </p:nvGrpSpPr>
        <p:grpSpPr>
          <a:xfrm rot="10800000" flipH="1">
            <a:off x="196910" y="5291590"/>
            <a:ext cx="2385383" cy="1410741"/>
            <a:chOff x="2373608" y="486350"/>
            <a:chExt cx="1622415" cy="959514"/>
          </a:xfrm>
        </p:grpSpPr>
        <p:sp>
          <p:nvSpPr>
            <p:cNvPr id="128" name="Google Shape;128;p5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" name="Google Shape;133;p5"/>
          <p:cNvGrpSpPr/>
          <p:nvPr/>
        </p:nvGrpSpPr>
        <p:grpSpPr>
          <a:xfrm rot="-9295367" flipH="1">
            <a:off x="10482098" y="427386"/>
            <a:ext cx="1678132" cy="1294217"/>
            <a:chOff x="6741832" y="3407978"/>
            <a:chExt cx="1544870" cy="1191442"/>
          </a:xfrm>
        </p:grpSpPr>
        <p:sp>
          <p:nvSpPr>
            <p:cNvPr id="134" name="Google Shape;134;p5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7" name="Google Shape;137;p5"/>
          <p:cNvSpPr/>
          <p:nvPr/>
        </p:nvSpPr>
        <p:spPr>
          <a:xfrm>
            <a:off x="196885" y="154411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" name="Google Shape;138;p5"/>
          <p:cNvGrpSpPr/>
          <p:nvPr/>
        </p:nvGrpSpPr>
        <p:grpSpPr>
          <a:xfrm>
            <a:off x="3276823" y="6206522"/>
            <a:ext cx="382884" cy="383841"/>
            <a:chOff x="623344" y="1024551"/>
            <a:chExt cx="260418" cy="261069"/>
          </a:xfrm>
        </p:grpSpPr>
        <p:sp>
          <p:nvSpPr>
            <p:cNvPr id="139" name="Google Shape;139;p5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1" name="Google Shape;141;p5"/>
          <p:cNvGrpSpPr/>
          <p:nvPr/>
        </p:nvGrpSpPr>
        <p:grpSpPr>
          <a:xfrm>
            <a:off x="412042" y="4489871"/>
            <a:ext cx="192917" cy="192917"/>
            <a:chOff x="1846423" y="362300"/>
            <a:chExt cx="131213" cy="131213"/>
          </a:xfrm>
        </p:grpSpPr>
        <p:sp>
          <p:nvSpPr>
            <p:cNvPr id="142" name="Google Shape;142;p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" name="Google Shape;144;p5"/>
          <p:cNvGrpSpPr/>
          <p:nvPr/>
        </p:nvGrpSpPr>
        <p:grpSpPr>
          <a:xfrm>
            <a:off x="6654808" y="6482071"/>
            <a:ext cx="192917" cy="192917"/>
            <a:chOff x="1846423" y="362300"/>
            <a:chExt cx="131213" cy="131213"/>
          </a:xfrm>
        </p:grpSpPr>
        <p:sp>
          <p:nvSpPr>
            <p:cNvPr id="145" name="Google Shape;145;p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7" name="Google Shape;147;p5"/>
          <p:cNvGrpSpPr/>
          <p:nvPr/>
        </p:nvGrpSpPr>
        <p:grpSpPr>
          <a:xfrm>
            <a:off x="855442" y="1948704"/>
            <a:ext cx="192917" cy="192917"/>
            <a:chOff x="1846423" y="362300"/>
            <a:chExt cx="131213" cy="131213"/>
          </a:xfrm>
        </p:grpSpPr>
        <p:sp>
          <p:nvSpPr>
            <p:cNvPr id="148" name="Google Shape;148;p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0" name="Google Shape;150;p5"/>
          <p:cNvGrpSpPr/>
          <p:nvPr/>
        </p:nvGrpSpPr>
        <p:grpSpPr>
          <a:xfrm>
            <a:off x="11469808" y="2448904"/>
            <a:ext cx="192917" cy="192917"/>
            <a:chOff x="1846423" y="362300"/>
            <a:chExt cx="131213" cy="131213"/>
          </a:xfrm>
        </p:grpSpPr>
        <p:sp>
          <p:nvSpPr>
            <p:cNvPr id="151" name="Google Shape;151;p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3" name="Google Shape;153;p5"/>
          <p:cNvGrpSpPr/>
          <p:nvPr/>
        </p:nvGrpSpPr>
        <p:grpSpPr>
          <a:xfrm>
            <a:off x="5999542" y="5007604"/>
            <a:ext cx="192917" cy="192917"/>
            <a:chOff x="1846423" y="362300"/>
            <a:chExt cx="131213" cy="131213"/>
          </a:xfrm>
        </p:grpSpPr>
        <p:sp>
          <p:nvSpPr>
            <p:cNvPr id="154" name="Google Shape;154;p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" name="Google Shape;156;p5"/>
          <p:cNvGrpSpPr/>
          <p:nvPr/>
        </p:nvGrpSpPr>
        <p:grpSpPr>
          <a:xfrm>
            <a:off x="11773342" y="714804"/>
            <a:ext cx="192917" cy="192917"/>
            <a:chOff x="1846423" y="362300"/>
            <a:chExt cx="131213" cy="131213"/>
          </a:xfrm>
        </p:grpSpPr>
        <p:sp>
          <p:nvSpPr>
            <p:cNvPr id="157" name="Google Shape;157;p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9" name="Google Shape;159;p5"/>
          <p:cNvGrpSpPr/>
          <p:nvPr/>
        </p:nvGrpSpPr>
        <p:grpSpPr>
          <a:xfrm>
            <a:off x="8402957" y="75356"/>
            <a:ext cx="382884" cy="383841"/>
            <a:chOff x="623344" y="1024551"/>
            <a:chExt cx="260418" cy="261069"/>
          </a:xfrm>
        </p:grpSpPr>
        <p:sp>
          <p:nvSpPr>
            <p:cNvPr id="160" name="Google Shape;160;p5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" name="Google Shape;162;p5"/>
          <p:cNvGrpSpPr/>
          <p:nvPr/>
        </p:nvGrpSpPr>
        <p:grpSpPr>
          <a:xfrm>
            <a:off x="4506108" y="154404"/>
            <a:ext cx="192917" cy="192917"/>
            <a:chOff x="1846423" y="362300"/>
            <a:chExt cx="131213" cy="131213"/>
          </a:xfrm>
        </p:grpSpPr>
        <p:sp>
          <p:nvSpPr>
            <p:cNvPr id="163" name="Google Shape;163;p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5" name="Google Shape;165;p5"/>
          <p:cNvSpPr txBox="1">
            <a:spLocks noGrp="1"/>
          </p:cNvSpPr>
          <p:nvPr>
            <p:ph type="subTitle" idx="1"/>
          </p:nvPr>
        </p:nvSpPr>
        <p:spPr>
          <a:xfrm>
            <a:off x="6399183" y="2509033"/>
            <a:ext cx="39508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subTitle" idx="2"/>
          </p:nvPr>
        </p:nvSpPr>
        <p:spPr>
          <a:xfrm>
            <a:off x="6399183" y="2903867"/>
            <a:ext cx="3950800" cy="2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071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subTitle" idx="3"/>
          </p:nvPr>
        </p:nvSpPr>
        <p:spPr>
          <a:xfrm>
            <a:off x="1842017" y="2509033"/>
            <a:ext cx="39508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subTitle" idx="4"/>
          </p:nvPr>
        </p:nvSpPr>
        <p:spPr>
          <a:xfrm>
            <a:off x="1842017" y="2903867"/>
            <a:ext cx="3950800" cy="29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071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1175333" y="749200"/>
            <a:ext cx="100656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"/>
          <p:cNvSpPr/>
          <p:nvPr/>
        </p:nvSpPr>
        <p:spPr>
          <a:xfrm rot="-5400000" flipH="1">
            <a:off x="9114702" y="3701248"/>
            <a:ext cx="3617935" cy="2707457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155475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440;p41"/>
          <p:cNvGrpSpPr/>
          <p:nvPr/>
        </p:nvGrpSpPr>
        <p:grpSpPr>
          <a:xfrm rot="-3829099" flipH="1">
            <a:off x="910965" y="685282"/>
            <a:ext cx="2271687" cy="1751981"/>
            <a:chOff x="6741832" y="3407978"/>
            <a:chExt cx="1544870" cy="1191442"/>
          </a:xfrm>
        </p:grpSpPr>
        <p:sp>
          <p:nvSpPr>
            <p:cNvPr id="1441" name="Google Shape;1441;p41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44" name="Google Shape;1444;p41"/>
          <p:cNvSpPr/>
          <p:nvPr/>
        </p:nvSpPr>
        <p:spPr>
          <a:xfrm>
            <a:off x="10574185" y="4774162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45" name="Google Shape;1445;p41"/>
          <p:cNvGrpSpPr/>
          <p:nvPr/>
        </p:nvGrpSpPr>
        <p:grpSpPr>
          <a:xfrm>
            <a:off x="1145490" y="5581722"/>
            <a:ext cx="382884" cy="383841"/>
            <a:chOff x="623344" y="1024551"/>
            <a:chExt cx="260418" cy="261069"/>
          </a:xfrm>
        </p:grpSpPr>
        <p:sp>
          <p:nvSpPr>
            <p:cNvPr id="1446" name="Google Shape;1446;p41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48" name="Google Shape;1448;p41"/>
          <p:cNvGrpSpPr/>
          <p:nvPr/>
        </p:nvGrpSpPr>
        <p:grpSpPr>
          <a:xfrm>
            <a:off x="2046108" y="2952820"/>
            <a:ext cx="192917" cy="192917"/>
            <a:chOff x="1846423" y="362300"/>
            <a:chExt cx="131213" cy="131213"/>
          </a:xfrm>
        </p:grpSpPr>
        <p:sp>
          <p:nvSpPr>
            <p:cNvPr id="1449" name="Google Shape;1449;p4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1" name="Google Shape;1451;p41"/>
          <p:cNvGrpSpPr/>
          <p:nvPr/>
        </p:nvGrpSpPr>
        <p:grpSpPr>
          <a:xfrm>
            <a:off x="5091908" y="6431854"/>
            <a:ext cx="192917" cy="192917"/>
            <a:chOff x="1846423" y="362300"/>
            <a:chExt cx="131213" cy="131213"/>
          </a:xfrm>
        </p:grpSpPr>
        <p:sp>
          <p:nvSpPr>
            <p:cNvPr id="1452" name="Google Shape;1452;p4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54" name="Google Shape;1454;p41"/>
          <p:cNvGrpSpPr/>
          <p:nvPr/>
        </p:nvGrpSpPr>
        <p:grpSpPr>
          <a:xfrm flipH="1">
            <a:off x="7530610" y="987456"/>
            <a:ext cx="2385383" cy="1410741"/>
            <a:chOff x="2373608" y="486350"/>
            <a:chExt cx="1622415" cy="959514"/>
          </a:xfrm>
        </p:grpSpPr>
        <p:sp>
          <p:nvSpPr>
            <p:cNvPr id="1455" name="Google Shape;1455;p41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41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41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41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41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0" name="Google Shape;1460;p41"/>
          <p:cNvGrpSpPr/>
          <p:nvPr/>
        </p:nvGrpSpPr>
        <p:grpSpPr>
          <a:xfrm>
            <a:off x="5999508" y="2319387"/>
            <a:ext cx="192917" cy="192917"/>
            <a:chOff x="1846423" y="362300"/>
            <a:chExt cx="131213" cy="131213"/>
          </a:xfrm>
        </p:grpSpPr>
        <p:sp>
          <p:nvSpPr>
            <p:cNvPr id="1461" name="Google Shape;1461;p4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4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3" name="Google Shape;1463;p41"/>
          <p:cNvGrpSpPr/>
          <p:nvPr/>
        </p:nvGrpSpPr>
        <p:grpSpPr>
          <a:xfrm>
            <a:off x="9952908" y="3881653"/>
            <a:ext cx="192917" cy="192917"/>
            <a:chOff x="1846423" y="362300"/>
            <a:chExt cx="131213" cy="131213"/>
          </a:xfrm>
        </p:grpSpPr>
        <p:sp>
          <p:nvSpPr>
            <p:cNvPr id="1464" name="Google Shape;1464;p4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66" name="Google Shape;1466;p41"/>
          <p:cNvGrpSpPr/>
          <p:nvPr/>
        </p:nvGrpSpPr>
        <p:grpSpPr>
          <a:xfrm>
            <a:off x="11119323" y="2398189"/>
            <a:ext cx="382884" cy="383841"/>
            <a:chOff x="623344" y="1024551"/>
            <a:chExt cx="260418" cy="261069"/>
          </a:xfrm>
        </p:grpSpPr>
        <p:sp>
          <p:nvSpPr>
            <p:cNvPr id="1467" name="Google Shape;1467;p41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69" name="Google Shape;1469;p41"/>
          <p:cNvSpPr txBox="1">
            <a:spLocks noGrp="1"/>
          </p:cNvSpPr>
          <p:nvPr>
            <p:ph type="subTitle" idx="1"/>
          </p:nvPr>
        </p:nvSpPr>
        <p:spPr>
          <a:xfrm>
            <a:off x="6451341" y="4379333"/>
            <a:ext cx="3501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470" name="Google Shape;1470;p41"/>
          <p:cNvSpPr txBox="1">
            <a:spLocks noGrp="1"/>
          </p:cNvSpPr>
          <p:nvPr>
            <p:ph type="subTitle" idx="2"/>
          </p:nvPr>
        </p:nvSpPr>
        <p:spPr>
          <a:xfrm>
            <a:off x="6451341" y="4774169"/>
            <a:ext cx="3501600" cy="10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1" name="Google Shape;1471;p41"/>
          <p:cNvSpPr txBox="1">
            <a:spLocks noGrp="1"/>
          </p:cNvSpPr>
          <p:nvPr>
            <p:ph type="subTitle" idx="3"/>
          </p:nvPr>
        </p:nvSpPr>
        <p:spPr>
          <a:xfrm>
            <a:off x="2239059" y="4379333"/>
            <a:ext cx="3501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472" name="Google Shape;1472;p41"/>
          <p:cNvSpPr txBox="1">
            <a:spLocks noGrp="1"/>
          </p:cNvSpPr>
          <p:nvPr>
            <p:ph type="subTitle" idx="4"/>
          </p:nvPr>
        </p:nvSpPr>
        <p:spPr>
          <a:xfrm>
            <a:off x="2239067" y="4774167"/>
            <a:ext cx="3501600" cy="10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3" name="Google Shape;1473;p41"/>
          <p:cNvSpPr txBox="1">
            <a:spLocks noGrp="1"/>
          </p:cNvSpPr>
          <p:nvPr>
            <p:ph type="title"/>
          </p:nvPr>
        </p:nvSpPr>
        <p:spPr>
          <a:xfrm>
            <a:off x="950967" y="749200"/>
            <a:ext cx="102900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48238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5" name="Google Shape;1475;p42"/>
          <p:cNvGrpSpPr/>
          <p:nvPr/>
        </p:nvGrpSpPr>
        <p:grpSpPr>
          <a:xfrm flipH="1">
            <a:off x="9322977" y="494974"/>
            <a:ext cx="2385383" cy="1410741"/>
            <a:chOff x="2373608" y="486350"/>
            <a:chExt cx="1622415" cy="959514"/>
          </a:xfrm>
        </p:grpSpPr>
        <p:sp>
          <p:nvSpPr>
            <p:cNvPr id="1476" name="Google Shape;1476;p42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42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42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42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42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81" name="Google Shape;1481;p42"/>
          <p:cNvGrpSpPr/>
          <p:nvPr/>
        </p:nvGrpSpPr>
        <p:grpSpPr>
          <a:xfrm rot="-2700000" flipH="1">
            <a:off x="1643444" y="4774919"/>
            <a:ext cx="2271585" cy="1751903"/>
            <a:chOff x="6741832" y="3407978"/>
            <a:chExt cx="1544870" cy="1191442"/>
          </a:xfrm>
        </p:grpSpPr>
        <p:sp>
          <p:nvSpPr>
            <p:cNvPr id="1482" name="Google Shape;1482;p42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42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42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85" name="Google Shape;1485;p42"/>
          <p:cNvSpPr/>
          <p:nvPr/>
        </p:nvSpPr>
        <p:spPr>
          <a:xfrm>
            <a:off x="2066551" y="1122745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86" name="Google Shape;1486;p42"/>
          <p:cNvGrpSpPr/>
          <p:nvPr/>
        </p:nvGrpSpPr>
        <p:grpSpPr>
          <a:xfrm>
            <a:off x="4895273" y="4875722"/>
            <a:ext cx="382884" cy="383841"/>
            <a:chOff x="623344" y="1024551"/>
            <a:chExt cx="260418" cy="261069"/>
          </a:xfrm>
        </p:grpSpPr>
        <p:sp>
          <p:nvSpPr>
            <p:cNvPr id="1487" name="Google Shape;1487;p42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89" name="Google Shape;1489;p42"/>
          <p:cNvGrpSpPr/>
          <p:nvPr/>
        </p:nvGrpSpPr>
        <p:grpSpPr>
          <a:xfrm>
            <a:off x="8167575" y="1122738"/>
            <a:ext cx="192917" cy="192917"/>
            <a:chOff x="1846423" y="362300"/>
            <a:chExt cx="131213" cy="131213"/>
          </a:xfrm>
        </p:grpSpPr>
        <p:sp>
          <p:nvSpPr>
            <p:cNvPr id="1490" name="Google Shape;1490;p4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92" name="Google Shape;1492;p42"/>
          <p:cNvGrpSpPr/>
          <p:nvPr/>
        </p:nvGrpSpPr>
        <p:grpSpPr>
          <a:xfrm>
            <a:off x="482475" y="586304"/>
            <a:ext cx="192917" cy="192917"/>
            <a:chOff x="1846423" y="362300"/>
            <a:chExt cx="131213" cy="131213"/>
          </a:xfrm>
        </p:grpSpPr>
        <p:sp>
          <p:nvSpPr>
            <p:cNvPr id="1493" name="Google Shape;1493;p4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95" name="Google Shape;1495;p42"/>
          <p:cNvGrpSpPr/>
          <p:nvPr/>
        </p:nvGrpSpPr>
        <p:grpSpPr>
          <a:xfrm>
            <a:off x="4947275" y="1973071"/>
            <a:ext cx="192917" cy="192917"/>
            <a:chOff x="1846423" y="362300"/>
            <a:chExt cx="131213" cy="131213"/>
          </a:xfrm>
        </p:grpSpPr>
        <p:sp>
          <p:nvSpPr>
            <p:cNvPr id="1496" name="Google Shape;1496;p4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7" name="Google Shape;1497;p4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98" name="Google Shape;1498;p42"/>
          <p:cNvGrpSpPr/>
          <p:nvPr/>
        </p:nvGrpSpPr>
        <p:grpSpPr>
          <a:xfrm>
            <a:off x="350742" y="3332538"/>
            <a:ext cx="192917" cy="192917"/>
            <a:chOff x="1846423" y="362300"/>
            <a:chExt cx="131213" cy="131213"/>
          </a:xfrm>
        </p:grpSpPr>
        <p:sp>
          <p:nvSpPr>
            <p:cNvPr id="1499" name="Google Shape;1499;p4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0" name="Google Shape;1500;p4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01" name="Google Shape;1501;p42"/>
          <p:cNvGrpSpPr/>
          <p:nvPr/>
        </p:nvGrpSpPr>
        <p:grpSpPr>
          <a:xfrm>
            <a:off x="3500842" y="393371"/>
            <a:ext cx="192917" cy="192917"/>
            <a:chOff x="1846423" y="362300"/>
            <a:chExt cx="131213" cy="131213"/>
          </a:xfrm>
        </p:grpSpPr>
        <p:sp>
          <p:nvSpPr>
            <p:cNvPr id="1502" name="Google Shape;1502;p4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3" name="Google Shape;1503;p4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04" name="Google Shape;1504;p42"/>
          <p:cNvSpPr txBox="1">
            <a:spLocks noGrp="1"/>
          </p:cNvSpPr>
          <p:nvPr>
            <p:ph type="title"/>
          </p:nvPr>
        </p:nvSpPr>
        <p:spPr>
          <a:xfrm>
            <a:off x="1175333" y="2166000"/>
            <a:ext cx="46252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05" name="Google Shape;1505;p42"/>
          <p:cNvSpPr txBox="1">
            <a:spLocks noGrp="1"/>
          </p:cNvSpPr>
          <p:nvPr>
            <p:ph type="subTitle" idx="1"/>
          </p:nvPr>
        </p:nvSpPr>
        <p:spPr>
          <a:xfrm>
            <a:off x="1175333" y="3167333"/>
            <a:ext cx="4483600" cy="1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6" name="Google Shape;1506;p42"/>
          <p:cNvSpPr/>
          <p:nvPr/>
        </p:nvSpPr>
        <p:spPr>
          <a:xfrm>
            <a:off x="6007662" y="2332834"/>
            <a:ext cx="6283439" cy="4525157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319977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8" name="Google Shape;1508;p43"/>
          <p:cNvGrpSpPr/>
          <p:nvPr/>
        </p:nvGrpSpPr>
        <p:grpSpPr>
          <a:xfrm rot="2700000">
            <a:off x="6902543" y="4443719"/>
            <a:ext cx="2271585" cy="1751903"/>
            <a:chOff x="6741832" y="3407978"/>
            <a:chExt cx="1544870" cy="1191442"/>
          </a:xfrm>
        </p:grpSpPr>
        <p:sp>
          <p:nvSpPr>
            <p:cNvPr id="1509" name="Google Shape;1509;p43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0" name="Google Shape;1510;p43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1" name="Google Shape;1511;p43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12" name="Google Shape;1512;p43"/>
          <p:cNvSpPr/>
          <p:nvPr/>
        </p:nvSpPr>
        <p:spPr>
          <a:xfrm>
            <a:off x="9820085" y="1219211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13" name="Google Shape;1513;p43"/>
          <p:cNvGrpSpPr/>
          <p:nvPr/>
        </p:nvGrpSpPr>
        <p:grpSpPr>
          <a:xfrm flipH="1">
            <a:off x="4843677" y="615440"/>
            <a:ext cx="2385383" cy="1410741"/>
            <a:chOff x="2373608" y="486350"/>
            <a:chExt cx="1622415" cy="959514"/>
          </a:xfrm>
        </p:grpSpPr>
        <p:sp>
          <p:nvSpPr>
            <p:cNvPr id="1514" name="Google Shape;1514;p43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9" name="Google Shape;1519;p43"/>
          <p:cNvGrpSpPr/>
          <p:nvPr/>
        </p:nvGrpSpPr>
        <p:grpSpPr>
          <a:xfrm>
            <a:off x="8430306" y="1517422"/>
            <a:ext cx="382884" cy="383841"/>
            <a:chOff x="623344" y="1024551"/>
            <a:chExt cx="260418" cy="261069"/>
          </a:xfrm>
        </p:grpSpPr>
        <p:sp>
          <p:nvSpPr>
            <p:cNvPr id="1520" name="Google Shape;1520;p43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22" name="Google Shape;1522;p43"/>
          <p:cNvGrpSpPr/>
          <p:nvPr/>
        </p:nvGrpSpPr>
        <p:grpSpPr>
          <a:xfrm>
            <a:off x="6538041" y="3999838"/>
            <a:ext cx="192917" cy="192917"/>
            <a:chOff x="1846423" y="362300"/>
            <a:chExt cx="131213" cy="131213"/>
          </a:xfrm>
        </p:grpSpPr>
        <p:sp>
          <p:nvSpPr>
            <p:cNvPr id="1523" name="Google Shape;1523;p4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4" name="Google Shape;1524;p4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25" name="Google Shape;1525;p43"/>
          <p:cNvGrpSpPr/>
          <p:nvPr/>
        </p:nvGrpSpPr>
        <p:grpSpPr>
          <a:xfrm>
            <a:off x="10127375" y="5404971"/>
            <a:ext cx="192917" cy="192917"/>
            <a:chOff x="1846423" y="362300"/>
            <a:chExt cx="131213" cy="131213"/>
          </a:xfrm>
        </p:grpSpPr>
        <p:sp>
          <p:nvSpPr>
            <p:cNvPr id="1526" name="Google Shape;1526;p4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7" name="Google Shape;1527;p4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28" name="Google Shape;1528;p43"/>
          <p:cNvGrpSpPr/>
          <p:nvPr/>
        </p:nvGrpSpPr>
        <p:grpSpPr>
          <a:xfrm>
            <a:off x="2182308" y="635071"/>
            <a:ext cx="192917" cy="192917"/>
            <a:chOff x="1846423" y="362300"/>
            <a:chExt cx="131213" cy="131213"/>
          </a:xfrm>
        </p:grpSpPr>
        <p:sp>
          <p:nvSpPr>
            <p:cNvPr id="1529" name="Google Shape;1529;p4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0" name="Google Shape;1530;p4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31" name="Google Shape;1531;p43"/>
          <p:cNvGrpSpPr/>
          <p:nvPr/>
        </p:nvGrpSpPr>
        <p:grpSpPr>
          <a:xfrm>
            <a:off x="7454008" y="6341604"/>
            <a:ext cx="192917" cy="192917"/>
            <a:chOff x="1846423" y="362300"/>
            <a:chExt cx="131213" cy="131213"/>
          </a:xfrm>
        </p:grpSpPr>
        <p:sp>
          <p:nvSpPr>
            <p:cNvPr id="1532" name="Google Shape;1532;p4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4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34" name="Google Shape;1534;p43"/>
          <p:cNvGrpSpPr/>
          <p:nvPr/>
        </p:nvGrpSpPr>
        <p:grpSpPr>
          <a:xfrm>
            <a:off x="11757875" y="4192771"/>
            <a:ext cx="192917" cy="192917"/>
            <a:chOff x="1846423" y="362300"/>
            <a:chExt cx="131213" cy="131213"/>
          </a:xfrm>
        </p:grpSpPr>
        <p:sp>
          <p:nvSpPr>
            <p:cNvPr id="1535" name="Google Shape;1535;p4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4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37" name="Google Shape;1537;p43"/>
          <p:cNvGrpSpPr/>
          <p:nvPr/>
        </p:nvGrpSpPr>
        <p:grpSpPr>
          <a:xfrm>
            <a:off x="11442608" y="422504"/>
            <a:ext cx="192917" cy="192917"/>
            <a:chOff x="1846423" y="362300"/>
            <a:chExt cx="131213" cy="131213"/>
          </a:xfrm>
        </p:grpSpPr>
        <p:sp>
          <p:nvSpPr>
            <p:cNvPr id="1538" name="Google Shape;1538;p4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9" name="Google Shape;1539;p4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0" name="Google Shape;1540;p43"/>
          <p:cNvGrpSpPr/>
          <p:nvPr/>
        </p:nvGrpSpPr>
        <p:grpSpPr>
          <a:xfrm>
            <a:off x="8016475" y="328871"/>
            <a:ext cx="192917" cy="192917"/>
            <a:chOff x="1846423" y="362300"/>
            <a:chExt cx="131213" cy="131213"/>
          </a:xfrm>
        </p:grpSpPr>
        <p:sp>
          <p:nvSpPr>
            <p:cNvPr id="1541" name="Google Shape;1541;p4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2" name="Google Shape;1542;p4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43" name="Google Shape;1543;p43"/>
          <p:cNvGrpSpPr/>
          <p:nvPr/>
        </p:nvGrpSpPr>
        <p:grpSpPr>
          <a:xfrm>
            <a:off x="390975" y="1221720"/>
            <a:ext cx="192917" cy="192917"/>
            <a:chOff x="1846423" y="362300"/>
            <a:chExt cx="131213" cy="131213"/>
          </a:xfrm>
        </p:grpSpPr>
        <p:sp>
          <p:nvSpPr>
            <p:cNvPr id="1544" name="Google Shape;1544;p43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5" name="Google Shape;1545;p43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46" name="Google Shape;1546;p43"/>
          <p:cNvSpPr txBox="1">
            <a:spLocks noGrp="1"/>
          </p:cNvSpPr>
          <p:nvPr>
            <p:ph type="title"/>
          </p:nvPr>
        </p:nvSpPr>
        <p:spPr>
          <a:xfrm>
            <a:off x="6391467" y="2166000"/>
            <a:ext cx="46252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47" name="Google Shape;1547;p43"/>
          <p:cNvSpPr txBox="1">
            <a:spLocks noGrp="1"/>
          </p:cNvSpPr>
          <p:nvPr>
            <p:ph type="subTitle" idx="1"/>
          </p:nvPr>
        </p:nvSpPr>
        <p:spPr>
          <a:xfrm>
            <a:off x="6391467" y="3170400"/>
            <a:ext cx="4625200" cy="1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8" name="Google Shape;1548;p43"/>
          <p:cNvSpPr/>
          <p:nvPr/>
        </p:nvSpPr>
        <p:spPr>
          <a:xfrm flipH="1">
            <a:off x="-5" y="2332834"/>
            <a:ext cx="6283439" cy="4525157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914970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4"/>
          <p:cNvSpPr/>
          <p:nvPr/>
        </p:nvSpPr>
        <p:spPr>
          <a:xfrm rot="5400000">
            <a:off x="-693532" y="3208567"/>
            <a:ext cx="4344365" cy="3128764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51" name="Google Shape;1551;p44"/>
          <p:cNvGrpSpPr/>
          <p:nvPr/>
        </p:nvGrpSpPr>
        <p:grpSpPr>
          <a:xfrm rot="-2700000">
            <a:off x="10503943" y="5011392"/>
            <a:ext cx="1825016" cy="1407499"/>
            <a:chOff x="6741832" y="3407978"/>
            <a:chExt cx="1544870" cy="1191442"/>
          </a:xfrm>
        </p:grpSpPr>
        <p:sp>
          <p:nvSpPr>
            <p:cNvPr id="1552" name="Google Shape;1552;p44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5" name="Google Shape;1555;p44"/>
          <p:cNvSpPr/>
          <p:nvPr/>
        </p:nvSpPr>
        <p:spPr>
          <a:xfrm>
            <a:off x="11187618" y="105529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56" name="Google Shape;1556;p44"/>
          <p:cNvGrpSpPr/>
          <p:nvPr/>
        </p:nvGrpSpPr>
        <p:grpSpPr>
          <a:xfrm>
            <a:off x="1195790" y="169322"/>
            <a:ext cx="382884" cy="383841"/>
            <a:chOff x="623344" y="1024551"/>
            <a:chExt cx="260418" cy="261069"/>
          </a:xfrm>
        </p:grpSpPr>
        <p:sp>
          <p:nvSpPr>
            <p:cNvPr id="1557" name="Google Shape;1557;p44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8" name="Google Shape;1558;p44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59" name="Google Shape;1559;p44"/>
          <p:cNvGrpSpPr/>
          <p:nvPr/>
        </p:nvGrpSpPr>
        <p:grpSpPr>
          <a:xfrm>
            <a:off x="5637808" y="264787"/>
            <a:ext cx="192917" cy="192917"/>
            <a:chOff x="1846423" y="362300"/>
            <a:chExt cx="131213" cy="131213"/>
          </a:xfrm>
        </p:grpSpPr>
        <p:sp>
          <p:nvSpPr>
            <p:cNvPr id="1560" name="Google Shape;1560;p4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1" name="Google Shape;1561;p4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2" name="Google Shape;1562;p44"/>
          <p:cNvGrpSpPr/>
          <p:nvPr/>
        </p:nvGrpSpPr>
        <p:grpSpPr>
          <a:xfrm>
            <a:off x="6352757" y="6281222"/>
            <a:ext cx="382884" cy="383841"/>
            <a:chOff x="623344" y="1024551"/>
            <a:chExt cx="260418" cy="261069"/>
          </a:xfrm>
        </p:grpSpPr>
        <p:sp>
          <p:nvSpPr>
            <p:cNvPr id="1563" name="Google Shape;1563;p44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4" name="Google Shape;1564;p44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5" name="Google Shape;1565;p44"/>
          <p:cNvGrpSpPr/>
          <p:nvPr/>
        </p:nvGrpSpPr>
        <p:grpSpPr>
          <a:xfrm>
            <a:off x="9480875" y="6376687"/>
            <a:ext cx="192917" cy="192917"/>
            <a:chOff x="1846423" y="362300"/>
            <a:chExt cx="131213" cy="131213"/>
          </a:xfrm>
        </p:grpSpPr>
        <p:sp>
          <p:nvSpPr>
            <p:cNvPr id="1566" name="Google Shape;1566;p4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7" name="Google Shape;1567;p4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68" name="Google Shape;1568;p44"/>
          <p:cNvGrpSpPr/>
          <p:nvPr/>
        </p:nvGrpSpPr>
        <p:grpSpPr>
          <a:xfrm>
            <a:off x="812923" y="2311405"/>
            <a:ext cx="382884" cy="383841"/>
            <a:chOff x="623344" y="1024551"/>
            <a:chExt cx="260418" cy="261069"/>
          </a:xfrm>
        </p:grpSpPr>
        <p:sp>
          <p:nvSpPr>
            <p:cNvPr id="1569" name="Google Shape;1569;p44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0" name="Google Shape;1570;p44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1" name="Google Shape;1571;p44"/>
          <p:cNvGrpSpPr/>
          <p:nvPr/>
        </p:nvGrpSpPr>
        <p:grpSpPr>
          <a:xfrm>
            <a:off x="10365075" y="1219204"/>
            <a:ext cx="192917" cy="192917"/>
            <a:chOff x="1846423" y="362300"/>
            <a:chExt cx="131213" cy="131213"/>
          </a:xfrm>
        </p:grpSpPr>
        <p:sp>
          <p:nvSpPr>
            <p:cNvPr id="1572" name="Google Shape;1572;p4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3" name="Google Shape;1573;p4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4" name="Google Shape;1574;p44"/>
          <p:cNvGrpSpPr/>
          <p:nvPr/>
        </p:nvGrpSpPr>
        <p:grpSpPr>
          <a:xfrm>
            <a:off x="11751542" y="2656838"/>
            <a:ext cx="192917" cy="192917"/>
            <a:chOff x="1846423" y="362300"/>
            <a:chExt cx="131213" cy="131213"/>
          </a:xfrm>
        </p:grpSpPr>
        <p:sp>
          <p:nvSpPr>
            <p:cNvPr id="1575" name="Google Shape;1575;p4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6" name="Google Shape;1576;p4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77" name="Google Shape;1577;p44"/>
          <p:cNvSpPr txBox="1">
            <a:spLocks noGrp="1"/>
          </p:cNvSpPr>
          <p:nvPr>
            <p:ph type="subTitle" idx="1"/>
          </p:nvPr>
        </p:nvSpPr>
        <p:spPr>
          <a:xfrm>
            <a:off x="7126649" y="2030833"/>
            <a:ext cx="3380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578" name="Google Shape;1578;p44"/>
          <p:cNvSpPr txBox="1">
            <a:spLocks noGrp="1"/>
          </p:cNvSpPr>
          <p:nvPr>
            <p:ph type="subTitle" idx="2"/>
          </p:nvPr>
        </p:nvSpPr>
        <p:spPr>
          <a:xfrm>
            <a:off x="7126649" y="2425667"/>
            <a:ext cx="3380000" cy="1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9" name="Google Shape;1579;p44"/>
          <p:cNvSpPr txBox="1">
            <a:spLocks noGrp="1"/>
          </p:cNvSpPr>
          <p:nvPr>
            <p:ph type="subTitle" idx="3"/>
          </p:nvPr>
        </p:nvSpPr>
        <p:spPr>
          <a:xfrm>
            <a:off x="2552484" y="2030833"/>
            <a:ext cx="3380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580" name="Google Shape;1580;p44"/>
          <p:cNvSpPr txBox="1">
            <a:spLocks noGrp="1"/>
          </p:cNvSpPr>
          <p:nvPr>
            <p:ph type="subTitle" idx="4"/>
          </p:nvPr>
        </p:nvSpPr>
        <p:spPr>
          <a:xfrm>
            <a:off x="2552484" y="2425667"/>
            <a:ext cx="3380000" cy="1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1" name="Google Shape;1581;p44"/>
          <p:cNvSpPr txBox="1">
            <a:spLocks noGrp="1"/>
          </p:cNvSpPr>
          <p:nvPr>
            <p:ph type="title"/>
          </p:nvPr>
        </p:nvSpPr>
        <p:spPr>
          <a:xfrm>
            <a:off x="950967" y="749200"/>
            <a:ext cx="102900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82" name="Google Shape;1582;p44"/>
          <p:cNvSpPr txBox="1">
            <a:spLocks noGrp="1"/>
          </p:cNvSpPr>
          <p:nvPr>
            <p:ph type="subTitle" idx="5"/>
          </p:nvPr>
        </p:nvSpPr>
        <p:spPr>
          <a:xfrm>
            <a:off x="7126673" y="4004128"/>
            <a:ext cx="3380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583" name="Google Shape;1583;p44"/>
          <p:cNvSpPr txBox="1">
            <a:spLocks noGrp="1"/>
          </p:cNvSpPr>
          <p:nvPr>
            <p:ph type="subTitle" idx="6"/>
          </p:nvPr>
        </p:nvSpPr>
        <p:spPr>
          <a:xfrm>
            <a:off x="7126681" y="4398965"/>
            <a:ext cx="3380000" cy="1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4" name="Google Shape;1584;p44"/>
          <p:cNvSpPr txBox="1">
            <a:spLocks noGrp="1"/>
          </p:cNvSpPr>
          <p:nvPr>
            <p:ph type="subTitle" idx="7"/>
          </p:nvPr>
        </p:nvSpPr>
        <p:spPr>
          <a:xfrm>
            <a:off x="2552517" y="4004133"/>
            <a:ext cx="33800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585" name="Google Shape;1585;p44"/>
          <p:cNvSpPr txBox="1">
            <a:spLocks noGrp="1"/>
          </p:cNvSpPr>
          <p:nvPr>
            <p:ph type="subTitle" idx="8"/>
          </p:nvPr>
        </p:nvSpPr>
        <p:spPr>
          <a:xfrm>
            <a:off x="2552516" y="4398967"/>
            <a:ext cx="3380000" cy="10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6" name="Google Shape;1586;p44"/>
          <p:cNvSpPr/>
          <p:nvPr/>
        </p:nvSpPr>
        <p:spPr>
          <a:xfrm>
            <a:off x="316551" y="1290529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233239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Title and five columns "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" name="Google Shape;1588;p45"/>
          <p:cNvGrpSpPr/>
          <p:nvPr/>
        </p:nvGrpSpPr>
        <p:grpSpPr>
          <a:xfrm>
            <a:off x="10418975" y="2426404"/>
            <a:ext cx="192917" cy="192917"/>
            <a:chOff x="1846423" y="362300"/>
            <a:chExt cx="131213" cy="131213"/>
          </a:xfrm>
        </p:grpSpPr>
        <p:sp>
          <p:nvSpPr>
            <p:cNvPr id="1589" name="Google Shape;1589;p4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91" name="Google Shape;1591;p45"/>
          <p:cNvGrpSpPr/>
          <p:nvPr/>
        </p:nvGrpSpPr>
        <p:grpSpPr>
          <a:xfrm>
            <a:off x="10697308" y="823071"/>
            <a:ext cx="192917" cy="192917"/>
            <a:chOff x="1846423" y="362300"/>
            <a:chExt cx="131213" cy="131213"/>
          </a:xfrm>
        </p:grpSpPr>
        <p:sp>
          <p:nvSpPr>
            <p:cNvPr id="1592" name="Google Shape;1592;p4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94" name="Google Shape;1594;p45"/>
          <p:cNvSpPr txBox="1">
            <a:spLocks noGrp="1"/>
          </p:cNvSpPr>
          <p:nvPr>
            <p:ph type="subTitle" idx="1"/>
          </p:nvPr>
        </p:nvSpPr>
        <p:spPr>
          <a:xfrm>
            <a:off x="4415400" y="2554117"/>
            <a:ext cx="33612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595" name="Google Shape;1595;p45"/>
          <p:cNvSpPr txBox="1">
            <a:spLocks noGrp="1"/>
          </p:cNvSpPr>
          <p:nvPr>
            <p:ph type="subTitle" idx="2"/>
          </p:nvPr>
        </p:nvSpPr>
        <p:spPr>
          <a:xfrm>
            <a:off x="4415400" y="2955319"/>
            <a:ext cx="336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6" name="Google Shape;1596;p45"/>
          <p:cNvSpPr txBox="1">
            <a:spLocks noGrp="1"/>
          </p:cNvSpPr>
          <p:nvPr>
            <p:ph type="subTitle" idx="3"/>
          </p:nvPr>
        </p:nvSpPr>
        <p:spPr>
          <a:xfrm>
            <a:off x="927767" y="2554117"/>
            <a:ext cx="33612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597" name="Google Shape;1597;p45"/>
          <p:cNvSpPr txBox="1">
            <a:spLocks noGrp="1"/>
          </p:cNvSpPr>
          <p:nvPr>
            <p:ph type="subTitle" idx="4"/>
          </p:nvPr>
        </p:nvSpPr>
        <p:spPr>
          <a:xfrm>
            <a:off x="927767" y="2955317"/>
            <a:ext cx="336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8" name="Google Shape;1598;p45"/>
          <p:cNvSpPr txBox="1">
            <a:spLocks noGrp="1"/>
          </p:cNvSpPr>
          <p:nvPr>
            <p:ph type="subTitle" idx="5"/>
          </p:nvPr>
        </p:nvSpPr>
        <p:spPr>
          <a:xfrm>
            <a:off x="7899367" y="2554117"/>
            <a:ext cx="33648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599" name="Google Shape;1599;p45"/>
          <p:cNvSpPr txBox="1">
            <a:spLocks noGrp="1"/>
          </p:cNvSpPr>
          <p:nvPr>
            <p:ph type="subTitle" idx="6"/>
          </p:nvPr>
        </p:nvSpPr>
        <p:spPr>
          <a:xfrm>
            <a:off x="7901167" y="2955319"/>
            <a:ext cx="336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0" name="Google Shape;1600;p45"/>
          <p:cNvSpPr txBox="1">
            <a:spLocks noGrp="1"/>
          </p:cNvSpPr>
          <p:nvPr>
            <p:ph type="title"/>
          </p:nvPr>
        </p:nvSpPr>
        <p:spPr>
          <a:xfrm>
            <a:off x="950967" y="749200"/>
            <a:ext cx="102900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45"/>
          <p:cNvSpPr txBox="1">
            <a:spLocks noGrp="1"/>
          </p:cNvSpPr>
          <p:nvPr>
            <p:ph type="subTitle" idx="7"/>
          </p:nvPr>
        </p:nvSpPr>
        <p:spPr>
          <a:xfrm>
            <a:off x="2671600" y="4931867"/>
            <a:ext cx="33612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02" name="Google Shape;1602;p45"/>
          <p:cNvSpPr txBox="1">
            <a:spLocks noGrp="1"/>
          </p:cNvSpPr>
          <p:nvPr>
            <p:ph type="subTitle" idx="8"/>
          </p:nvPr>
        </p:nvSpPr>
        <p:spPr>
          <a:xfrm>
            <a:off x="2671600" y="5328233"/>
            <a:ext cx="336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45"/>
          <p:cNvSpPr txBox="1">
            <a:spLocks noGrp="1"/>
          </p:cNvSpPr>
          <p:nvPr>
            <p:ph type="subTitle" idx="9"/>
          </p:nvPr>
        </p:nvSpPr>
        <p:spPr>
          <a:xfrm>
            <a:off x="6155567" y="4931867"/>
            <a:ext cx="33648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04" name="Google Shape;1604;p45"/>
          <p:cNvSpPr txBox="1">
            <a:spLocks noGrp="1"/>
          </p:cNvSpPr>
          <p:nvPr>
            <p:ph type="subTitle" idx="13"/>
          </p:nvPr>
        </p:nvSpPr>
        <p:spPr>
          <a:xfrm>
            <a:off x="6157367" y="5328233"/>
            <a:ext cx="336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30089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46"/>
          <p:cNvSpPr/>
          <p:nvPr/>
        </p:nvSpPr>
        <p:spPr>
          <a:xfrm rot="10800000">
            <a:off x="-98478" y="-90121"/>
            <a:ext cx="6283439" cy="4525157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07" name="Google Shape;1607;p46"/>
          <p:cNvGrpSpPr/>
          <p:nvPr/>
        </p:nvGrpSpPr>
        <p:grpSpPr>
          <a:xfrm rot="10800000">
            <a:off x="10076145" y="5179001"/>
            <a:ext cx="1963633" cy="1514403"/>
            <a:chOff x="6741832" y="3407978"/>
            <a:chExt cx="1544870" cy="1191442"/>
          </a:xfrm>
        </p:grpSpPr>
        <p:sp>
          <p:nvSpPr>
            <p:cNvPr id="1608" name="Google Shape;1608;p46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11" name="Google Shape;1611;p46"/>
          <p:cNvSpPr/>
          <p:nvPr/>
        </p:nvSpPr>
        <p:spPr>
          <a:xfrm rot="10800000">
            <a:off x="7984785" y="-269341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12" name="Google Shape;1612;p46"/>
          <p:cNvGrpSpPr/>
          <p:nvPr/>
        </p:nvGrpSpPr>
        <p:grpSpPr>
          <a:xfrm rot="10800000">
            <a:off x="5418717" y="6281260"/>
            <a:ext cx="382884" cy="383841"/>
            <a:chOff x="623344" y="1024551"/>
            <a:chExt cx="260418" cy="261069"/>
          </a:xfrm>
        </p:grpSpPr>
        <p:sp>
          <p:nvSpPr>
            <p:cNvPr id="1613" name="Google Shape;1613;p46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5" name="Google Shape;1615;p46"/>
          <p:cNvGrpSpPr/>
          <p:nvPr/>
        </p:nvGrpSpPr>
        <p:grpSpPr>
          <a:xfrm rot="10800000">
            <a:off x="9531963" y="6376716"/>
            <a:ext cx="192917" cy="192917"/>
            <a:chOff x="1846423" y="362300"/>
            <a:chExt cx="131213" cy="131213"/>
          </a:xfrm>
        </p:grpSpPr>
        <p:sp>
          <p:nvSpPr>
            <p:cNvPr id="1616" name="Google Shape;1616;p4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7" name="Google Shape;1617;p4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8" name="Google Shape;1618;p46"/>
          <p:cNvGrpSpPr/>
          <p:nvPr/>
        </p:nvGrpSpPr>
        <p:grpSpPr>
          <a:xfrm rot="10800000">
            <a:off x="11383350" y="676742"/>
            <a:ext cx="382884" cy="383841"/>
            <a:chOff x="623344" y="1024551"/>
            <a:chExt cx="260418" cy="261069"/>
          </a:xfrm>
        </p:grpSpPr>
        <p:sp>
          <p:nvSpPr>
            <p:cNvPr id="1619" name="Google Shape;1619;p46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0" name="Google Shape;1620;p46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1" name="Google Shape;1621;p46"/>
          <p:cNvGrpSpPr/>
          <p:nvPr/>
        </p:nvGrpSpPr>
        <p:grpSpPr>
          <a:xfrm rot="10800000">
            <a:off x="439617" y="5539626"/>
            <a:ext cx="382884" cy="383841"/>
            <a:chOff x="623344" y="1024551"/>
            <a:chExt cx="260418" cy="261069"/>
          </a:xfrm>
        </p:grpSpPr>
        <p:sp>
          <p:nvSpPr>
            <p:cNvPr id="1622" name="Google Shape;1622;p46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3" name="Google Shape;1623;p46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4" name="Google Shape;1624;p46"/>
          <p:cNvGrpSpPr/>
          <p:nvPr/>
        </p:nvGrpSpPr>
        <p:grpSpPr>
          <a:xfrm rot="10800000">
            <a:off x="1633163" y="5355750"/>
            <a:ext cx="192917" cy="192917"/>
            <a:chOff x="1846423" y="362300"/>
            <a:chExt cx="131213" cy="131213"/>
          </a:xfrm>
        </p:grpSpPr>
        <p:sp>
          <p:nvSpPr>
            <p:cNvPr id="1625" name="Google Shape;1625;p4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6" name="Google Shape;1626;p4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27" name="Google Shape;1627;p46"/>
          <p:cNvGrpSpPr/>
          <p:nvPr/>
        </p:nvGrpSpPr>
        <p:grpSpPr>
          <a:xfrm rot="10800000">
            <a:off x="11433030" y="3051316"/>
            <a:ext cx="192917" cy="192917"/>
            <a:chOff x="1846423" y="362300"/>
            <a:chExt cx="131213" cy="131213"/>
          </a:xfrm>
        </p:grpSpPr>
        <p:sp>
          <p:nvSpPr>
            <p:cNvPr id="1628" name="Google Shape;1628;p4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30" name="Google Shape;1630;p46"/>
          <p:cNvSpPr txBox="1">
            <a:spLocks noGrp="1"/>
          </p:cNvSpPr>
          <p:nvPr>
            <p:ph type="subTitle" idx="1"/>
          </p:nvPr>
        </p:nvSpPr>
        <p:spPr>
          <a:xfrm>
            <a:off x="1354068" y="1677891"/>
            <a:ext cx="3501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31" name="Google Shape;1631;p46"/>
          <p:cNvSpPr txBox="1">
            <a:spLocks noGrp="1"/>
          </p:cNvSpPr>
          <p:nvPr>
            <p:ph type="subTitle" idx="2"/>
          </p:nvPr>
        </p:nvSpPr>
        <p:spPr>
          <a:xfrm>
            <a:off x="1354068" y="2061467"/>
            <a:ext cx="35016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2" name="Google Shape;1632;p46"/>
          <p:cNvSpPr txBox="1">
            <a:spLocks noGrp="1"/>
          </p:cNvSpPr>
          <p:nvPr>
            <p:ph type="title"/>
          </p:nvPr>
        </p:nvSpPr>
        <p:spPr>
          <a:xfrm>
            <a:off x="950967" y="749200"/>
            <a:ext cx="102900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3" name="Google Shape;1633;p46"/>
          <p:cNvSpPr txBox="1">
            <a:spLocks noGrp="1"/>
          </p:cNvSpPr>
          <p:nvPr>
            <p:ph type="subTitle" idx="3"/>
          </p:nvPr>
        </p:nvSpPr>
        <p:spPr>
          <a:xfrm>
            <a:off x="1354068" y="4738947"/>
            <a:ext cx="3501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34" name="Google Shape;1634;p46"/>
          <p:cNvSpPr txBox="1">
            <a:spLocks noGrp="1"/>
          </p:cNvSpPr>
          <p:nvPr>
            <p:ph type="subTitle" idx="4"/>
          </p:nvPr>
        </p:nvSpPr>
        <p:spPr>
          <a:xfrm>
            <a:off x="1354068" y="5133784"/>
            <a:ext cx="3501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5" name="Google Shape;1635;p46"/>
          <p:cNvSpPr txBox="1">
            <a:spLocks noGrp="1"/>
          </p:cNvSpPr>
          <p:nvPr>
            <p:ph type="subTitle" idx="5"/>
          </p:nvPr>
        </p:nvSpPr>
        <p:spPr>
          <a:xfrm>
            <a:off x="1354068" y="3208419"/>
            <a:ext cx="3501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36" name="Google Shape;1636;p46"/>
          <p:cNvSpPr txBox="1">
            <a:spLocks noGrp="1"/>
          </p:cNvSpPr>
          <p:nvPr>
            <p:ph type="subTitle" idx="6"/>
          </p:nvPr>
        </p:nvSpPr>
        <p:spPr>
          <a:xfrm>
            <a:off x="1354068" y="3596625"/>
            <a:ext cx="3501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7" name="Google Shape;1637;p46"/>
          <p:cNvSpPr txBox="1">
            <a:spLocks noGrp="1"/>
          </p:cNvSpPr>
          <p:nvPr>
            <p:ph type="subTitle" idx="7"/>
          </p:nvPr>
        </p:nvSpPr>
        <p:spPr>
          <a:xfrm>
            <a:off x="6319184" y="1677891"/>
            <a:ext cx="3501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38" name="Google Shape;1638;p46"/>
          <p:cNvSpPr txBox="1">
            <a:spLocks noGrp="1"/>
          </p:cNvSpPr>
          <p:nvPr>
            <p:ph type="subTitle" idx="8"/>
          </p:nvPr>
        </p:nvSpPr>
        <p:spPr>
          <a:xfrm>
            <a:off x="6319184" y="2061467"/>
            <a:ext cx="35016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9" name="Google Shape;1639;p46"/>
          <p:cNvSpPr txBox="1">
            <a:spLocks noGrp="1"/>
          </p:cNvSpPr>
          <p:nvPr>
            <p:ph type="subTitle" idx="9"/>
          </p:nvPr>
        </p:nvSpPr>
        <p:spPr>
          <a:xfrm>
            <a:off x="6319184" y="4738947"/>
            <a:ext cx="3501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40" name="Google Shape;1640;p46"/>
          <p:cNvSpPr txBox="1">
            <a:spLocks noGrp="1"/>
          </p:cNvSpPr>
          <p:nvPr>
            <p:ph type="subTitle" idx="13"/>
          </p:nvPr>
        </p:nvSpPr>
        <p:spPr>
          <a:xfrm>
            <a:off x="6319184" y="5133784"/>
            <a:ext cx="3501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1" name="Google Shape;1641;p46"/>
          <p:cNvSpPr txBox="1">
            <a:spLocks noGrp="1"/>
          </p:cNvSpPr>
          <p:nvPr>
            <p:ph type="subTitle" idx="14"/>
          </p:nvPr>
        </p:nvSpPr>
        <p:spPr>
          <a:xfrm>
            <a:off x="6319184" y="3208419"/>
            <a:ext cx="3501600" cy="47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nton"/>
              <a:buNone/>
              <a:defRPr sz="2400" b="1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42" name="Google Shape;1642;p46"/>
          <p:cNvSpPr txBox="1">
            <a:spLocks noGrp="1"/>
          </p:cNvSpPr>
          <p:nvPr>
            <p:ph type="subTitle" idx="15"/>
          </p:nvPr>
        </p:nvSpPr>
        <p:spPr>
          <a:xfrm>
            <a:off x="6319184" y="3596625"/>
            <a:ext cx="3501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70554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4" name="Google Shape;1644;p47"/>
          <p:cNvGrpSpPr/>
          <p:nvPr/>
        </p:nvGrpSpPr>
        <p:grpSpPr>
          <a:xfrm flipH="1">
            <a:off x="725477" y="674207"/>
            <a:ext cx="2385383" cy="1410741"/>
            <a:chOff x="2373608" y="486350"/>
            <a:chExt cx="1622415" cy="959514"/>
          </a:xfrm>
        </p:grpSpPr>
        <p:sp>
          <p:nvSpPr>
            <p:cNvPr id="1645" name="Google Shape;1645;p47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47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47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50" name="Google Shape;1650;p47"/>
          <p:cNvSpPr/>
          <p:nvPr/>
        </p:nvSpPr>
        <p:spPr>
          <a:xfrm>
            <a:off x="2655751" y="5676945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1" name="Google Shape;1651;p47"/>
          <p:cNvSpPr/>
          <p:nvPr/>
        </p:nvSpPr>
        <p:spPr>
          <a:xfrm>
            <a:off x="10837285" y="327762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52" name="Google Shape;1652;p47"/>
          <p:cNvGrpSpPr/>
          <p:nvPr/>
        </p:nvGrpSpPr>
        <p:grpSpPr>
          <a:xfrm>
            <a:off x="4977739" y="1413405"/>
            <a:ext cx="382884" cy="383841"/>
            <a:chOff x="623344" y="1024551"/>
            <a:chExt cx="260418" cy="261069"/>
          </a:xfrm>
        </p:grpSpPr>
        <p:sp>
          <p:nvSpPr>
            <p:cNvPr id="1653" name="Google Shape;1653;p47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5" name="Google Shape;1655;p47"/>
          <p:cNvGrpSpPr/>
          <p:nvPr/>
        </p:nvGrpSpPr>
        <p:grpSpPr>
          <a:xfrm>
            <a:off x="8040042" y="400804"/>
            <a:ext cx="192917" cy="192917"/>
            <a:chOff x="1846423" y="362300"/>
            <a:chExt cx="131213" cy="131213"/>
          </a:xfrm>
        </p:grpSpPr>
        <p:sp>
          <p:nvSpPr>
            <p:cNvPr id="1656" name="Google Shape;1656;p4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4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8" name="Google Shape;1658;p47"/>
          <p:cNvGrpSpPr/>
          <p:nvPr/>
        </p:nvGrpSpPr>
        <p:grpSpPr>
          <a:xfrm>
            <a:off x="10446742" y="2356071"/>
            <a:ext cx="192917" cy="192917"/>
            <a:chOff x="1846423" y="362300"/>
            <a:chExt cx="131213" cy="131213"/>
          </a:xfrm>
        </p:grpSpPr>
        <p:sp>
          <p:nvSpPr>
            <p:cNvPr id="1659" name="Google Shape;1659;p4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61" name="Google Shape;1661;p47"/>
          <p:cNvGrpSpPr/>
          <p:nvPr/>
        </p:nvGrpSpPr>
        <p:grpSpPr>
          <a:xfrm>
            <a:off x="1517708" y="5541671"/>
            <a:ext cx="192917" cy="192917"/>
            <a:chOff x="1846423" y="362300"/>
            <a:chExt cx="131213" cy="131213"/>
          </a:xfrm>
        </p:grpSpPr>
        <p:sp>
          <p:nvSpPr>
            <p:cNvPr id="1662" name="Google Shape;1662;p4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64" name="Google Shape;1664;p47"/>
          <p:cNvGrpSpPr/>
          <p:nvPr/>
        </p:nvGrpSpPr>
        <p:grpSpPr>
          <a:xfrm>
            <a:off x="11548375" y="4435704"/>
            <a:ext cx="192917" cy="192917"/>
            <a:chOff x="1846423" y="362300"/>
            <a:chExt cx="131213" cy="131213"/>
          </a:xfrm>
        </p:grpSpPr>
        <p:sp>
          <p:nvSpPr>
            <p:cNvPr id="1665" name="Google Shape;1665;p4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67" name="Google Shape;1667;p47"/>
          <p:cNvGrpSpPr/>
          <p:nvPr/>
        </p:nvGrpSpPr>
        <p:grpSpPr>
          <a:xfrm>
            <a:off x="8428642" y="6430004"/>
            <a:ext cx="192917" cy="192917"/>
            <a:chOff x="1846423" y="362300"/>
            <a:chExt cx="131213" cy="131213"/>
          </a:xfrm>
        </p:grpSpPr>
        <p:sp>
          <p:nvSpPr>
            <p:cNvPr id="1668" name="Google Shape;1668;p4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/>
            </a:p>
          </p:txBody>
        </p:sp>
      </p:grpSp>
      <p:grpSp>
        <p:nvGrpSpPr>
          <p:cNvPr id="1670" name="Google Shape;1670;p47"/>
          <p:cNvGrpSpPr/>
          <p:nvPr/>
        </p:nvGrpSpPr>
        <p:grpSpPr>
          <a:xfrm>
            <a:off x="3376375" y="400804"/>
            <a:ext cx="192917" cy="192917"/>
            <a:chOff x="1846423" y="362300"/>
            <a:chExt cx="131213" cy="131213"/>
          </a:xfrm>
        </p:grpSpPr>
        <p:sp>
          <p:nvSpPr>
            <p:cNvPr id="1671" name="Google Shape;1671;p4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73" name="Google Shape;1673;p47"/>
          <p:cNvSpPr txBox="1">
            <a:spLocks noGrp="1"/>
          </p:cNvSpPr>
          <p:nvPr>
            <p:ph type="title" hasCustomPrompt="1"/>
          </p:nvPr>
        </p:nvSpPr>
        <p:spPr>
          <a:xfrm>
            <a:off x="5420633" y="1122967"/>
            <a:ext cx="5820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74" name="Google Shape;1674;p47"/>
          <p:cNvSpPr txBox="1">
            <a:spLocks noGrp="1"/>
          </p:cNvSpPr>
          <p:nvPr>
            <p:ph type="subTitle" idx="1"/>
          </p:nvPr>
        </p:nvSpPr>
        <p:spPr>
          <a:xfrm>
            <a:off x="5420799" y="1983333"/>
            <a:ext cx="5820000" cy="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5" name="Google Shape;1675;p47"/>
          <p:cNvSpPr txBox="1">
            <a:spLocks noGrp="1"/>
          </p:cNvSpPr>
          <p:nvPr>
            <p:ph type="title" idx="2" hasCustomPrompt="1"/>
          </p:nvPr>
        </p:nvSpPr>
        <p:spPr>
          <a:xfrm>
            <a:off x="5420400" y="2817351"/>
            <a:ext cx="5820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76" name="Google Shape;1676;p47"/>
          <p:cNvSpPr txBox="1">
            <a:spLocks noGrp="1"/>
          </p:cNvSpPr>
          <p:nvPr>
            <p:ph type="subTitle" idx="3"/>
          </p:nvPr>
        </p:nvSpPr>
        <p:spPr>
          <a:xfrm>
            <a:off x="5420799" y="3677733"/>
            <a:ext cx="5820000" cy="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7" name="Google Shape;1677;p47"/>
          <p:cNvSpPr txBox="1">
            <a:spLocks noGrp="1"/>
          </p:cNvSpPr>
          <p:nvPr>
            <p:ph type="title" idx="4" hasCustomPrompt="1"/>
          </p:nvPr>
        </p:nvSpPr>
        <p:spPr>
          <a:xfrm>
            <a:off x="5420800" y="4511733"/>
            <a:ext cx="5820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78" name="Google Shape;1678;p47"/>
          <p:cNvSpPr txBox="1">
            <a:spLocks noGrp="1"/>
          </p:cNvSpPr>
          <p:nvPr>
            <p:ph type="subTitle" idx="5"/>
          </p:nvPr>
        </p:nvSpPr>
        <p:spPr>
          <a:xfrm>
            <a:off x="5421007" y="5372133"/>
            <a:ext cx="5820000" cy="5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29064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0" name="Google Shape;1680;p48"/>
          <p:cNvGrpSpPr/>
          <p:nvPr/>
        </p:nvGrpSpPr>
        <p:grpSpPr>
          <a:xfrm flipH="1">
            <a:off x="1173993" y="6253910"/>
            <a:ext cx="9884480" cy="296961"/>
            <a:chOff x="2943500" y="4439788"/>
            <a:chExt cx="1774550" cy="98375"/>
          </a:xfrm>
        </p:grpSpPr>
        <p:sp>
          <p:nvSpPr>
            <p:cNvPr id="1681" name="Google Shape;1681;p48"/>
            <p:cNvSpPr/>
            <p:nvPr/>
          </p:nvSpPr>
          <p:spPr>
            <a:xfrm>
              <a:off x="3410050" y="4439788"/>
              <a:ext cx="747700" cy="10100"/>
            </a:xfrm>
            <a:custGeom>
              <a:avLst/>
              <a:gdLst/>
              <a:ahLst/>
              <a:cxnLst/>
              <a:rect l="l" t="t" r="r" b="b"/>
              <a:pathLst>
                <a:path w="29908" h="404" extrusionOk="0">
                  <a:moveTo>
                    <a:pt x="14952" y="0"/>
                  </a:moveTo>
                  <a:cubicBezTo>
                    <a:pt x="14018" y="4"/>
                    <a:pt x="13084" y="4"/>
                    <a:pt x="12165" y="8"/>
                  </a:cubicBezTo>
                  <a:cubicBezTo>
                    <a:pt x="11245" y="15"/>
                    <a:pt x="10337" y="22"/>
                    <a:pt x="9465" y="26"/>
                  </a:cubicBezTo>
                  <a:cubicBezTo>
                    <a:pt x="7711" y="44"/>
                    <a:pt x="6077" y="66"/>
                    <a:pt x="4674" y="92"/>
                  </a:cubicBezTo>
                  <a:cubicBezTo>
                    <a:pt x="3275" y="114"/>
                    <a:pt x="2107" y="151"/>
                    <a:pt x="1286" y="169"/>
                  </a:cubicBezTo>
                  <a:cubicBezTo>
                    <a:pt x="466" y="198"/>
                    <a:pt x="1" y="213"/>
                    <a:pt x="1" y="213"/>
                  </a:cubicBezTo>
                  <a:cubicBezTo>
                    <a:pt x="1" y="213"/>
                    <a:pt x="466" y="224"/>
                    <a:pt x="1286" y="235"/>
                  </a:cubicBezTo>
                  <a:cubicBezTo>
                    <a:pt x="2107" y="253"/>
                    <a:pt x="3275" y="290"/>
                    <a:pt x="4674" y="312"/>
                  </a:cubicBezTo>
                  <a:cubicBezTo>
                    <a:pt x="6077" y="337"/>
                    <a:pt x="7711" y="363"/>
                    <a:pt x="9465" y="374"/>
                  </a:cubicBezTo>
                  <a:cubicBezTo>
                    <a:pt x="10337" y="381"/>
                    <a:pt x="11245" y="389"/>
                    <a:pt x="12165" y="392"/>
                  </a:cubicBezTo>
                  <a:cubicBezTo>
                    <a:pt x="13084" y="400"/>
                    <a:pt x="14018" y="400"/>
                    <a:pt x="14952" y="403"/>
                  </a:cubicBezTo>
                  <a:cubicBezTo>
                    <a:pt x="15886" y="403"/>
                    <a:pt x="16820" y="400"/>
                    <a:pt x="17743" y="400"/>
                  </a:cubicBezTo>
                  <a:cubicBezTo>
                    <a:pt x="18662" y="389"/>
                    <a:pt x="19567" y="385"/>
                    <a:pt x="20442" y="381"/>
                  </a:cubicBezTo>
                  <a:cubicBezTo>
                    <a:pt x="22197" y="367"/>
                    <a:pt x="23831" y="348"/>
                    <a:pt x="25233" y="319"/>
                  </a:cubicBezTo>
                  <a:cubicBezTo>
                    <a:pt x="26633" y="297"/>
                    <a:pt x="27801" y="260"/>
                    <a:pt x="28621" y="242"/>
                  </a:cubicBezTo>
                  <a:cubicBezTo>
                    <a:pt x="29438" y="216"/>
                    <a:pt x="29907" y="202"/>
                    <a:pt x="29907" y="202"/>
                  </a:cubicBezTo>
                  <a:cubicBezTo>
                    <a:pt x="29907" y="202"/>
                    <a:pt x="29438" y="183"/>
                    <a:pt x="28621" y="162"/>
                  </a:cubicBezTo>
                  <a:cubicBezTo>
                    <a:pt x="27801" y="143"/>
                    <a:pt x="26633" y="107"/>
                    <a:pt x="25233" y="81"/>
                  </a:cubicBezTo>
                  <a:cubicBezTo>
                    <a:pt x="23831" y="59"/>
                    <a:pt x="22197" y="37"/>
                    <a:pt x="20442" y="22"/>
                  </a:cubicBezTo>
                  <a:cubicBezTo>
                    <a:pt x="19567" y="19"/>
                    <a:pt x="18662" y="8"/>
                    <a:pt x="17743" y="4"/>
                  </a:cubicBezTo>
                  <a:cubicBezTo>
                    <a:pt x="16820" y="4"/>
                    <a:pt x="15886" y="0"/>
                    <a:pt x="14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48"/>
            <p:cNvSpPr/>
            <p:nvPr/>
          </p:nvSpPr>
          <p:spPr>
            <a:xfrm>
              <a:off x="2943500" y="4475313"/>
              <a:ext cx="1680425" cy="15325"/>
            </a:xfrm>
            <a:custGeom>
              <a:avLst/>
              <a:gdLst/>
              <a:ahLst/>
              <a:cxnLst/>
              <a:rect l="l" t="t" r="r" b="b"/>
              <a:pathLst>
                <a:path w="67217" h="613" extrusionOk="0">
                  <a:moveTo>
                    <a:pt x="33607" y="0"/>
                  </a:moveTo>
                  <a:cubicBezTo>
                    <a:pt x="31508" y="0"/>
                    <a:pt x="29409" y="4"/>
                    <a:pt x="27340" y="8"/>
                  </a:cubicBezTo>
                  <a:cubicBezTo>
                    <a:pt x="25274" y="19"/>
                    <a:pt x="23237" y="26"/>
                    <a:pt x="21267" y="37"/>
                  </a:cubicBezTo>
                  <a:cubicBezTo>
                    <a:pt x="19300" y="48"/>
                    <a:pt x="17395" y="66"/>
                    <a:pt x="15590" y="81"/>
                  </a:cubicBezTo>
                  <a:cubicBezTo>
                    <a:pt x="13788" y="99"/>
                    <a:pt x="12077" y="118"/>
                    <a:pt x="10502" y="132"/>
                  </a:cubicBezTo>
                  <a:cubicBezTo>
                    <a:pt x="8927" y="147"/>
                    <a:pt x="7488" y="169"/>
                    <a:pt x="6206" y="191"/>
                  </a:cubicBezTo>
                  <a:cubicBezTo>
                    <a:pt x="4927" y="213"/>
                    <a:pt x="3810" y="231"/>
                    <a:pt x="2891" y="246"/>
                  </a:cubicBezTo>
                  <a:cubicBezTo>
                    <a:pt x="1048" y="283"/>
                    <a:pt x="1" y="305"/>
                    <a:pt x="1" y="305"/>
                  </a:cubicBezTo>
                  <a:cubicBezTo>
                    <a:pt x="1" y="305"/>
                    <a:pt x="1048" y="323"/>
                    <a:pt x="2891" y="367"/>
                  </a:cubicBezTo>
                  <a:cubicBezTo>
                    <a:pt x="3810" y="385"/>
                    <a:pt x="4924" y="396"/>
                    <a:pt x="6206" y="422"/>
                  </a:cubicBezTo>
                  <a:cubicBezTo>
                    <a:pt x="7480" y="444"/>
                    <a:pt x="8927" y="466"/>
                    <a:pt x="10502" y="480"/>
                  </a:cubicBezTo>
                  <a:cubicBezTo>
                    <a:pt x="12077" y="495"/>
                    <a:pt x="13788" y="510"/>
                    <a:pt x="15590" y="532"/>
                  </a:cubicBezTo>
                  <a:cubicBezTo>
                    <a:pt x="17395" y="543"/>
                    <a:pt x="19300" y="561"/>
                    <a:pt x="21267" y="576"/>
                  </a:cubicBezTo>
                  <a:cubicBezTo>
                    <a:pt x="23237" y="583"/>
                    <a:pt x="25270" y="594"/>
                    <a:pt x="27340" y="601"/>
                  </a:cubicBezTo>
                  <a:cubicBezTo>
                    <a:pt x="29402" y="601"/>
                    <a:pt x="31504" y="609"/>
                    <a:pt x="33607" y="612"/>
                  </a:cubicBezTo>
                  <a:cubicBezTo>
                    <a:pt x="35702" y="609"/>
                    <a:pt x="37804" y="609"/>
                    <a:pt x="39874" y="601"/>
                  </a:cubicBezTo>
                  <a:cubicBezTo>
                    <a:pt x="41939" y="594"/>
                    <a:pt x="43976" y="587"/>
                    <a:pt x="45947" y="576"/>
                  </a:cubicBezTo>
                  <a:cubicBezTo>
                    <a:pt x="49888" y="557"/>
                    <a:pt x="53565" y="506"/>
                    <a:pt x="56715" y="480"/>
                  </a:cubicBezTo>
                  <a:cubicBezTo>
                    <a:pt x="58290" y="466"/>
                    <a:pt x="59729" y="444"/>
                    <a:pt x="61011" y="422"/>
                  </a:cubicBezTo>
                  <a:cubicBezTo>
                    <a:pt x="62290" y="396"/>
                    <a:pt x="63407" y="378"/>
                    <a:pt x="64326" y="367"/>
                  </a:cubicBezTo>
                  <a:cubicBezTo>
                    <a:pt x="66169" y="330"/>
                    <a:pt x="67216" y="305"/>
                    <a:pt x="67216" y="305"/>
                  </a:cubicBezTo>
                  <a:cubicBezTo>
                    <a:pt x="67216" y="305"/>
                    <a:pt x="66169" y="283"/>
                    <a:pt x="64326" y="246"/>
                  </a:cubicBezTo>
                  <a:cubicBezTo>
                    <a:pt x="63407" y="228"/>
                    <a:pt x="62293" y="213"/>
                    <a:pt x="61011" y="191"/>
                  </a:cubicBezTo>
                  <a:cubicBezTo>
                    <a:pt x="59737" y="169"/>
                    <a:pt x="58290" y="147"/>
                    <a:pt x="56715" y="132"/>
                  </a:cubicBezTo>
                  <a:cubicBezTo>
                    <a:pt x="53558" y="103"/>
                    <a:pt x="49884" y="55"/>
                    <a:pt x="45947" y="37"/>
                  </a:cubicBezTo>
                  <a:cubicBezTo>
                    <a:pt x="43976" y="26"/>
                    <a:pt x="41943" y="19"/>
                    <a:pt x="39874" y="8"/>
                  </a:cubicBezTo>
                  <a:cubicBezTo>
                    <a:pt x="37808" y="4"/>
                    <a:pt x="35709" y="4"/>
                    <a:pt x="33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48"/>
            <p:cNvSpPr/>
            <p:nvPr/>
          </p:nvSpPr>
          <p:spPr>
            <a:xfrm>
              <a:off x="3887500" y="4515788"/>
              <a:ext cx="830550" cy="10100"/>
            </a:xfrm>
            <a:custGeom>
              <a:avLst/>
              <a:gdLst/>
              <a:ahLst/>
              <a:cxnLst/>
              <a:rect l="l" t="t" r="r" b="b"/>
              <a:pathLst>
                <a:path w="33222" h="404" extrusionOk="0">
                  <a:moveTo>
                    <a:pt x="16611" y="0"/>
                  </a:moveTo>
                  <a:cubicBezTo>
                    <a:pt x="14534" y="11"/>
                    <a:pt x="12457" y="19"/>
                    <a:pt x="10512" y="30"/>
                  </a:cubicBezTo>
                  <a:cubicBezTo>
                    <a:pt x="8564" y="33"/>
                    <a:pt x="6747" y="70"/>
                    <a:pt x="5190" y="88"/>
                  </a:cubicBezTo>
                  <a:cubicBezTo>
                    <a:pt x="3634" y="107"/>
                    <a:pt x="2333" y="143"/>
                    <a:pt x="1429" y="162"/>
                  </a:cubicBezTo>
                  <a:cubicBezTo>
                    <a:pt x="517" y="187"/>
                    <a:pt x="0" y="202"/>
                    <a:pt x="0" y="202"/>
                  </a:cubicBezTo>
                  <a:cubicBezTo>
                    <a:pt x="0" y="202"/>
                    <a:pt x="517" y="217"/>
                    <a:pt x="1429" y="242"/>
                  </a:cubicBezTo>
                  <a:cubicBezTo>
                    <a:pt x="2333" y="257"/>
                    <a:pt x="3634" y="297"/>
                    <a:pt x="5190" y="315"/>
                  </a:cubicBezTo>
                  <a:cubicBezTo>
                    <a:pt x="6747" y="330"/>
                    <a:pt x="8564" y="367"/>
                    <a:pt x="10512" y="378"/>
                  </a:cubicBezTo>
                  <a:cubicBezTo>
                    <a:pt x="12457" y="385"/>
                    <a:pt x="14530" y="392"/>
                    <a:pt x="16611" y="403"/>
                  </a:cubicBezTo>
                  <a:cubicBezTo>
                    <a:pt x="18684" y="396"/>
                    <a:pt x="20761" y="385"/>
                    <a:pt x="22709" y="378"/>
                  </a:cubicBezTo>
                  <a:cubicBezTo>
                    <a:pt x="24654" y="370"/>
                    <a:pt x="26471" y="334"/>
                    <a:pt x="28028" y="315"/>
                  </a:cubicBezTo>
                  <a:cubicBezTo>
                    <a:pt x="29584" y="297"/>
                    <a:pt x="30885" y="260"/>
                    <a:pt x="31793" y="242"/>
                  </a:cubicBezTo>
                  <a:cubicBezTo>
                    <a:pt x="32701" y="217"/>
                    <a:pt x="33221" y="202"/>
                    <a:pt x="33221" y="202"/>
                  </a:cubicBezTo>
                  <a:cubicBezTo>
                    <a:pt x="33221" y="202"/>
                    <a:pt x="32698" y="184"/>
                    <a:pt x="31793" y="162"/>
                  </a:cubicBezTo>
                  <a:cubicBezTo>
                    <a:pt x="30885" y="147"/>
                    <a:pt x="29584" y="107"/>
                    <a:pt x="28028" y="88"/>
                  </a:cubicBezTo>
                  <a:cubicBezTo>
                    <a:pt x="26471" y="74"/>
                    <a:pt x="24654" y="33"/>
                    <a:pt x="22709" y="30"/>
                  </a:cubicBezTo>
                  <a:cubicBezTo>
                    <a:pt x="20761" y="19"/>
                    <a:pt x="18688" y="11"/>
                    <a:pt x="166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48"/>
            <p:cNvSpPr/>
            <p:nvPr/>
          </p:nvSpPr>
          <p:spPr>
            <a:xfrm>
              <a:off x="3008700" y="4528063"/>
              <a:ext cx="479675" cy="10100"/>
            </a:xfrm>
            <a:custGeom>
              <a:avLst/>
              <a:gdLst/>
              <a:ahLst/>
              <a:cxnLst/>
              <a:rect l="l" t="t" r="r" b="b"/>
              <a:pathLst>
                <a:path w="19187" h="404" extrusionOk="0">
                  <a:moveTo>
                    <a:pt x="9594" y="0"/>
                  </a:moveTo>
                  <a:cubicBezTo>
                    <a:pt x="8993" y="4"/>
                    <a:pt x="8392" y="4"/>
                    <a:pt x="7802" y="8"/>
                  </a:cubicBezTo>
                  <a:cubicBezTo>
                    <a:pt x="7216" y="15"/>
                    <a:pt x="6638" y="22"/>
                    <a:pt x="6074" y="26"/>
                  </a:cubicBezTo>
                  <a:cubicBezTo>
                    <a:pt x="4953" y="44"/>
                    <a:pt x="3898" y="63"/>
                    <a:pt x="3001" y="92"/>
                  </a:cubicBezTo>
                  <a:cubicBezTo>
                    <a:pt x="2100" y="114"/>
                    <a:pt x="1352" y="150"/>
                    <a:pt x="825" y="169"/>
                  </a:cubicBezTo>
                  <a:cubicBezTo>
                    <a:pt x="301" y="191"/>
                    <a:pt x="1" y="209"/>
                    <a:pt x="1" y="209"/>
                  </a:cubicBezTo>
                  <a:cubicBezTo>
                    <a:pt x="1" y="209"/>
                    <a:pt x="305" y="227"/>
                    <a:pt x="825" y="231"/>
                  </a:cubicBezTo>
                  <a:cubicBezTo>
                    <a:pt x="1352" y="249"/>
                    <a:pt x="2103" y="286"/>
                    <a:pt x="3001" y="312"/>
                  </a:cubicBezTo>
                  <a:cubicBezTo>
                    <a:pt x="3898" y="337"/>
                    <a:pt x="4953" y="359"/>
                    <a:pt x="6074" y="374"/>
                  </a:cubicBezTo>
                  <a:cubicBezTo>
                    <a:pt x="6630" y="381"/>
                    <a:pt x="7213" y="388"/>
                    <a:pt x="7802" y="392"/>
                  </a:cubicBezTo>
                  <a:cubicBezTo>
                    <a:pt x="8392" y="399"/>
                    <a:pt x="8993" y="399"/>
                    <a:pt x="9594" y="403"/>
                  </a:cubicBezTo>
                  <a:cubicBezTo>
                    <a:pt x="10194" y="403"/>
                    <a:pt x="10795" y="399"/>
                    <a:pt x="11385" y="399"/>
                  </a:cubicBezTo>
                  <a:cubicBezTo>
                    <a:pt x="11971" y="399"/>
                    <a:pt x="12553" y="385"/>
                    <a:pt x="13113" y="381"/>
                  </a:cubicBezTo>
                  <a:cubicBezTo>
                    <a:pt x="14238" y="367"/>
                    <a:pt x="15289" y="348"/>
                    <a:pt x="16187" y="319"/>
                  </a:cubicBezTo>
                  <a:cubicBezTo>
                    <a:pt x="17088" y="297"/>
                    <a:pt x="17835" y="260"/>
                    <a:pt x="18362" y="242"/>
                  </a:cubicBezTo>
                  <a:cubicBezTo>
                    <a:pt x="18890" y="220"/>
                    <a:pt x="19186" y="202"/>
                    <a:pt x="19186" y="202"/>
                  </a:cubicBezTo>
                  <a:cubicBezTo>
                    <a:pt x="19186" y="202"/>
                    <a:pt x="18890" y="183"/>
                    <a:pt x="18362" y="158"/>
                  </a:cubicBezTo>
                  <a:cubicBezTo>
                    <a:pt x="17835" y="139"/>
                    <a:pt x="17084" y="103"/>
                    <a:pt x="16187" y="81"/>
                  </a:cubicBezTo>
                  <a:cubicBezTo>
                    <a:pt x="15289" y="59"/>
                    <a:pt x="14238" y="37"/>
                    <a:pt x="13113" y="22"/>
                  </a:cubicBezTo>
                  <a:cubicBezTo>
                    <a:pt x="12557" y="19"/>
                    <a:pt x="11974" y="4"/>
                    <a:pt x="11385" y="4"/>
                  </a:cubicBezTo>
                  <a:cubicBezTo>
                    <a:pt x="10795" y="4"/>
                    <a:pt x="10194" y="0"/>
                    <a:pt x="9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85" name="Google Shape;1685;p48"/>
          <p:cNvSpPr txBox="1">
            <a:spLocks noGrp="1"/>
          </p:cNvSpPr>
          <p:nvPr>
            <p:ph type="subTitle" idx="1"/>
          </p:nvPr>
        </p:nvSpPr>
        <p:spPr>
          <a:xfrm>
            <a:off x="1049633" y="4269933"/>
            <a:ext cx="2902400" cy="5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686" name="Google Shape;1686;p48"/>
          <p:cNvSpPr txBox="1">
            <a:spLocks noGrp="1"/>
          </p:cNvSpPr>
          <p:nvPr>
            <p:ph type="subTitle" idx="2"/>
          </p:nvPr>
        </p:nvSpPr>
        <p:spPr>
          <a:xfrm>
            <a:off x="1049633" y="4708633"/>
            <a:ext cx="2902400" cy="13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7" name="Google Shape;1687;p48"/>
          <p:cNvSpPr txBox="1">
            <a:spLocks noGrp="1"/>
          </p:cNvSpPr>
          <p:nvPr>
            <p:ph type="subTitle" idx="3"/>
          </p:nvPr>
        </p:nvSpPr>
        <p:spPr>
          <a:xfrm>
            <a:off x="4632551" y="4270000"/>
            <a:ext cx="2902400" cy="5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688" name="Google Shape;1688;p48"/>
          <p:cNvSpPr txBox="1">
            <a:spLocks noGrp="1"/>
          </p:cNvSpPr>
          <p:nvPr>
            <p:ph type="subTitle" idx="4"/>
          </p:nvPr>
        </p:nvSpPr>
        <p:spPr>
          <a:xfrm>
            <a:off x="4632551" y="4708633"/>
            <a:ext cx="2902400" cy="13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9" name="Google Shape;1689;p48"/>
          <p:cNvSpPr txBox="1">
            <a:spLocks noGrp="1"/>
          </p:cNvSpPr>
          <p:nvPr>
            <p:ph type="subTitle" idx="5"/>
          </p:nvPr>
        </p:nvSpPr>
        <p:spPr>
          <a:xfrm>
            <a:off x="8215500" y="4270000"/>
            <a:ext cx="2902400" cy="5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b="1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667" b="1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690" name="Google Shape;1690;p48"/>
          <p:cNvSpPr txBox="1">
            <a:spLocks noGrp="1"/>
          </p:cNvSpPr>
          <p:nvPr>
            <p:ph type="subTitle" idx="6"/>
          </p:nvPr>
        </p:nvSpPr>
        <p:spPr>
          <a:xfrm>
            <a:off x="8215500" y="4708633"/>
            <a:ext cx="2902400" cy="13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1" name="Google Shape;1691;p48"/>
          <p:cNvSpPr txBox="1">
            <a:spLocks noGrp="1"/>
          </p:cNvSpPr>
          <p:nvPr>
            <p:ph type="title" hasCustomPrompt="1"/>
          </p:nvPr>
        </p:nvSpPr>
        <p:spPr>
          <a:xfrm>
            <a:off x="1274433" y="3324432"/>
            <a:ext cx="24528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92" name="Google Shape;1692;p48"/>
          <p:cNvSpPr txBox="1">
            <a:spLocks noGrp="1"/>
          </p:cNvSpPr>
          <p:nvPr>
            <p:ph type="title" idx="7" hasCustomPrompt="1"/>
          </p:nvPr>
        </p:nvSpPr>
        <p:spPr>
          <a:xfrm>
            <a:off x="4857351" y="3324432"/>
            <a:ext cx="24528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33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93" name="Google Shape;1693;p48"/>
          <p:cNvSpPr txBox="1">
            <a:spLocks noGrp="1"/>
          </p:cNvSpPr>
          <p:nvPr>
            <p:ph type="title" idx="8" hasCustomPrompt="1"/>
          </p:nvPr>
        </p:nvSpPr>
        <p:spPr>
          <a:xfrm>
            <a:off x="8440300" y="3324432"/>
            <a:ext cx="24528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33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94" name="Google Shape;1694;p48"/>
          <p:cNvSpPr txBox="1">
            <a:spLocks noGrp="1"/>
          </p:cNvSpPr>
          <p:nvPr>
            <p:ph type="title" idx="9"/>
          </p:nvPr>
        </p:nvSpPr>
        <p:spPr>
          <a:xfrm>
            <a:off x="950967" y="749200"/>
            <a:ext cx="10290000" cy="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95" name="Google Shape;1695;p48"/>
          <p:cNvGrpSpPr/>
          <p:nvPr/>
        </p:nvGrpSpPr>
        <p:grpSpPr>
          <a:xfrm rot="-3829144" flipH="1">
            <a:off x="394287" y="318125"/>
            <a:ext cx="1909931" cy="1472987"/>
            <a:chOff x="6741832" y="3407978"/>
            <a:chExt cx="1544870" cy="1191442"/>
          </a:xfrm>
        </p:grpSpPr>
        <p:sp>
          <p:nvSpPr>
            <p:cNvPr id="1696" name="Google Shape;1696;p48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48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48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99" name="Google Shape;1699;p48"/>
          <p:cNvSpPr/>
          <p:nvPr/>
        </p:nvSpPr>
        <p:spPr>
          <a:xfrm>
            <a:off x="11119318" y="5688045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00" name="Google Shape;1700;p48"/>
          <p:cNvGrpSpPr/>
          <p:nvPr/>
        </p:nvGrpSpPr>
        <p:grpSpPr>
          <a:xfrm>
            <a:off x="621490" y="6028056"/>
            <a:ext cx="382884" cy="383841"/>
            <a:chOff x="623344" y="1024551"/>
            <a:chExt cx="260418" cy="261069"/>
          </a:xfrm>
        </p:grpSpPr>
        <p:sp>
          <p:nvSpPr>
            <p:cNvPr id="1701" name="Google Shape;1701;p48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48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03" name="Google Shape;1703;p48"/>
          <p:cNvGrpSpPr/>
          <p:nvPr/>
        </p:nvGrpSpPr>
        <p:grpSpPr>
          <a:xfrm>
            <a:off x="501142" y="4403387"/>
            <a:ext cx="192917" cy="192917"/>
            <a:chOff x="1846423" y="362300"/>
            <a:chExt cx="131213" cy="131213"/>
          </a:xfrm>
        </p:grpSpPr>
        <p:sp>
          <p:nvSpPr>
            <p:cNvPr id="1704" name="Google Shape;1704;p4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4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06" name="Google Shape;1706;p48"/>
          <p:cNvGrpSpPr/>
          <p:nvPr/>
        </p:nvGrpSpPr>
        <p:grpSpPr>
          <a:xfrm flipH="1">
            <a:off x="9541410" y="146290"/>
            <a:ext cx="2385383" cy="1410741"/>
            <a:chOff x="2373608" y="486350"/>
            <a:chExt cx="1622415" cy="959514"/>
          </a:xfrm>
        </p:grpSpPr>
        <p:sp>
          <p:nvSpPr>
            <p:cNvPr id="1707" name="Google Shape;1707;p48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48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48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48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48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2" name="Google Shape;1712;p48"/>
          <p:cNvGrpSpPr/>
          <p:nvPr/>
        </p:nvGrpSpPr>
        <p:grpSpPr>
          <a:xfrm>
            <a:off x="7218308" y="146287"/>
            <a:ext cx="192917" cy="192917"/>
            <a:chOff x="1846423" y="362300"/>
            <a:chExt cx="131213" cy="131213"/>
          </a:xfrm>
        </p:grpSpPr>
        <p:sp>
          <p:nvSpPr>
            <p:cNvPr id="1713" name="Google Shape;1713;p4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4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5" name="Google Shape;1715;p48"/>
          <p:cNvGrpSpPr/>
          <p:nvPr/>
        </p:nvGrpSpPr>
        <p:grpSpPr>
          <a:xfrm>
            <a:off x="10637642" y="6357954"/>
            <a:ext cx="192917" cy="192917"/>
            <a:chOff x="1846423" y="362300"/>
            <a:chExt cx="131213" cy="131213"/>
          </a:xfrm>
        </p:grpSpPr>
        <p:sp>
          <p:nvSpPr>
            <p:cNvPr id="1716" name="Google Shape;1716;p4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7" name="Google Shape;1717;p4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8" name="Google Shape;1718;p48"/>
          <p:cNvGrpSpPr/>
          <p:nvPr/>
        </p:nvGrpSpPr>
        <p:grpSpPr>
          <a:xfrm>
            <a:off x="11278657" y="2128456"/>
            <a:ext cx="382884" cy="383841"/>
            <a:chOff x="623344" y="1024551"/>
            <a:chExt cx="260418" cy="261069"/>
          </a:xfrm>
        </p:grpSpPr>
        <p:sp>
          <p:nvSpPr>
            <p:cNvPr id="1719" name="Google Shape;1719;p48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0" name="Google Shape;1720;p48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7713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49"/>
          <p:cNvSpPr/>
          <p:nvPr/>
        </p:nvSpPr>
        <p:spPr>
          <a:xfrm rot="5400000" flipH="1">
            <a:off x="-1223768" y="-1403834"/>
            <a:ext cx="5280835" cy="3223401"/>
          </a:xfrm>
          <a:custGeom>
            <a:avLst/>
            <a:gdLst/>
            <a:ahLst/>
            <a:cxnLst/>
            <a:rect l="l" t="t" r="r" b="b"/>
            <a:pathLst>
              <a:path w="87378" h="45826" extrusionOk="0">
                <a:moveTo>
                  <a:pt x="20187" y="0"/>
                </a:moveTo>
                <a:cubicBezTo>
                  <a:pt x="12468" y="0"/>
                  <a:pt x="1" y="21744"/>
                  <a:pt x="10725" y="45826"/>
                </a:cubicBezTo>
                <a:lnTo>
                  <a:pt x="79186" y="45826"/>
                </a:lnTo>
                <a:cubicBezTo>
                  <a:pt x="79186" y="45826"/>
                  <a:pt x="87377" y="34920"/>
                  <a:pt x="84401" y="19858"/>
                </a:cubicBezTo>
                <a:cubicBezTo>
                  <a:pt x="82318" y="9320"/>
                  <a:pt x="73969" y="4342"/>
                  <a:pt x="65521" y="4342"/>
                </a:cubicBezTo>
                <a:cubicBezTo>
                  <a:pt x="61895" y="4342"/>
                  <a:pt x="58251" y="5259"/>
                  <a:pt x="55076" y="7047"/>
                </a:cubicBezTo>
                <a:cubicBezTo>
                  <a:pt x="50134" y="9832"/>
                  <a:pt x="44247" y="11716"/>
                  <a:pt x="38816" y="11716"/>
                </a:cubicBezTo>
                <a:cubicBezTo>
                  <a:pt x="32639" y="11716"/>
                  <a:pt x="27053" y="9280"/>
                  <a:pt x="24119" y="2963"/>
                </a:cubicBezTo>
                <a:cubicBezTo>
                  <a:pt x="23176" y="931"/>
                  <a:pt x="21783" y="0"/>
                  <a:pt x="201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3" name="Google Shape;1723;p49"/>
          <p:cNvSpPr/>
          <p:nvPr/>
        </p:nvSpPr>
        <p:spPr>
          <a:xfrm flipH="1">
            <a:off x="8797965" y="3763266"/>
            <a:ext cx="5280835" cy="3223401"/>
          </a:xfrm>
          <a:custGeom>
            <a:avLst/>
            <a:gdLst/>
            <a:ahLst/>
            <a:cxnLst/>
            <a:rect l="l" t="t" r="r" b="b"/>
            <a:pathLst>
              <a:path w="87378" h="45826" extrusionOk="0">
                <a:moveTo>
                  <a:pt x="20187" y="0"/>
                </a:moveTo>
                <a:cubicBezTo>
                  <a:pt x="12468" y="0"/>
                  <a:pt x="1" y="21744"/>
                  <a:pt x="10725" y="45826"/>
                </a:cubicBezTo>
                <a:lnTo>
                  <a:pt x="79186" y="45826"/>
                </a:lnTo>
                <a:cubicBezTo>
                  <a:pt x="79186" y="45826"/>
                  <a:pt x="87377" y="34920"/>
                  <a:pt x="84401" y="19858"/>
                </a:cubicBezTo>
                <a:cubicBezTo>
                  <a:pt x="82318" y="9320"/>
                  <a:pt x="73969" y="4342"/>
                  <a:pt x="65521" y="4342"/>
                </a:cubicBezTo>
                <a:cubicBezTo>
                  <a:pt x="61895" y="4342"/>
                  <a:pt x="58251" y="5259"/>
                  <a:pt x="55076" y="7047"/>
                </a:cubicBezTo>
                <a:cubicBezTo>
                  <a:pt x="50134" y="9832"/>
                  <a:pt x="44247" y="11716"/>
                  <a:pt x="38816" y="11716"/>
                </a:cubicBezTo>
                <a:cubicBezTo>
                  <a:pt x="32639" y="11716"/>
                  <a:pt x="27053" y="9280"/>
                  <a:pt x="24119" y="2963"/>
                </a:cubicBezTo>
                <a:cubicBezTo>
                  <a:pt x="23176" y="931"/>
                  <a:pt x="21783" y="0"/>
                  <a:pt x="201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24" name="Google Shape;1724;p49"/>
          <p:cNvGrpSpPr/>
          <p:nvPr/>
        </p:nvGrpSpPr>
        <p:grpSpPr>
          <a:xfrm flipH="1">
            <a:off x="2407043" y="4406156"/>
            <a:ext cx="2385383" cy="1410741"/>
            <a:chOff x="2373608" y="486350"/>
            <a:chExt cx="1622415" cy="959514"/>
          </a:xfrm>
        </p:grpSpPr>
        <p:sp>
          <p:nvSpPr>
            <p:cNvPr id="1725" name="Google Shape;1725;p49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6" name="Google Shape;1726;p49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7" name="Google Shape;1727;p49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8" name="Google Shape;1728;p49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9" name="Google Shape;1729;p49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0" name="Google Shape;1730;p49"/>
          <p:cNvGrpSpPr/>
          <p:nvPr/>
        </p:nvGrpSpPr>
        <p:grpSpPr>
          <a:xfrm rot="-7380649">
            <a:off x="9206256" y="354901"/>
            <a:ext cx="1744509" cy="1345409"/>
            <a:chOff x="6741832" y="3407978"/>
            <a:chExt cx="1544870" cy="1191442"/>
          </a:xfrm>
        </p:grpSpPr>
        <p:sp>
          <p:nvSpPr>
            <p:cNvPr id="1731" name="Google Shape;1731;p49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2" name="Google Shape;1732;p49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3" name="Google Shape;1733;p49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4" name="Google Shape;1734;p49"/>
          <p:cNvGrpSpPr/>
          <p:nvPr/>
        </p:nvGrpSpPr>
        <p:grpSpPr>
          <a:xfrm rot="2700000">
            <a:off x="7476012" y="727675"/>
            <a:ext cx="1534587" cy="1183512"/>
            <a:chOff x="6741832" y="3407978"/>
            <a:chExt cx="1544870" cy="1191442"/>
          </a:xfrm>
        </p:grpSpPr>
        <p:sp>
          <p:nvSpPr>
            <p:cNvPr id="1735" name="Google Shape;1735;p49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6" name="Google Shape;1736;p49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7" name="Google Shape;1737;p49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38" name="Google Shape;1738;p49"/>
          <p:cNvGrpSpPr/>
          <p:nvPr/>
        </p:nvGrpSpPr>
        <p:grpSpPr>
          <a:xfrm>
            <a:off x="3028323" y="178456"/>
            <a:ext cx="382884" cy="383841"/>
            <a:chOff x="623344" y="1024551"/>
            <a:chExt cx="260418" cy="261069"/>
          </a:xfrm>
        </p:grpSpPr>
        <p:sp>
          <p:nvSpPr>
            <p:cNvPr id="1739" name="Google Shape;1739;p49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0" name="Google Shape;1740;p49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1" name="Google Shape;1741;p49"/>
          <p:cNvGrpSpPr/>
          <p:nvPr/>
        </p:nvGrpSpPr>
        <p:grpSpPr>
          <a:xfrm>
            <a:off x="10317942" y="1996904"/>
            <a:ext cx="192917" cy="192917"/>
            <a:chOff x="1846423" y="362300"/>
            <a:chExt cx="131213" cy="131213"/>
          </a:xfrm>
        </p:grpSpPr>
        <p:sp>
          <p:nvSpPr>
            <p:cNvPr id="1742" name="Google Shape;1742;p4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3" name="Google Shape;1743;p4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4" name="Google Shape;1744;p49"/>
          <p:cNvGrpSpPr/>
          <p:nvPr/>
        </p:nvGrpSpPr>
        <p:grpSpPr>
          <a:xfrm>
            <a:off x="319508" y="3236071"/>
            <a:ext cx="192917" cy="192917"/>
            <a:chOff x="1846423" y="362300"/>
            <a:chExt cx="131213" cy="131213"/>
          </a:xfrm>
        </p:grpSpPr>
        <p:sp>
          <p:nvSpPr>
            <p:cNvPr id="1745" name="Google Shape;1745;p4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6" name="Google Shape;1746;p4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7" name="Google Shape;1747;p49"/>
          <p:cNvGrpSpPr/>
          <p:nvPr/>
        </p:nvGrpSpPr>
        <p:grpSpPr>
          <a:xfrm>
            <a:off x="759523" y="5828556"/>
            <a:ext cx="382884" cy="383841"/>
            <a:chOff x="623344" y="1024551"/>
            <a:chExt cx="260418" cy="261069"/>
          </a:xfrm>
        </p:grpSpPr>
        <p:sp>
          <p:nvSpPr>
            <p:cNvPr id="1748" name="Google Shape;1748;p49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9" name="Google Shape;1749;p49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0" name="Google Shape;1750;p49"/>
          <p:cNvGrpSpPr/>
          <p:nvPr/>
        </p:nvGrpSpPr>
        <p:grpSpPr>
          <a:xfrm>
            <a:off x="7738657" y="6221756"/>
            <a:ext cx="382884" cy="383841"/>
            <a:chOff x="623344" y="1024551"/>
            <a:chExt cx="260418" cy="261069"/>
          </a:xfrm>
        </p:grpSpPr>
        <p:sp>
          <p:nvSpPr>
            <p:cNvPr id="1751" name="Google Shape;1751;p49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49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3" name="Google Shape;1753;p49"/>
          <p:cNvGrpSpPr/>
          <p:nvPr/>
        </p:nvGrpSpPr>
        <p:grpSpPr>
          <a:xfrm>
            <a:off x="3218275" y="6142838"/>
            <a:ext cx="192917" cy="192917"/>
            <a:chOff x="1846423" y="362300"/>
            <a:chExt cx="131213" cy="131213"/>
          </a:xfrm>
        </p:grpSpPr>
        <p:sp>
          <p:nvSpPr>
            <p:cNvPr id="1754" name="Google Shape;1754;p4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4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6" name="Google Shape;1756;p49"/>
          <p:cNvGrpSpPr/>
          <p:nvPr/>
        </p:nvGrpSpPr>
        <p:grpSpPr>
          <a:xfrm>
            <a:off x="5937308" y="358438"/>
            <a:ext cx="192917" cy="192917"/>
            <a:chOff x="1846423" y="362300"/>
            <a:chExt cx="131213" cy="131213"/>
          </a:xfrm>
        </p:grpSpPr>
        <p:sp>
          <p:nvSpPr>
            <p:cNvPr id="1757" name="Google Shape;1757;p4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8" name="Google Shape;1758;p4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59" name="Google Shape;1759;p49"/>
          <p:cNvGrpSpPr/>
          <p:nvPr/>
        </p:nvGrpSpPr>
        <p:grpSpPr>
          <a:xfrm>
            <a:off x="11644808" y="449038"/>
            <a:ext cx="192917" cy="192917"/>
            <a:chOff x="1846423" y="362300"/>
            <a:chExt cx="131213" cy="131213"/>
          </a:xfrm>
        </p:grpSpPr>
        <p:sp>
          <p:nvSpPr>
            <p:cNvPr id="1760" name="Google Shape;1760;p4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1" name="Google Shape;1761;p4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2" name="Google Shape;1762;p49"/>
          <p:cNvSpPr txBox="1">
            <a:spLocks noGrp="1"/>
          </p:cNvSpPr>
          <p:nvPr>
            <p:ph type="title" hasCustomPrompt="1"/>
          </p:nvPr>
        </p:nvSpPr>
        <p:spPr>
          <a:xfrm>
            <a:off x="1045351" y="928433"/>
            <a:ext cx="4909200" cy="20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63" name="Google Shape;1763;p49"/>
          <p:cNvSpPr txBox="1">
            <a:spLocks noGrp="1"/>
          </p:cNvSpPr>
          <p:nvPr>
            <p:ph type="body" idx="1"/>
          </p:nvPr>
        </p:nvSpPr>
        <p:spPr>
          <a:xfrm>
            <a:off x="1045351" y="2803367"/>
            <a:ext cx="4909200" cy="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4" name="Google Shape;1764;p49"/>
          <p:cNvSpPr txBox="1">
            <a:spLocks noGrp="1"/>
          </p:cNvSpPr>
          <p:nvPr>
            <p:ph type="title" idx="2" hasCustomPrompt="1"/>
          </p:nvPr>
        </p:nvSpPr>
        <p:spPr>
          <a:xfrm>
            <a:off x="6212984" y="3296500"/>
            <a:ext cx="4909200" cy="20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65" name="Google Shape;1765;p49"/>
          <p:cNvSpPr txBox="1">
            <a:spLocks noGrp="1"/>
          </p:cNvSpPr>
          <p:nvPr>
            <p:ph type="body" idx="3"/>
          </p:nvPr>
        </p:nvSpPr>
        <p:spPr>
          <a:xfrm>
            <a:off x="6212984" y="5171567"/>
            <a:ext cx="4909200" cy="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009598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7" name="Google Shape;1767;p50"/>
          <p:cNvGrpSpPr/>
          <p:nvPr/>
        </p:nvGrpSpPr>
        <p:grpSpPr>
          <a:xfrm rot="5400000" flipH="1">
            <a:off x="10112943" y="4750374"/>
            <a:ext cx="2385383" cy="1410741"/>
            <a:chOff x="2373608" y="486350"/>
            <a:chExt cx="1622415" cy="959514"/>
          </a:xfrm>
        </p:grpSpPr>
        <p:sp>
          <p:nvSpPr>
            <p:cNvPr id="1768" name="Google Shape;1768;p50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50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50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50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50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73" name="Google Shape;1773;p50"/>
          <p:cNvSpPr/>
          <p:nvPr/>
        </p:nvSpPr>
        <p:spPr>
          <a:xfrm>
            <a:off x="5680031" y="6039302"/>
            <a:ext cx="672304" cy="672404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4" name="Google Shape;1774;p50"/>
          <p:cNvSpPr/>
          <p:nvPr/>
        </p:nvSpPr>
        <p:spPr>
          <a:xfrm>
            <a:off x="600618" y="267695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75" name="Google Shape;1775;p50"/>
          <p:cNvGrpSpPr/>
          <p:nvPr/>
        </p:nvGrpSpPr>
        <p:grpSpPr>
          <a:xfrm>
            <a:off x="812923" y="2477705"/>
            <a:ext cx="382884" cy="383841"/>
            <a:chOff x="623344" y="1024551"/>
            <a:chExt cx="260418" cy="261069"/>
          </a:xfrm>
        </p:grpSpPr>
        <p:sp>
          <p:nvSpPr>
            <p:cNvPr id="1776" name="Google Shape;1776;p50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50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78" name="Google Shape;1778;p50"/>
          <p:cNvGrpSpPr/>
          <p:nvPr/>
        </p:nvGrpSpPr>
        <p:grpSpPr>
          <a:xfrm>
            <a:off x="8606542" y="207871"/>
            <a:ext cx="192917" cy="192917"/>
            <a:chOff x="1846423" y="362300"/>
            <a:chExt cx="131213" cy="131213"/>
          </a:xfrm>
        </p:grpSpPr>
        <p:sp>
          <p:nvSpPr>
            <p:cNvPr id="1779" name="Google Shape;1779;p5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0" name="Google Shape;1780;p5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1" name="Google Shape;1781;p50"/>
          <p:cNvGrpSpPr/>
          <p:nvPr/>
        </p:nvGrpSpPr>
        <p:grpSpPr>
          <a:xfrm>
            <a:off x="10446742" y="2356071"/>
            <a:ext cx="192917" cy="192917"/>
            <a:chOff x="1846423" y="362300"/>
            <a:chExt cx="131213" cy="131213"/>
          </a:xfrm>
        </p:grpSpPr>
        <p:sp>
          <p:nvSpPr>
            <p:cNvPr id="1782" name="Google Shape;1782;p5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3" name="Google Shape;1783;p5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4" name="Google Shape;1784;p50"/>
          <p:cNvGrpSpPr/>
          <p:nvPr/>
        </p:nvGrpSpPr>
        <p:grpSpPr>
          <a:xfrm>
            <a:off x="407708" y="1508854"/>
            <a:ext cx="192917" cy="192917"/>
            <a:chOff x="1846423" y="362300"/>
            <a:chExt cx="131213" cy="131213"/>
          </a:xfrm>
        </p:grpSpPr>
        <p:sp>
          <p:nvSpPr>
            <p:cNvPr id="1785" name="Google Shape;1785;p5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6" name="Google Shape;1786;p5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7" name="Google Shape;1787;p50"/>
          <p:cNvGrpSpPr/>
          <p:nvPr/>
        </p:nvGrpSpPr>
        <p:grpSpPr>
          <a:xfrm>
            <a:off x="5227475" y="5846371"/>
            <a:ext cx="192917" cy="192917"/>
            <a:chOff x="1846423" y="362300"/>
            <a:chExt cx="131213" cy="131213"/>
          </a:xfrm>
        </p:grpSpPr>
        <p:sp>
          <p:nvSpPr>
            <p:cNvPr id="1788" name="Google Shape;1788;p5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/>
            </a:p>
          </p:txBody>
        </p:sp>
        <p:sp>
          <p:nvSpPr>
            <p:cNvPr id="1789" name="Google Shape;1789;p5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/>
            </a:p>
          </p:txBody>
        </p:sp>
      </p:grpSp>
      <p:grpSp>
        <p:nvGrpSpPr>
          <p:cNvPr id="1790" name="Google Shape;1790;p50"/>
          <p:cNvGrpSpPr/>
          <p:nvPr/>
        </p:nvGrpSpPr>
        <p:grpSpPr>
          <a:xfrm>
            <a:off x="3376375" y="400804"/>
            <a:ext cx="192917" cy="192917"/>
            <a:chOff x="1846423" y="362300"/>
            <a:chExt cx="131213" cy="131213"/>
          </a:xfrm>
        </p:grpSpPr>
        <p:sp>
          <p:nvSpPr>
            <p:cNvPr id="1791" name="Google Shape;1791;p5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2" name="Google Shape;1792;p5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93" name="Google Shape;1793;p50"/>
          <p:cNvSpPr txBox="1">
            <a:spLocks noGrp="1"/>
          </p:cNvSpPr>
          <p:nvPr>
            <p:ph type="title" hasCustomPrompt="1"/>
          </p:nvPr>
        </p:nvSpPr>
        <p:spPr>
          <a:xfrm>
            <a:off x="1004367" y="1106300"/>
            <a:ext cx="5820000" cy="10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94" name="Google Shape;1794;p50"/>
          <p:cNvSpPr txBox="1">
            <a:spLocks noGrp="1"/>
          </p:cNvSpPr>
          <p:nvPr>
            <p:ph type="subTitle" idx="1"/>
          </p:nvPr>
        </p:nvSpPr>
        <p:spPr>
          <a:xfrm>
            <a:off x="1004367" y="1983333"/>
            <a:ext cx="5820000" cy="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5" name="Google Shape;1795;p50"/>
          <p:cNvSpPr txBox="1">
            <a:spLocks noGrp="1"/>
          </p:cNvSpPr>
          <p:nvPr>
            <p:ph type="title" idx="2" hasCustomPrompt="1"/>
          </p:nvPr>
        </p:nvSpPr>
        <p:spPr>
          <a:xfrm>
            <a:off x="5367632" y="2800684"/>
            <a:ext cx="5820000" cy="10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96" name="Google Shape;1796;p50"/>
          <p:cNvSpPr txBox="1">
            <a:spLocks noGrp="1"/>
          </p:cNvSpPr>
          <p:nvPr>
            <p:ph type="subTitle" idx="3"/>
          </p:nvPr>
        </p:nvSpPr>
        <p:spPr>
          <a:xfrm>
            <a:off x="5367632" y="3677733"/>
            <a:ext cx="5820000" cy="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7" name="Google Shape;1797;p50"/>
          <p:cNvSpPr txBox="1">
            <a:spLocks noGrp="1"/>
          </p:cNvSpPr>
          <p:nvPr>
            <p:ph type="title" idx="4" hasCustomPrompt="1"/>
          </p:nvPr>
        </p:nvSpPr>
        <p:spPr>
          <a:xfrm>
            <a:off x="1004367" y="4495067"/>
            <a:ext cx="5820000" cy="10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7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98" name="Google Shape;1798;p50"/>
          <p:cNvSpPr txBox="1">
            <a:spLocks noGrp="1"/>
          </p:cNvSpPr>
          <p:nvPr>
            <p:ph type="subTitle" idx="5"/>
          </p:nvPr>
        </p:nvSpPr>
        <p:spPr>
          <a:xfrm>
            <a:off x="1004367" y="5372133"/>
            <a:ext cx="5820000" cy="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9" name="Google Shape;1799;p50"/>
          <p:cNvSpPr/>
          <p:nvPr/>
        </p:nvSpPr>
        <p:spPr>
          <a:xfrm flipH="1">
            <a:off x="15" y="3254133"/>
            <a:ext cx="5004151" cy="3603828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00" name="Google Shape;1800;p50"/>
          <p:cNvSpPr/>
          <p:nvPr/>
        </p:nvSpPr>
        <p:spPr>
          <a:xfrm rot="10800000" flipH="1">
            <a:off x="9124100" y="-93646"/>
            <a:ext cx="3115728" cy="2243913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123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415600" y="62870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"/>
          <p:cNvSpPr/>
          <p:nvPr/>
        </p:nvSpPr>
        <p:spPr>
          <a:xfrm flipH="1">
            <a:off x="-5" y="2332834"/>
            <a:ext cx="6283439" cy="4525157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4" name="Google Shape;174;p6"/>
          <p:cNvGrpSpPr/>
          <p:nvPr/>
        </p:nvGrpSpPr>
        <p:grpSpPr>
          <a:xfrm>
            <a:off x="10199824" y="162092"/>
            <a:ext cx="1781544" cy="1373971"/>
            <a:chOff x="6741832" y="3407978"/>
            <a:chExt cx="1544870" cy="1191442"/>
          </a:xfrm>
        </p:grpSpPr>
        <p:sp>
          <p:nvSpPr>
            <p:cNvPr id="175" name="Google Shape;175;p6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8" name="Google Shape;178;p6"/>
          <p:cNvGrpSpPr/>
          <p:nvPr/>
        </p:nvGrpSpPr>
        <p:grpSpPr>
          <a:xfrm>
            <a:off x="11531957" y="5412872"/>
            <a:ext cx="382884" cy="383841"/>
            <a:chOff x="623344" y="1024551"/>
            <a:chExt cx="260418" cy="261069"/>
          </a:xfrm>
        </p:grpSpPr>
        <p:sp>
          <p:nvSpPr>
            <p:cNvPr id="179" name="Google Shape;179;p6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1" name="Google Shape;181;p6"/>
          <p:cNvSpPr/>
          <p:nvPr/>
        </p:nvSpPr>
        <p:spPr>
          <a:xfrm>
            <a:off x="267567" y="250295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2" name="Google Shape;182;p6"/>
          <p:cNvGrpSpPr/>
          <p:nvPr/>
        </p:nvGrpSpPr>
        <p:grpSpPr>
          <a:xfrm>
            <a:off x="8617742" y="364154"/>
            <a:ext cx="192917" cy="192917"/>
            <a:chOff x="1846423" y="362300"/>
            <a:chExt cx="131213" cy="131213"/>
          </a:xfrm>
        </p:grpSpPr>
        <p:sp>
          <p:nvSpPr>
            <p:cNvPr id="183" name="Google Shape;183;p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5" name="Google Shape;185;p6"/>
          <p:cNvGrpSpPr/>
          <p:nvPr/>
        </p:nvGrpSpPr>
        <p:grpSpPr>
          <a:xfrm>
            <a:off x="6918408" y="6413904"/>
            <a:ext cx="192917" cy="192917"/>
            <a:chOff x="1846423" y="362300"/>
            <a:chExt cx="131213" cy="131213"/>
          </a:xfrm>
        </p:grpSpPr>
        <p:sp>
          <p:nvSpPr>
            <p:cNvPr id="186" name="Google Shape;186;p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" name="Google Shape;188;p6"/>
          <p:cNvGrpSpPr/>
          <p:nvPr/>
        </p:nvGrpSpPr>
        <p:grpSpPr>
          <a:xfrm>
            <a:off x="4432123" y="162105"/>
            <a:ext cx="382884" cy="383841"/>
            <a:chOff x="623344" y="1024551"/>
            <a:chExt cx="260418" cy="261069"/>
          </a:xfrm>
        </p:grpSpPr>
        <p:sp>
          <p:nvSpPr>
            <p:cNvPr id="189" name="Google Shape;189;p6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" name="Google Shape;191;p6"/>
          <p:cNvGrpSpPr/>
          <p:nvPr/>
        </p:nvGrpSpPr>
        <p:grpSpPr>
          <a:xfrm>
            <a:off x="11091175" y="6413904"/>
            <a:ext cx="192917" cy="192917"/>
            <a:chOff x="1846423" y="362300"/>
            <a:chExt cx="131213" cy="131213"/>
          </a:xfrm>
        </p:grpSpPr>
        <p:sp>
          <p:nvSpPr>
            <p:cNvPr id="192" name="Google Shape;192;p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0288418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2" name="Google Shape;1802;p51"/>
          <p:cNvGrpSpPr/>
          <p:nvPr/>
        </p:nvGrpSpPr>
        <p:grpSpPr>
          <a:xfrm rot="-3829099" flipH="1">
            <a:off x="3471698" y="4466932"/>
            <a:ext cx="2271687" cy="1751981"/>
            <a:chOff x="6741832" y="3407978"/>
            <a:chExt cx="1544870" cy="1191442"/>
          </a:xfrm>
        </p:grpSpPr>
        <p:sp>
          <p:nvSpPr>
            <p:cNvPr id="1803" name="Google Shape;1803;p51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4" name="Google Shape;1804;p51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5" name="Google Shape;1805;p51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06" name="Google Shape;1806;p51"/>
          <p:cNvSpPr/>
          <p:nvPr/>
        </p:nvSpPr>
        <p:spPr>
          <a:xfrm>
            <a:off x="10373851" y="815411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07" name="Google Shape;1807;p51"/>
          <p:cNvGrpSpPr/>
          <p:nvPr/>
        </p:nvGrpSpPr>
        <p:grpSpPr>
          <a:xfrm>
            <a:off x="1310457" y="5448956"/>
            <a:ext cx="382884" cy="383841"/>
            <a:chOff x="623344" y="1024551"/>
            <a:chExt cx="260418" cy="261069"/>
          </a:xfrm>
        </p:grpSpPr>
        <p:sp>
          <p:nvSpPr>
            <p:cNvPr id="1808" name="Google Shape;1808;p51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9" name="Google Shape;1809;p51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10" name="Google Shape;1810;p51"/>
          <p:cNvGrpSpPr/>
          <p:nvPr/>
        </p:nvGrpSpPr>
        <p:grpSpPr>
          <a:xfrm>
            <a:off x="5999508" y="6408287"/>
            <a:ext cx="192917" cy="192917"/>
            <a:chOff x="1846423" y="362300"/>
            <a:chExt cx="131213" cy="131213"/>
          </a:xfrm>
        </p:grpSpPr>
        <p:sp>
          <p:nvSpPr>
            <p:cNvPr id="1811" name="Google Shape;1811;p5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2" name="Google Shape;1812;p5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13" name="Google Shape;1813;p51"/>
          <p:cNvGrpSpPr/>
          <p:nvPr/>
        </p:nvGrpSpPr>
        <p:grpSpPr>
          <a:xfrm>
            <a:off x="460543" y="1101556"/>
            <a:ext cx="2385383" cy="1410741"/>
            <a:chOff x="2373608" y="486350"/>
            <a:chExt cx="1622415" cy="959514"/>
          </a:xfrm>
        </p:grpSpPr>
        <p:sp>
          <p:nvSpPr>
            <p:cNvPr id="1814" name="Google Shape;1814;p51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5" name="Google Shape;1815;p51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6" name="Google Shape;1816;p51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7" name="Google Shape;1817;p51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8" name="Google Shape;1818;p51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19" name="Google Shape;1819;p51"/>
          <p:cNvGrpSpPr/>
          <p:nvPr/>
        </p:nvGrpSpPr>
        <p:grpSpPr>
          <a:xfrm>
            <a:off x="5999508" y="2319387"/>
            <a:ext cx="192917" cy="192917"/>
            <a:chOff x="1846423" y="362300"/>
            <a:chExt cx="131213" cy="131213"/>
          </a:xfrm>
        </p:grpSpPr>
        <p:sp>
          <p:nvSpPr>
            <p:cNvPr id="1820" name="Google Shape;1820;p5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1" name="Google Shape;1821;p5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22" name="Google Shape;1822;p51"/>
          <p:cNvGrpSpPr/>
          <p:nvPr/>
        </p:nvGrpSpPr>
        <p:grpSpPr>
          <a:xfrm>
            <a:off x="9045575" y="914038"/>
            <a:ext cx="192917" cy="192917"/>
            <a:chOff x="1846423" y="362300"/>
            <a:chExt cx="131213" cy="131213"/>
          </a:xfrm>
        </p:grpSpPr>
        <p:sp>
          <p:nvSpPr>
            <p:cNvPr id="1823" name="Google Shape;1823;p51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4" name="Google Shape;1824;p51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25" name="Google Shape;1825;p51"/>
          <p:cNvGrpSpPr/>
          <p:nvPr/>
        </p:nvGrpSpPr>
        <p:grpSpPr>
          <a:xfrm>
            <a:off x="11637790" y="3497822"/>
            <a:ext cx="382884" cy="383841"/>
            <a:chOff x="623344" y="1024551"/>
            <a:chExt cx="260418" cy="261069"/>
          </a:xfrm>
        </p:grpSpPr>
        <p:sp>
          <p:nvSpPr>
            <p:cNvPr id="1826" name="Google Shape;1826;p51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7" name="Google Shape;1827;p51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28" name="Google Shape;1828;p51"/>
          <p:cNvSpPr txBox="1">
            <a:spLocks noGrp="1"/>
          </p:cNvSpPr>
          <p:nvPr>
            <p:ph type="title"/>
          </p:nvPr>
        </p:nvSpPr>
        <p:spPr>
          <a:xfrm>
            <a:off x="960000" y="6287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 Black"/>
              <a:buNone/>
              <a:defRPr sz="40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829" name="Google Shape;1829;p51"/>
          <p:cNvSpPr txBox="1">
            <a:spLocks noGrp="1"/>
          </p:cNvSpPr>
          <p:nvPr>
            <p:ph type="body" idx="1"/>
          </p:nvPr>
        </p:nvSpPr>
        <p:spPr>
          <a:xfrm>
            <a:off x="1163200" y="1676400"/>
            <a:ext cx="4884800" cy="4156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ource Sans Pro"/>
              <a:buChar char="●"/>
              <a:defRPr sz="1867"/>
            </a:lvl1pPr>
            <a:lvl2pPr marL="1219170" lvl="1" indent="-440256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455A64"/>
              </a:buClr>
              <a:buSzPts val="1600"/>
              <a:buFont typeface="Source Sans Pro"/>
              <a:buChar char="○"/>
              <a:defRPr/>
            </a:lvl2pPr>
            <a:lvl3pPr marL="1828754" lvl="2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600"/>
              <a:buFont typeface="Source Sans Pro"/>
              <a:buChar char="■"/>
              <a:defRPr/>
            </a:lvl3pPr>
            <a:lvl4pPr marL="2438339" lvl="3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600"/>
              <a:buFont typeface="Source Sans Pro"/>
              <a:buChar char="●"/>
              <a:defRPr/>
            </a:lvl4pPr>
            <a:lvl5pPr marL="3047924" lvl="4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600"/>
              <a:buFont typeface="Source Sans Pro"/>
              <a:buChar char="○"/>
              <a:defRPr/>
            </a:lvl5pPr>
            <a:lvl6pPr marL="3657509" lvl="5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600"/>
              <a:buFont typeface="Source Sans Pro"/>
              <a:buChar char="■"/>
              <a:defRPr/>
            </a:lvl6pPr>
            <a:lvl7pPr marL="4267093" lvl="6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600"/>
              <a:buFont typeface="Source Sans Pro"/>
              <a:buChar char="●"/>
              <a:defRPr/>
            </a:lvl7pPr>
            <a:lvl8pPr marL="4876678" lvl="7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600"/>
              <a:buFont typeface="Source Sans Pro"/>
              <a:buChar char="○"/>
              <a:defRPr/>
            </a:lvl8pPr>
            <a:lvl9pPr marL="5486263" lvl="8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5A64"/>
              </a:buClr>
              <a:buSzPts val="1600"/>
              <a:buFont typeface="Source Sans Pro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52383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1" name="Google Shape;1831;p52"/>
          <p:cNvGrpSpPr/>
          <p:nvPr/>
        </p:nvGrpSpPr>
        <p:grpSpPr>
          <a:xfrm rot="661233">
            <a:off x="9511294" y="259"/>
            <a:ext cx="2271445" cy="1751795"/>
            <a:chOff x="6741832" y="3407978"/>
            <a:chExt cx="1544870" cy="1191442"/>
          </a:xfrm>
        </p:grpSpPr>
        <p:sp>
          <p:nvSpPr>
            <p:cNvPr id="1832" name="Google Shape;1832;p52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3" name="Google Shape;1833;p52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4" name="Google Shape;1834;p52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5" name="Google Shape;1835;p52"/>
          <p:cNvGrpSpPr/>
          <p:nvPr/>
        </p:nvGrpSpPr>
        <p:grpSpPr>
          <a:xfrm>
            <a:off x="6698557" y="1371656"/>
            <a:ext cx="382884" cy="383841"/>
            <a:chOff x="623344" y="1024551"/>
            <a:chExt cx="260418" cy="261069"/>
          </a:xfrm>
        </p:grpSpPr>
        <p:sp>
          <p:nvSpPr>
            <p:cNvPr id="1836" name="Google Shape;1836;p52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7" name="Google Shape;1837;p52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8" name="Google Shape;1838;p52"/>
          <p:cNvGrpSpPr/>
          <p:nvPr/>
        </p:nvGrpSpPr>
        <p:grpSpPr>
          <a:xfrm>
            <a:off x="8789375" y="291504"/>
            <a:ext cx="192917" cy="192917"/>
            <a:chOff x="1846423" y="362300"/>
            <a:chExt cx="131213" cy="131213"/>
          </a:xfrm>
        </p:grpSpPr>
        <p:sp>
          <p:nvSpPr>
            <p:cNvPr id="1839" name="Google Shape;1839;p5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0" name="Google Shape;1840;p5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41" name="Google Shape;1841;p52"/>
          <p:cNvSpPr/>
          <p:nvPr/>
        </p:nvSpPr>
        <p:spPr>
          <a:xfrm>
            <a:off x="3734989" y="3554928"/>
            <a:ext cx="1083936" cy="1083936"/>
          </a:xfrm>
          <a:custGeom>
            <a:avLst/>
            <a:gdLst/>
            <a:ahLst/>
            <a:cxnLst/>
            <a:rect l="l" t="t" r="r" b="b"/>
            <a:pathLst>
              <a:path w="13586" h="13586" fill="none" extrusionOk="0">
                <a:moveTo>
                  <a:pt x="7299" y="286"/>
                </a:moveTo>
                <a:cubicBezTo>
                  <a:pt x="10895" y="560"/>
                  <a:pt x="13586" y="3703"/>
                  <a:pt x="13312" y="7299"/>
                </a:cubicBezTo>
                <a:cubicBezTo>
                  <a:pt x="13026" y="10907"/>
                  <a:pt x="9883" y="13586"/>
                  <a:pt x="6287" y="13312"/>
                </a:cubicBezTo>
                <a:cubicBezTo>
                  <a:pt x="2691" y="13026"/>
                  <a:pt x="1" y="9883"/>
                  <a:pt x="275" y="6287"/>
                </a:cubicBezTo>
                <a:cubicBezTo>
                  <a:pt x="560" y="2691"/>
                  <a:pt x="3704" y="1"/>
                  <a:pt x="7299" y="286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42" name="Google Shape;1842;p52"/>
          <p:cNvGrpSpPr/>
          <p:nvPr/>
        </p:nvGrpSpPr>
        <p:grpSpPr>
          <a:xfrm>
            <a:off x="6360441" y="291504"/>
            <a:ext cx="192917" cy="192917"/>
            <a:chOff x="1846423" y="362300"/>
            <a:chExt cx="131213" cy="131213"/>
          </a:xfrm>
        </p:grpSpPr>
        <p:sp>
          <p:nvSpPr>
            <p:cNvPr id="1843" name="Google Shape;1843;p5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4" name="Google Shape;1844;p5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45" name="Google Shape;1845;p52"/>
          <p:cNvGrpSpPr/>
          <p:nvPr/>
        </p:nvGrpSpPr>
        <p:grpSpPr>
          <a:xfrm>
            <a:off x="7206675" y="6225771"/>
            <a:ext cx="192917" cy="192917"/>
            <a:chOff x="1846423" y="362300"/>
            <a:chExt cx="131213" cy="131213"/>
          </a:xfrm>
        </p:grpSpPr>
        <p:sp>
          <p:nvSpPr>
            <p:cNvPr id="1846" name="Google Shape;1846;p5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7" name="Google Shape;1847;p5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48" name="Google Shape;1848;p52"/>
          <p:cNvGrpSpPr/>
          <p:nvPr/>
        </p:nvGrpSpPr>
        <p:grpSpPr>
          <a:xfrm>
            <a:off x="11845508" y="3423154"/>
            <a:ext cx="192917" cy="192917"/>
            <a:chOff x="1846423" y="362300"/>
            <a:chExt cx="131213" cy="131213"/>
          </a:xfrm>
        </p:grpSpPr>
        <p:sp>
          <p:nvSpPr>
            <p:cNvPr id="1849" name="Google Shape;1849;p5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0" name="Google Shape;1850;p5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51" name="Google Shape;1851;p52"/>
          <p:cNvGrpSpPr/>
          <p:nvPr/>
        </p:nvGrpSpPr>
        <p:grpSpPr>
          <a:xfrm>
            <a:off x="116508" y="4554038"/>
            <a:ext cx="192917" cy="192917"/>
            <a:chOff x="1846423" y="362300"/>
            <a:chExt cx="131213" cy="131213"/>
          </a:xfrm>
        </p:grpSpPr>
        <p:sp>
          <p:nvSpPr>
            <p:cNvPr id="1852" name="Google Shape;1852;p5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3" name="Google Shape;1853;p5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54" name="Google Shape;1854;p52"/>
          <p:cNvGrpSpPr/>
          <p:nvPr/>
        </p:nvGrpSpPr>
        <p:grpSpPr>
          <a:xfrm>
            <a:off x="2200608" y="6418704"/>
            <a:ext cx="192917" cy="192917"/>
            <a:chOff x="1846423" y="362300"/>
            <a:chExt cx="131213" cy="131213"/>
          </a:xfrm>
        </p:grpSpPr>
        <p:sp>
          <p:nvSpPr>
            <p:cNvPr id="1855" name="Google Shape;1855;p5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6" name="Google Shape;1856;p5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57" name="Google Shape;1857;p52"/>
          <p:cNvGrpSpPr/>
          <p:nvPr/>
        </p:nvGrpSpPr>
        <p:grpSpPr>
          <a:xfrm>
            <a:off x="5031542" y="5553904"/>
            <a:ext cx="192917" cy="192917"/>
            <a:chOff x="1846423" y="362300"/>
            <a:chExt cx="131213" cy="131213"/>
          </a:xfrm>
        </p:grpSpPr>
        <p:sp>
          <p:nvSpPr>
            <p:cNvPr id="1858" name="Google Shape;1858;p5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9" name="Google Shape;1859;p5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0" name="Google Shape;1860;p52"/>
          <p:cNvGrpSpPr/>
          <p:nvPr/>
        </p:nvGrpSpPr>
        <p:grpSpPr>
          <a:xfrm>
            <a:off x="449308" y="393104"/>
            <a:ext cx="192917" cy="192917"/>
            <a:chOff x="1846423" y="362300"/>
            <a:chExt cx="131213" cy="131213"/>
          </a:xfrm>
        </p:grpSpPr>
        <p:sp>
          <p:nvSpPr>
            <p:cNvPr id="1861" name="Google Shape;1861;p5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2" name="Google Shape;1862;p5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3" name="Google Shape;1863;p52"/>
          <p:cNvGrpSpPr/>
          <p:nvPr/>
        </p:nvGrpSpPr>
        <p:grpSpPr>
          <a:xfrm>
            <a:off x="758042" y="3175071"/>
            <a:ext cx="192917" cy="192917"/>
            <a:chOff x="1846423" y="362300"/>
            <a:chExt cx="131213" cy="131213"/>
          </a:xfrm>
        </p:grpSpPr>
        <p:sp>
          <p:nvSpPr>
            <p:cNvPr id="1864" name="Google Shape;1864;p52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5" name="Google Shape;1865;p52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66" name="Google Shape;1866;p52"/>
          <p:cNvGrpSpPr/>
          <p:nvPr/>
        </p:nvGrpSpPr>
        <p:grpSpPr>
          <a:xfrm>
            <a:off x="10734590" y="5940638"/>
            <a:ext cx="382884" cy="383841"/>
            <a:chOff x="623344" y="1024551"/>
            <a:chExt cx="260418" cy="261069"/>
          </a:xfrm>
        </p:grpSpPr>
        <p:sp>
          <p:nvSpPr>
            <p:cNvPr id="1867" name="Google Shape;1867;p52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8" name="Google Shape;1868;p52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69" name="Google Shape;1869;p52"/>
          <p:cNvSpPr txBox="1">
            <a:spLocks noGrp="1"/>
          </p:cNvSpPr>
          <p:nvPr>
            <p:ph type="title"/>
          </p:nvPr>
        </p:nvSpPr>
        <p:spPr>
          <a:xfrm>
            <a:off x="950967" y="344133"/>
            <a:ext cx="4882000" cy="17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800"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667"/>
            </a:lvl9pPr>
          </a:lstStyle>
          <a:p>
            <a:endParaRPr/>
          </a:p>
        </p:txBody>
      </p:sp>
      <p:sp>
        <p:nvSpPr>
          <p:cNvPr id="1870" name="Google Shape;1870;p52"/>
          <p:cNvSpPr txBox="1"/>
          <p:nvPr/>
        </p:nvSpPr>
        <p:spPr>
          <a:xfrm>
            <a:off x="950967" y="4546167"/>
            <a:ext cx="5264400" cy="11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CREDITS:</a:t>
            </a:r>
            <a:endParaRPr sz="16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This presentation template was created by </a:t>
            </a:r>
            <a:r>
              <a:rPr lang="en" sz="1600">
                <a:solidFill>
                  <a:schemeClr val="accent2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" sz="1600">
                <a:solidFill>
                  <a:schemeClr val="accent2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, infographics &amp; images by </a:t>
            </a:r>
            <a:r>
              <a:rPr lang="en" sz="1600">
                <a:solidFill>
                  <a:schemeClr val="accent2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6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71" name="Google Shape;1871;p52"/>
          <p:cNvSpPr/>
          <p:nvPr/>
        </p:nvSpPr>
        <p:spPr>
          <a:xfrm flipH="1">
            <a:off x="5502959" y="1707933"/>
            <a:ext cx="6332575" cy="3865423"/>
          </a:xfrm>
          <a:custGeom>
            <a:avLst/>
            <a:gdLst/>
            <a:ahLst/>
            <a:cxnLst/>
            <a:rect l="l" t="t" r="r" b="b"/>
            <a:pathLst>
              <a:path w="87378" h="45826" extrusionOk="0">
                <a:moveTo>
                  <a:pt x="20187" y="0"/>
                </a:moveTo>
                <a:cubicBezTo>
                  <a:pt x="12468" y="0"/>
                  <a:pt x="1" y="21744"/>
                  <a:pt x="10725" y="45826"/>
                </a:cubicBezTo>
                <a:lnTo>
                  <a:pt x="79186" y="45826"/>
                </a:lnTo>
                <a:cubicBezTo>
                  <a:pt x="79186" y="45826"/>
                  <a:pt x="87377" y="34920"/>
                  <a:pt x="84401" y="19858"/>
                </a:cubicBezTo>
                <a:cubicBezTo>
                  <a:pt x="82318" y="9320"/>
                  <a:pt x="73969" y="4342"/>
                  <a:pt x="65521" y="4342"/>
                </a:cubicBezTo>
                <a:cubicBezTo>
                  <a:pt x="61895" y="4342"/>
                  <a:pt x="58251" y="5259"/>
                  <a:pt x="55076" y="7047"/>
                </a:cubicBezTo>
                <a:cubicBezTo>
                  <a:pt x="50134" y="9832"/>
                  <a:pt x="44247" y="11716"/>
                  <a:pt x="38816" y="11716"/>
                </a:cubicBezTo>
                <a:cubicBezTo>
                  <a:pt x="32639" y="11716"/>
                  <a:pt x="27053" y="9280"/>
                  <a:pt x="24119" y="2963"/>
                </a:cubicBezTo>
                <a:cubicBezTo>
                  <a:pt x="23176" y="931"/>
                  <a:pt x="21783" y="0"/>
                  <a:pt x="2018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49296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2470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54"/>
          <p:cNvSpPr/>
          <p:nvPr/>
        </p:nvSpPr>
        <p:spPr>
          <a:xfrm flipH="1">
            <a:off x="-5" y="2332834"/>
            <a:ext cx="6283439" cy="4525157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75" name="Google Shape;1875;p54"/>
          <p:cNvGrpSpPr/>
          <p:nvPr/>
        </p:nvGrpSpPr>
        <p:grpSpPr>
          <a:xfrm rot="571839">
            <a:off x="7670507" y="287533"/>
            <a:ext cx="2271623" cy="1751932"/>
            <a:chOff x="6741832" y="3407978"/>
            <a:chExt cx="1544870" cy="1191442"/>
          </a:xfrm>
        </p:grpSpPr>
        <p:sp>
          <p:nvSpPr>
            <p:cNvPr id="1876" name="Google Shape;1876;p54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7" name="Google Shape;1877;p54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8" name="Google Shape;1878;p54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79" name="Google Shape;1879;p54"/>
          <p:cNvGrpSpPr/>
          <p:nvPr/>
        </p:nvGrpSpPr>
        <p:grpSpPr>
          <a:xfrm rot="2700000">
            <a:off x="8696424" y="5019061"/>
            <a:ext cx="2271585" cy="1751903"/>
            <a:chOff x="6741832" y="3407978"/>
            <a:chExt cx="1544870" cy="1191442"/>
          </a:xfrm>
        </p:grpSpPr>
        <p:sp>
          <p:nvSpPr>
            <p:cNvPr id="1880" name="Google Shape;1880;p54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1" name="Google Shape;1881;p54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2" name="Google Shape;1882;p54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3" name="Google Shape;1883;p54"/>
          <p:cNvGrpSpPr/>
          <p:nvPr/>
        </p:nvGrpSpPr>
        <p:grpSpPr>
          <a:xfrm>
            <a:off x="4016823" y="2955405"/>
            <a:ext cx="382884" cy="383841"/>
            <a:chOff x="623344" y="1024551"/>
            <a:chExt cx="260418" cy="261069"/>
          </a:xfrm>
        </p:grpSpPr>
        <p:sp>
          <p:nvSpPr>
            <p:cNvPr id="1884" name="Google Shape;1884;p54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5" name="Google Shape;1885;p54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6" name="Google Shape;1886;p54"/>
          <p:cNvGrpSpPr/>
          <p:nvPr/>
        </p:nvGrpSpPr>
        <p:grpSpPr>
          <a:xfrm>
            <a:off x="4907042" y="1732820"/>
            <a:ext cx="192917" cy="192917"/>
            <a:chOff x="1846423" y="362300"/>
            <a:chExt cx="131213" cy="131213"/>
          </a:xfrm>
        </p:grpSpPr>
        <p:sp>
          <p:nvSpPr>
            <p:cNvPr id="1887" name="Google Shape;1887;p5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8" name="Google Shape;1888;p5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89" name="Google Shape;1889;p54"/>
          <p:cNvGrpSpPr/>
          <p:nvPr/>
        </p:nvGrpSpPr>
        <p:grpSpPr>
          <a:xfrm>
            <a:off x="7818041" y="4279571"/>
            <a:ext cx="192917" cy="192917"/>
            <a:chOff x="1846423" y="362300"/>
            <a:chExt cx="131213" cy="131213"/>
          </a:xfrm>
        </p:grpSpPr>
        <p:sp>
          <p:nvSpPr>
            <p:cNvPr id="1890" name="Google Shape;1890;p5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1" name="Google Shape;1891;p5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92" name="Google Shape;1892;p54"/>
          <p:cNvGrpSpPr/>
          <p:nvPr/>
        </p:nvGrpSpPr>
        <p:grpSpPr>
          <a:xfrm>
            <a:off x="10517908" y="1543304"/>
            <a:ext cx="192917" cy="192917"/>
            <a:chOff x="1846423" y="362300"/>
            <a:chExt cx="131213" cy="131213"/>
          </a:xfrm>
        </p:grpSpPr>
        <p:sp>
          <p:nvSpPr>
            <p:cNvPr id="1893" name="Google Shape;1893;p5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4" name="Google Shape;1894;p5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95" name="Google Shape;1895;p54"/>
          <p:cNvGrpSpPr/>
          <p:nvPr/>
        </p:nvGrpSpPr>
        <p:grpSpPr>
          <a:xfrm>
            <a:off x="6283441" y="6132571"/>
            <a:ext cx="192917" cy="192917"/>
            <a:chOff x="1846423" y="362300"/>
            <a:chExt cx="131213" cy="131213"/>
          </a:xfrm>
        </p:grpSpPr>
        <p:sp>
          <p:nvSpPr>
            <p:cNvPr id="1896" name="Google Shape;1896;p5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7" name="Google Shape;1897;p5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98" name="Google Shape;1898;p54"/>
          <p:cNvGrpSpPr/>
          <p:nvPr/>
        </p:nvGrpSpPr>
        <p:grpSpPr>
          <a:xfrm>
            <a:off x="11458408" y="518171"/>
            <a:ext cx="192917" cy="192917"/>
            <a:chOff x="1846423" y="362300"/>
            <a:chExt cx="131213" cy="131213"/>
          </a:xfrm>
        </p:grpSpPr>
        <p:sp>
          <p:nvSpPr>
            <p:cNvPr id="1899" name="Google Shape;1899;p5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0" name="Google Shape;1900;p5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01" name="Google Shape;1901;p54"/>
          <p:cNvGrpSpPr/>
          <p:nvPr/>
        </p:nvGrpSpPr>
        <p:grpSpPr>
          <a:xfrm>
            <a:off x="11543775" y="3673471"/>
            <a:ext cx="192917" cy="192917"/>
            <a:chOff x="1846423" y="362300"/>
            <a:chExt cx="131213" cy="131213"/>
          </a:xfrm>
        </p:grpSpPr>
        <p:sp>
          <p:nvSpPr>
            <p:cNvPr id="1902" name="Google Shape;1902;p54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3" name="Google Shape;1903;p54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69944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accent1"/>
        </a:solidFill>
        <a:effectLst/>
      </p:bgPr>
    </p:bg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5" name="Google Shape;1905;p55"/>
          <p:cNvGrpSpPr/>
          <p:nvPr/>
        </p:nvGrpSpPr>
        <p:grpSpPr>
          <a:xfrm flipH="1">
            <a:off x="725477" y="674207"/>
            <a:ext cx="2385383" cy="1410741"/>
            <a:chOff x="2373608" y="486350"/>
            <a:chExt cx="1622415" cy="959514"/>
          </a:xfrm>
        </p:grpSpPr>
        <p:sp>
          <p:nvSpPr>
            <p:cNvPr id="1906" name="Google Shape;1906;p55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7" name="Google Shape;1907;p55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8" name="Google Shape;1908;p55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9" name="Google Shape;1909;p55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0" name="Google Shape;1910;p55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11" name="Google Shape;1911;p55"/>
          <p:cNvSpPr/>
          <p:nvPr/>
        </p:nvSpPr>
        <p:spPr>
          <a:xfrm>
            <a:off x="2655751" y="5676945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2" name="Google Shape;1912;p55"/>
          <p:cNvSpPr/>
          <p:nvPr/>
        </p:nvSpPr>
        <p:spPr>
          <a:xfrm>
            <a:off x="10837285" y="327762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13" name="Google Shape;1913;p55"/>
          <p:cNvGrpSpPr/>
          <p:nvPr/>
        </p:nvGrpSpPr>
        <p:grpSpPr>
          <a:xfrm>
            <a:off x="4977739" y="1413405"/>
            <a:ext cx="382884" cy="383841"/>
            <a:chOff x="623344" y="1024551"/>
            <a:chExt cx="260418" cy="261069"/>
          </a:xfrm>
        </p:grpSpPr>
        <p:sp>
          <p:nvSpPr>
            <p:cNvPr id="1914" name="Google Shape;1914;p55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5" name="Google Shape;1915;p55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6" name="Google Shape;1916;p55"/>
          <p:cNvGrpSpPr/>
          <p:nvPr/>
        </p:nvGrpSpPr>
        <p:grpSpPr>
          <a:xfrm>
            <a:off x="8040042" y="400804"/>
            <a:ext cx="192917" cy="192917"/>
            <a:chOff x="1846423" y="362300"/>
            <a:chExt cx="131213" cy="131213"/>
          </a:xfrm>
        </p:grpSpPr>
        <p:sp>
          <p:nvSpPr>
            <p:cNvPr id="1917" name="Google Shape;1917;p5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8" name="Google Shape;1918;p5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19" name="Google Shape;1919;p55"/>
          <p:cNvGrpSpPr/>
          <p:nvPr/>
        </p:nvGrpSpPr>
        <p:grpSpPr>
          <a:xfrm>
            <a:off x="1517708" y="5541671"/>
            <a:ext cx="192917" cy="192917"/>
            <a:chOff x="1846423" y="362300"/>
            <a:chExt cx="131213" cy="131213"/>
          </a:xfrm>
        </p:grpSpPr>
        <p:sp>
          <p:nvSpPr>
            <p:cNvPr id="1920" name="Google Shape;1920;p5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1" name="Google Shape;1921;p5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22" name="Google Shape;1922;p55"/>
          <p:cNvGrpSpPr/>
          <p:nvPr/>
        </p:nvGrpSpPr>
        <p:grpSpPr>
          <a:xfrm>
            <a:off x="11548375" y="4435704"/>
            <a:ext cx="192917" cy="192917"/>
            <a:chOff x="1846423" y="362300"/>
            <a:chExt cx="131213" cy="131213"/>
          </a:xfrm>
        </p:grpSpPr>
        <p:sp>
          <p:nvSpPr>
            <p:cNvPr id="1923" name="Google Shape;1923;p5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4" name="Google Shape;1924;p5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25" name="Google Shape;1925;p55"/>
          <p:cNvGrpSpPr/>
          <p:nvPr/>
        </p:nvGrpSpPr>
        <p:grpSpPr>
          <a:xfrm>
            <a:off x="8428642" y="6430004"/>
            <a:ext cx="192917" cy="192917"/>
            <a:chOff x="1846423" y="362300"/>
            <a:chExt cx="131213" cy="131213"/>
          </a:xfrm>
        </p:grpSpPr>
        <p:sp>
          <p:nvSpPr>
            <p:cNvPr id="1926" name="Google Shape;1926;p5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/>
            </a:p>
          </p:txBody>
        </p:sp>
        <p:sp>
          <p:nvSpPr>
            <p:cNvPr id="1927" name="Google Shape;1927;p5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/>
            </a:p>
          </p:txBody>
        </p:sp>
      </p:grpSp>
      <p:grpSp>
        <p:nvGrpSpPr>
          <p:cNvPr id="1928" name="Google Shape;1928;p55"/>
          <p:cNvGrpSpPr/>
          <p:nvPr/>
        </p:nvGrpSpPr>
        <p:grpSpPr>
          <a:xfrm>
            <a:off x="3376375" y="400804"/>
            <a:ext cx="192917" cy="192917"/>
            <a:chOff x="1846423" y="362300"/>
            <a:chExt cx="131213" cy="131213"/>
          </a:xfrm>
        </p:grpSpPr>
        <p:sp>
          <p:nvSpPr>
            <p:cNvPr id="1929" name="Google Shape;1929;p55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0" name="Google Shape;1930;p55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31" name="Google Shape;1931;p55"/>
          <p:cNvGrpSpPr/>
          <p:nvPr/>
        </p:nvGrpSpPr>
        <p:grpSpPr>
          <a:xfrm>
            <a:off x="9118739" y="4986438"/>
            <a:ext cx="382884" cy="383841"/>
            <a:chOff x="623344" y="1024551"/>
            <a:chExt cx="260418" cy="261069"/>
          </a:xfrm>
        </p:grpSpPr>
        <p:sp>
          <p:nvSpPr>
            <p:cNvPr id="1932" name="Google Shape;1932;p55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3" name="Google Shape;1933;p55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122648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" name="Google Shape;1935;p56"/>
          <p:cNvGrpSpPr/>
          <p:nvPr/>
        </p:nvGrpSpPr>
        <p:grpSpPr>
          <a:xfrm flipH="1">
            <a:off x="7090143" y="1387290"/>
            <a:ext cx="2385383" cy="1410741"/>
            <a:chOff x="2373608" y="486350"/>
            <a:chExt cx="1622415" cy="959514"/>
          </a:xfrm>
        </p:grpSpPr>
        <p:sp>
          <p:nvSpPr>
            <p:cNvPr id="1936" name="Google Shape;1936;p56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7" name="Google Shape;1937;p56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8" name="Google Shape;1938;p56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9" name="Google Shape;1939;p56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0" name="Google Shape;1940;p56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41" name="Google Shape;1941;p56"/>
          <p:cNvGrpSpPr/>
          <p:nvPr/>
        </p:nvGrpSpPr>
        <p:grpSpPr>
          <a:xfrm rot="2700000">
            <a:off x="9273944" y="4714819"/>
            <a:ext cx="2271585" cy="1751903"/>
            <a:chOff x="6741832" y="3407978"/>
            <a:chExt cx="1544870" cy="1191442"/>
          </a:xfrm>
        </p:grpSpPr>
        <p:sp>
          <p:nvSpPr>
            <p:cNvPr id="1942" name="Google Shape;1942;p56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3" name="Google Shape;1943;p56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4" name="Google Shape;1944;p56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45" name="Google Shape;1945;p56"/>
          <p:cNvSpPr/>
          <p:nvPr/>
        </p:nvSpPr>
        <p:spPr>
          <a:xfrm>
            <a:off x="2608585" y="1325745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46" name="Google Shape;1946;p56"/>
          <p:cNvGrpSpPr/>
          <p:nvPr/>
        </p:nvGrpSpPr>
        <p:grpSpPr>
          <a:xfrm>
            <a:off x="5606473" y="4875722"/>
            <a:ext cx="382884" cy="383841"/>
            <a:chOff x="623344" y="1024551"/>
            <a:chExt cx="260418" cy="261069"/>
          </a:xfrm>
        </p:grpSpPr>
        <p:sp>
          <p:nvSpPr>
            <p:cNvPr id="1947" name="Google Shape;1947;p56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8" name="Google Shape;1948;p56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49" name="Google Shape;1949;p56"/>
          <p:cNvGrpSpPr/>
          <p:nvPr/>
        </p:nvGrpSpPr>
        <p:grpSpPr>
          <a:xfrm>
            <a:off x="9475542" y="1501271"/>
            <a:ext cx="192917" cy="192917"/>
            <a:chOff x="1846423" y="362300"/>
            <a:chExt cx="131213" cy="131213"/>
          </a:xfrm>
        </p:grpSpPr>
        <p:sp>
          <p:nvSpPr>
            <p:cNvPr id="1950" name="Google Shape;1950;p5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1" name="Google Shape;1951;p5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2" name="Google Shape;1952;p56"/>
          <p:cNvGrpSpPr/>
          <p:nvPr/>
        </p:nvGrpSpPr>
        <p:grpSpPr>
          <a:xfrm>
            <a:off x="7364042" y="5663738"/>
            <a:ext cx="192917" cy="192917"/>
            <a:chOff x="1846423" y="362300"/>
            <a:chExt cx="131213" cy="131213"/>
          </a:xfrm>
        </p:grpSpPr>
        <p:sp>
          <p:nvSpPr>
            <p:cNvPr id="1953" name="Google Shape;1953;p5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4" name="Google Shape;1954;p5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5" name="Google Shape;1955;p56"/>
          <p:cNvGrpSpPr/>
          <p:nvPr/>
        </p:nvGrpSpPr>
        <p:grpSpPr>
          <a:xfrm>
            <a:off x="11240975" y="750538"/>
            <a:ext cx="192917" cy="192917"/>
            <a:chOff x="1846423" y="362300"/>
            <a:chExt cx="131213" cy="131213"/>
          </a:xfrm>
        </p:grpSpPr>
        <p:sp>
          <p:nvSpPr>
            <p:cNvPr id="1956" name="Google Shape;1956;p5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7" name="Google Shape;1957;p5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8" name="Google Shape;1958;p56"/>
          <p:cNvGrpSpPr/>
          <p:nvPr/>
        </p:nvGrpSpPr>
        <p:grpSpPr>
          <a:xfrm>
            <a:off x="11639342" y="3658854"/>
            <a:ext cx="192917" cy="192917"/>
            <a:chOff x="1846423" y="362300"/>
            <a:chExt cx="131213" cy="131213"/>
          </a:xfrm>
        </p:grpSpPr>
        <p:sp>
          <p:nvSpPr>
            <p:cNvPr id="1959" name="Google Shape;1959;p5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0" name="Google Shape;1960;p5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61" name="Google Shape;1961;p56"/>
          <p:cNvGrpSpPr/>
          <p:nvPr/>
        </p:nvGrpSpPr>
        <p:grpSpPr>
          <a:xfrm>
            <a:off x="3500842" y="393371"/>
            <a:ext cx="192917" cy="192917"/>
            <a:chOff x="1846423" y="362300"/>
            <a:chExt cx="131213" cy="131213"/>
          </a:xfrm>
        </p:grpSpPr>
        <p:sp>
          <p:nvSpPr>
            <p:cNvPr id="1962" name="Google Shape;1962;p56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3" name="Google Shape;1963;p56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64" name="Google Shape;1964;p56"/>
          <p:cNvSpPr/>
          <p:nvPr/>
        </p:nvSpPr>
        <p:spPr>
          <a:xfrm rot="5400000">
            <a:off x="-939509" y="858494"/>
            <a:ext cx="6869767" cy="5141012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0576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/>
          <p:nvPr/>
        </p:nvSpPr>
        <p:spPr>
          <a:xfrm rot="-5400000" flipH="1">
            <a:off x="6252858" y="852578"/>
            <a:ext cx="6869767" cy="5141012"/>
          </a:xfrm>
          <a:custGeom>
            <a:avLst/>
            <a:gdLst/>
            <a:ahLst/>
            <a:cxnLst/>
            <a:rect l="l" t="t" r="r" b="b"/>
            <a:pathLst>
              <a:path w="44430" h="31998" extrusionOk="0">
                <a:moveTo>
                  <a:pt x="40231" y="1"/>
                </a:moveTo>
                <a:cubicBezTo>
                  <a:pt x="38589" y="1"/>
                  <a:pt x="36930" y="353"/>
                  <a:pt x="35422" y="1000"/>
                </a:cubicBezTo>
                <a:cubicBezTo>
                  <a:pt x="32332" y="2320"/>
                  <a:pt x="29794" y="4800"/>
                  <a:pt x="27981" y="7643"/>
                </a:cubicBezTo>
                <a:cubicBezTo>
                  <a:pt x="26298" y="10181"/>
                  <a:pt x="25021" y="13140"/>
                  <a:pt x="22483" y="14780"/>
                </a:cubicBezTo>
                <a:cubicBezTo>
                  <a:pt x="20612" y="15925"/>
                  <a:pt x="18378" y="16172"/>
                  <a:pt x="16260" y="16535"/>
                </a:cubicBezTo>
                <a:cubicBezTo>
                  <a:pt x="13664" y="16955"/>
                  <a:pt x="11068" y="17434"/>
                  <a:pt x="8645" y="18464"/>
                </a:cubicBezTo>
                <a:cubicBezTo>
                  <a:pt x="6223" y="19436"/>
                  <a:pt x="3931" y="21002"/>
                  <a:pt x="2423" y="23178"/>
                </a:cubicBezTo>
                <a:cubicBezTo>
                  <a:pt x="667" y="25716"/>
                  <a:pt x="116" y="28922"/>
                  <a:pt x="0" y="31997"/>
                </a:cubicBezTo>
                <a:lnTo>
                  <a:pt x="43515" y="31997"/>
                </a:lnTo>
                <a:cubicBezTo>
                  <a:pt x="43994" y="31997"/>
                  <a:pt x="44429" y="31576"/>
                  <a:pt x="44429" y="31098"/>
                </a:cubicBezTo>
                <a:lnTo>
                  <a:pt x="44429" y="869"/>
                </a:lnTo>
                <a:cubicBezTo>
                  <a:pt x="43122" y="277"/>
                  <a:pt x="41683" y="1"/>
                  <a:pt x="4023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6" name="Google Shape;196;p7"/>
          <p:cNvGrpSpPr/>
          <p:nvPr/>
        </p:nvGrpSpPr>
        <p:grpSpPr>
          <a:xfrm rot="4667478">
            <a:off x="4643676" y="4641452"/>
            <a:ext cx="2271453" cy="1751801"/>
            <a:chOff x="6741832" y="3407978"/>
            <a:chExt cx="1544870" cy="1191442"/>
          </a:xfrm>
        </p:grpSpPr>
        <p:sp>
          <p:nvSpPr>
            <p:cNvPr id="197" name="Google Shape;197;p7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0" name="Google Shape;200;p7"/>
          <p:cNvGrpSpPr/>
          <p:nvPr/>
        </p:nvGrpSpPr>
        <p:grpSpPr>
          <a:xfrm>
            <a:off x="5522157" y="1581089"/>
            <a:ext cx="382884" cy="383841"/>
            <a:chOff x="623344" y="1024551"/>
            <a:chExt cx="260418" cy="261069"/>
          </a:xfrm>
        </p:grpSpPr>
        <p:sp>
          <p:nvSpPr>
            <p:cNvPr id="201" name="Google Shape;201;p7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3" name="Google Shape;203;p7"/>
          <p:cNvGrpSpPr/>
          <p:nvPr/>
        </p:nvGrpSpPr>
        <p:grpSpPr>
          <a:xfrm>
            <a:off x="3823608" y="5564787"/>
            <a:ext cx="192917" cy="192917"/>
            <a:chOff x="1846423" y="362300"/>
            <a:chExt cx="131213" cy="131213"/>
          </a:xfrm>
        </p:grpSpPr>
        <p:sp>
          <p:nvSpPr>
            <p:cNvPr id="204" name="Google Shape;204;p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" name="Google Shape;206;p7"/>
          <p:cNvGrpSpPr/>
          <p:nvPr/>
        </p:nvGrpSpPr>
        <p:grpSpPr>
          <a:xfrm>
            <a:off x="6825508" y="3332538"/>
            <a:ext cx="192917" cy="192917"/>
            <a:chOff x="1846423" y="362300"/>
            <a:chExt cx="131213" cy="131213"/>
          </a:xfrm>
        </p:grpSpPr>
        <p:sp>
          <p:nvSpPr>
            <p:cNvPr id="207" name="Google Shape;207;p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9" name="Google Shape;209;p7"/>
          <p:cNvGrpSpPr/>
          <p:nvPr/>
        </p:nvGrpSpPr>
        <p:grpSpPr>
          <a:xfrm>
            <a:off x="9120175" y="432954"/>
            <a:ext cx="192917" cy="192917"/>
            <a:chOff x="1846423" y="362300"/>
            <a:chExt cx="131213" cy="131213"/>
          </a:xfrm>
        </p:grpSpPr>
        <p:sp>
          <p:nvSpPr>
            <p:cNvPr id="210" name="Google Shape;210;p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2" name="Google Shape;212;p7"/>
          <p:cNvGrpSpPr/>
          <p:nvPr/>
        </p:nvGrpSpPr>
        <p:grpSpPr>
          <a:xfrm>
            <a:off x="360742" y="3808587"/>
            <a:ext cx="192917" cy="192917"/>
            <a:chOff x="1846423" y="362300"/>
            <a:chExt cx="131213" cy="131213"/>
          </a:xfrm>
        </p:grpSpPr>
        <p:sp>
          <p:nvSpPr>
            <p:cNvPr id="213" name="Google Shape;213;p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5" name="Google Shape;215;p7"/>
          <p:cNvGrpSpPr/>
          <p:nvPr/>
        </p:nvGrpSpPr>
        <p:grpSpPr>
          <a:xfrm>
            <a:off x="846990" y="5826022"/>
            <a:ext cx="382884" cy="383841"/>
            <a:chOff x="623344" y="1024551"/>
            <a:chExt cx="260418" cy="261069"/>
          </a:xfrm>
        </p:grpSpPr>
        <p:sp>
          <p:nvSpPr>
            <p:cNvPr id="216" name="Google Shape;216;p7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8" name="Google Shape;218;p7"/>
          <p:cNvGrpSpPr/>
          <p:nvPr/>
        </p:nvGrpSpPr>
        <p:grpSpPr>
          <a:xfrm>
            <a:off x="2660443" y="273874"/>
            <a:ext cx="2385383" cy="1410741"/>
            <a:chOff x="2373608" y="486350"/>
            <a:chExt cx="1622415" cy="959514"/>
          </a:xfrm>
        </p:grpSpPr>
        <p:sp>
          <p:nvSpPr>
            <p:cNvPr id="219" name="Google Shape;219;p7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4" name="Google Shape;224;p7"/>
          <p:cNvGrpSpPr/>
          <p:nvPr/>
        </p:nvGrpSpPr>
        <p:grpSpPr>
          <a:xfrm>
            <a:off x="1275742" y="599487"/>
            <a:ext cx="192917" cy="192917"/>
            <a:chOff x="1846423" y="362300"/>
            <a:chExt cx="131213" cy="131213"/>
          </a:xfrm>
        </p:grpSpPr>
        <p:sp>
          <p:nvSpPr>
            <p:cNvPr id="225" name="Google Shape;225;p7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/>
            </a:p>
          </p:txBody>
        </p:sp>
      </p:grpSp>
      <p:sp>
        <p:nvSpPr>
          <p:cNvPr id="227" name="Google Shape;227;p7"/>
          <p:cNvSpPr txBox="1">
            <a:spLocks noGrp="1"/>
          </p:cNvSpPr>
          <p:nvPr>
            <p:ph type="title"/>
          </p:nvPr>
        </p:nvSpPr>
        <p:spPr>
          <a:xfrm>
            <a:off x="1175333" y="1658000"/>
            <a:ext cx="41092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28" name="Google Shape;228;p7"/>
          <p:cNvSpPr txBox="1">
            <a:spLocks noGrp="1"/>
          </p:cNvSpPr>
          <p:nvPr>
            <p:ph type="body" idx="1"/>
          </p:nvPr>
        </p:nvSpPr>
        <p:spPr>
          <a:xfrm>
            <a:off x="1175333" y="2665600"/>
            <a:ext cx="4109200" cy="2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678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/>
          <p:nvPr/>
        </p:nvSpPr>
        <p:spPr>
          <a:xfrm>
            <a:off x="2037000" y="1419867"/>
            <a:ext cx="8216920" cy="4018252"/>
          </a:xfrm>
          <a:custGeom>
            <a:avLst/>
            <a:gdLst/>
            <a:ahLst/>
            <a:cxnLst/>
            <a:rect l="l" t="t" r="r" b="b"/>
            <a:pathLst>
              <a:path w="95442" h="79664" extrusionOk="0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1" name="Google Shape;231;p8"/>
          <p:cNvGrpSpPr/>
          <p:nvPr/>
        </p:nvGrpSpPr>
        <p:grpSpPr>
          <a:xfrm>
            <a:off x="9204164" y="4719013"/>
            <a:ext cx="2271371" cy="1751737"/>
            <a:chOff x="6741832" y="3407978"/>
            <a:chExt cx="1544870" cy="1191442"/>
          </a:xfrm>
        </p:grpSpPr>
        <p:sp>
          <p:nvSpPr>
            <p:cNvPr id="232" name="Google Shape;232;p8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5" name="Google Shape;235;p8"/>
          <p:cNvGrpSpPr/>
          <p:nvPr/>
        </p:nvGrpSpPr>
        <p:grpSpPr>
          <a:xfrm>
            <a:off x="2037010" y="513840"/>
            <a:ext cx="2385383" cy="1410741"/>
            <a:chOff x="2373608" y="486350"/>
            <a:chExt cx="1622415" cy="959514"/>
          </a:xfrm>
        </p:grpSpPr>
        <p:sp>
          <p:nvSpPr>
            <p:cNvPr id="236" name="Google Shape;236;p8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8"/>
          <p:cNvGrpSpPr/>
          <p:nvPr/>
        </p:nvGrpSpPr>
        <p:grpSpPr>
          <a:xfrm>
            <a:off x="636323" y="4417622"/>
            <a:ext cx="382884" cy="383841"/>
            <a:chOff x="623344" y="1024551"/>
            <a:chExt cx="260418" cy="261069"/>
          </a:xfrm>
        </p:grpSpPr>
        <p:sp>
          <p:nvSpPr>
            <p:cNvPr id="242" name="Google Shape;242;p8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8"/>
          <p:cNvGrpSpPr/>
          <p:nvPr/>
        </p:nvGrpSpPr>
        <p:grpSpPr>
          <a:xfrm>
            <a:off x="470542" y="822004"/>
            <a:ext cx="192917" cy="192917"/>
            <a:chOff x="1846423" y="362300"/>
            <a:chExt cx="131213" cy="131213"/>
          </a:xfrm>
        </p:grpSpPr>
        <p:sp>
          <p:nvSpPr>
            <p:cNvPr id="245" name="Google Shape;245;p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8"/>
          <p:cNvGrpSpPr/>
          <p:nvPr/>
        </p:nvGrpSpPr>
        <p:grpSpPr>
          <a:xfrm>
            <a:off x="10858157" y="3784189"/>
            <a:ext cx="382884" cy="383841"/>
            <a:chOff x="623344" y="1024551"/>
            <a:chExt cx="260418" cy="261069"/>
          </a:xfrm>
        </p:grpSpPr>
        <p:sp>
          <p:nvSpPr>
            <p:cNvPr id="248" name="Google Shape;248;p8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0" name="Google Shape;250;p8"/>
          <p:cNvGrpSpPr/>
          <p:nvPr/>
        </p:nvGrpSpPr>
        <p:grpSpPr>
          <a:xfrm>
            <a:off x="1288042" y="2689838"/>
            <a:ext cx="192917" cy="192917"/>
            <a:chOff x="1846423" y="362300"/>
            <a:chExt cx="131213" cy="131213"/>
          </a:xfrm>
        </p:grpSpPr>
        <p:sp>
          <p:nvSpPr>
            <p:cNvPr id="251" name="Google Shape;251;p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3" name="Google Shape;253;p8"/>
          <p:cNvGrpSpPr/>
          <p:nvPr/>
        </p:nvGrpSpPr>
        <p:grpSpPr>
          <a:xfrm>
            <a:off x="7440342" y="6036104"/>
            <a:ext cx="192917" cy="192917"/>
            <a:chOff x="1846423" y="362300"/>
            <a:chExt cx="131213" cy="131213"/>
          </a:xfrm>
        </p:grpSpPr>
        <p:sp>
          <p:nvSpPr>
            <p:cNvPr id="254" name="Google Shape;254;p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6" name="Google Shape;256;p8"/>
          <p:cNvGrpSpPr/>
          <p:nvPr/>
        </p:nvGrpSpPr>
        <p:grpSpPr>
          <a:xfrm>
            <a:off x="2378742" y="5498404"/>
            <a:ext cx="192917" cy="192917"/>
            <a:chOff x="1846423" y="362300"/>
            <a:chExt cx="131213" cy="131213"/>
          </a:xfrm>
        </p:grpSpPr>
        <p:sp>
          <p:nvSpPr>
            <p:cNvPr id="257" name="Google Shape;257;p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9" name="Google Shape;259;p8"/>
          <p:cNvGrpSpPr/>
          <p:nvPr/>
        </p:nvGrpSpPr>
        <p:grpSpPr>
          <a:xfrm>
            <a:off x="10191642" y="2458338"/>
            <a:ext cx="192917" cy="192917"/>
            <a:chOff x="1846423" y="362300"/>
            <a:chExt cx="131213" cy="131213"/>
          </a:xfrm>
        </p:grpSpPr>
        <p:sp>
          <p:nvSpPr>
            <p:cNvPr id="260" name="Google Shape;260;p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2" name="Google Shape;262;p8"/>
          <p:cNvSpPr/>
          <p:nvPr/>
        </p:nvSpPr>
        <p:spPr>
          <a:xfrm>
            <a:off x="10699056" y="840645"/>
            <a:ext cx="1083936" cy="1083936"/>
          </a:xfrm>
          <a:custGeom>
            <a:avLst/>
            <a:gdLst/>
            <a:ahLst/>
            <a:cxnLst/>
            <a:rect l="l" t="t" r="r" b="b"/>
            <a:pathLst>
              <a:path w="13586" h="13586" fill="none" extrusionOk="0">
                <a:moveTo>
                  <a:pt x="7299" y="286"/>
                </a:moveTo>
                <a:cubicBezTo>
                  <a:pt x="10895" y="560"/>
                  <a:pt x="13586" y="3703"/>
                  <a:pt x="13312" y="7299"/>
                </a:cubicBezTo>
                <a:cubicBezTo>
                  <a:pt x="13026" y="10907"/>
                  <a:pt x="9883" y="13586"/>
                  <a:pt x="6287" y="13312"/>
                </a:cubicBezTo>
                <a:cubicBezTo>
                  <a:pt x="2691" y="13026"/>
                  <a:pt x="1" y="9883"/>
                  <a:pt x="275" y="6287"/>
                </a:cubicBezTo>
                <a:cubicBezTo>
                  <a:pt x="560" y="2691"/>
                  <a:pt x="3704" y="1"/>
                  <a:pt x="7299" y="286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3" name="Google Shape;263;p8"/>
          <p:cNvGrpSpPr/>
          <p:nvPr/>
        </p:nvGrpSpPr>
        <p:grpSpPr>
          <a:xfrm>
            <a:off x="9921208" y="840638"/>
            <a:ext cx="192917" cy="192917"/>
            <a:chOff x="1846423" y="362300"/>
            <a:chExt cx="131213" cy="131213"/>
          </a:xfrm>
        </p:grpSpPr>
        <p:sp>
          <p:nvSpPr>
            <p:cNvPr id="264" name="Google Shape;264;p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6" name="Google Shape;266;p8"/>
          <p:cNvGrpSpPr/>
          <p:nvPr/>
        </p:nvGrpSpPr>
        <p:grpSpPr>
          <a:xfrm>
            <a:off x="6571823" y="539605"/>
            <a:ext cx="382884" cy="383841"/>
            <a:chOff x="623344" y="1024551"/>
            <a:chExt cx="260418" cy="261069"/>
          </a:xfrm>
        </p:grpSpPr>
        <p:sp>
          <p:nvSpPr>
            <p:cNvPr id="267" name="Google Shape;267;p8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9" name="Google Shape;269;p8"/>
          <p:cNvGrpSpPr/>
          <p:nvPr/>
        </p:nvGrpSpPr>
        <p:grpSpPr>
          <a:xfrm>
            <a:off x="3789008" y="6277804"/>
            <a:ext cx="192917" cy="192917"/>
            <a:chOff x="1846423" y="362300"/>
            <a:chExt cx="131213" cy="131213"/>
          </a:xfrm>
        </p:grpSpPr>
        <p:sp>
          <p:nvSpPr>
            <p:cNvPr id="270" name="Google Shape;270;p8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2" name="Google Shape;272;p8"/>
          <p:cNvSpPr txBox="1">
            <a:spLocks noGrp="1"/>
          </p:cNvSpPr>
          <p:nvPr>
            <p:ph type="title"/>
          </p:nvPr>
        </p:nvSpPr>
        <p:spPr>
          <a:xfrm>
            <a:off x="2270800" y="2343800"/>
            <a:ext cx="7650400" cy="21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06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/>
          <p:nvPr/>
        </p:nvSpPr>
        <p:spPr>
          <a:xfrm rot="585132">
            <a:off x="-94294" y="297652"/>
            <a:ext cx="7381252" cy="6014512"/>
          </a:xfrm>
          <a:custGeom>
            <a:avLst/>
            <a:gdLst/>
            <a:ahLst/>
            <a:cxnLst/>
            <a:rect l="l" t="t" r="r" b="b"/>
            <a:pathLst>
              <a:path w="95442" h="79664" extrusionOk="0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5" name="Google Shape;275;p9"/>
          <p:cNvGrpSpPr/>
          <p:nvPr/>
        </p:nvGrpSpPr>
        <p:grpSpPr>
          <a:xfrm rot="5400000" flipH="1">
            <a:off x="10404108" y="589424"/>
            <a:ext cx="1992109" cy="1178155"/>
            <a:chOff x="2373608" y="486350"/>
            <a:chExt cx="1622415" cy="959514"/>
          </a:xfrm>
        </p:grpSpPr>
        <p:sp>
          <p:nvSpPr>
            <p:cNvPr id="276" name="Google Shape;276;p9"/>
            <p:cNvSpPr/>
            <p:nvPr/>
          </p:nvSpPr>
          <p:spPr>
            <a:xfrm>
              <a:off x="2373608" y="896648"/>
              <a:ext cx="549216" cy="549216"/>
            </a:xfrm>
            <a:custGeom>
              <a:avLst/>
              <a:gdLst/>
              <a:ahLst/>
              <a:cxnLst/>
              <a:rect l="l" t="t" r="r" b="b"/>
              <a:pathLst>
                <a:path w="10121" h="10121" fill="none" extrusionOk="0">
                  <a:moveTo>
                    <a:pt x="10121" y="5060"/>
                  </a:moveTo>
                  <a:cubicBezTo>
                    <a:pt x="10121" y="7858"/>
                    <a:pt x="7847" y="10120"/>
                    <a:pt x="5061" y="10120"/>
                  </a:cubicBezTo>
                  <a:cubicBezTo>
                    <a:pt x="2263" y="10120"/>
                    <a:pt x="1" y="7858"/>
                    <a:pt x="1" y="5060"/>
                  </a:cubicBezTo>
                  <a:cubicBezTo>
                    <a:pt x="1" y="2274"/>
                    <a:pt x="2263" y="0"/>
                    <a:pt x="5061" y="0"/>
                  </a:cubicBezTo>
                  <a:cubicBezTo>
                    <a:pt x="7847" y="0"/>
                    <a:pt x="10121" y="2274"/>
                    <a:pt x="10121" y="506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2901498" y="788715"/>
              <a:ext cx="269426" cy="237192"/>
            </a:xfrm>
            <a:custGeom>
              <a:avLst/>
              <a:gdLst/>
              <a:ahLst/>
              <a:cxnLst/>
              <a:rect l="l" t="t" r="r" b="b"/>
              <a:pathLst>
                <a:path w="4965" h="4371" fill="none" extrusionOk="0">
                  <a:moveTo>
                    <a:pt x="0" y="4370"/>
                  </a:moveTo>
                  <a:lnTo>
                    <a:pt x="4965" y="1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3137930" y="486350"/>
              <a:ext cx="378010" cy="378010"/>
            </a:xfrm>
            <a:custGeom>
              <a:avLst/>
              <a:gdLst/>
              <a:ahLst/>
              <a:cxnLst/>
              <a:rect l="l" t="t" r="r" b="b"/>
              <a:pathLst>
                <a:path w="6966" h="6966" fill="none" extrusionOk="0">
                  <a:moveTo>
                    <a:pt x="6966" y="3489"/>
                  </a:moveTo>
                  <a:cubicBezTo>
                    <a:pt x="6966" y="5418"/>
                    <a:pt x="5418" y="6966"/>
                    <a:pt x="3489" y="6966"/>
                  </a:cubicBezTo>
                  <a:cubicBezTo>
                    <a:pt x="1561" y="6966"/>
                    <a:pt x="1" y="5418"/>
                    <a:pt x="1" y="3489"/>
                  </a:cubicBezTo>
                  <a:cubicBezTo>
                    <a:pt x="1" y="1560"/>
                    <a:pt x="1561" y="1"/>
                    <a:pt x="3489" y="1"/>
                  </a:cubicBezTo>
                  <a:cubicBezTo>
                    <a:pt x="5418" y="1"/>
                    <a:pt x="6966" y="1560"/>
                    <a:pt x="6966" y="3489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3515886" y="675681"/>
              <a:ext cx="240448" cy="113739"/>
            </a:xfrm>
            <a:custGeom>
              <a:avLst/>
              <a:gdLst/>
              <a:ahLst/>
              <a:cxnLst/>
              <a:rect l="l" t="t" r="r" b="b"/>
              <a:pathLst>
                <a:path w="4431" h="2096" fill="none" extrusionOk="0">
                  <a:moveTo>
                    <a:pt x="1" y="0"/>
                  </a:moveTo>
                  <a:lnTo>
                    <a:pt x="4430" y="2096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3760133" y="724736"/>
              <a:ext cx="235890" cy="235890"/>
            </a:xfrm>
            <a:custGeom>
              <a:avLst/>
              <a:gdLst/>
              <a:ahLst/>
              <a:cxnLst/>
              <a:rect l="l" t="t" r="r" b="b"/>
              <a:pathLst>
                <a:path w="4347" h="4347" fill="none" extrusionOk="0">
                  <a:moveTo>
                    <a:pt x="4346" y="2180"/>
                  </a:moveTo>
                  <a:cubicBezTo>
                    <a:pt x="4346" y="3382"/>
                    <a:pt x="3370" y="4347"/>
                    <a:pt x="2179" y="4347"/>
                  </a:cubicBezTo>
                  <a:cubicBezTo>
                    <a:pt x="977" y="4347"/>
                    <a:pt x="1" y="3382"/>
                    <a:pt x="1" y="2180"/>
                  </a:cubicBezTo>
                  <a:cubicBezTo>
                    <a:pt x="1" y="977"/>
                    <a:pt x="977" y="1"/>
                    <a:pt x="2179" y="1"/>
                  </a:cubicBezTo>
                  <a:cubicBezTo>
                    <a:pt x="3370" y="1"/>
                    <a:pt x="4346" y="977"/>
                    <a:pt x="4346" y="2180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1" name="Google Shape;281;p9"/>
          <p:cNvSpPr/>
          <p:nvPr/>
        </p:nvSpPr>
        <p:spPr>
          <a:xfrm>
            <a:off x="10306118" y="5735078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2" name="Google Shape;282;p9"/>
          <p:cNvGrpSpPr/>
          <p:nvPr/>
        </p:nvGrpSpPr>
        <p:grpSpPr>
          <a:xfrm>
            <a:off x="11475190" y="5351222"/>
            <a:ext cx="382884" cy="383841"/>
            <a:chOff x="623344" y="1024551"/>
            <a:chExt cx="260418" cy="261069"/>
          </a:xfrm>
        </p:grpSpPr>
        <p:sp>
          <p:nvSpPr>
            <p:cNvPr id="283" name="Google Shape;283;p9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5" name="Google Shape;285;p9"/>
          <p:cNvGrpSpPr/>
          <p:nvPr/>
        </p:nvGrpSpPr>
        <p:grpSpPr>
          <a:xfrm>
            <a:off x="263342" y="274454"/>
            <a:ext cx="192917" cy="192917"/>
            <a:chOff x="1846423" y="362300"/>
            <a:chExt cx="131213" cy="131213"/>
          </a:xfrm>
        </p:grpSpPr>
        <p:sp>
          <p:nvSpPr>
            <p:cNvPr id="286" name="Google Shape;286;p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8" name="Google Shape;288;p9"/>
          <p:cNvGrpSpPr/>
          <p:nvPr/>
        </p:nvGrpSpPr>
        <p:grpSpPr>
          <a:xfrm>
            <a:off x="2206342" y="6283738"/>
            <a:ext cx="192917" cy="192917"/>
            <a:chOff x="1846423" y="362300"/>
            <a:chExt cx="131213" cy="131213"/>
          </a:xfrm>
        </p:grpSpPr>
        <p:sp>
          <p:nvSpPr>
            <p:cNvPr id="289" name="Google Shape;289;p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1" name="Google Shape;291;p9"/>
          <p:cNvGrpSpPr/>
          <p:nvPr/>
        </p:nvGrpSpPr>
        <p:grpSpPr>
          <a:xfrm>
            <a:off x="6644875" y="6460538"/>
            <a:ext cx="192917" cy="192917"/>
            <a:chOff x="1846423" y="362300"/>
            <a:chExt cx="131213" cy="131213"/>
          </a:xfrm>
        </p:grpSpPr>
        <p:sp>
          <p:nvSpPr>
            <p:cNvPr id="292" name="Google Shape;292;p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4" name="Google Shape;294;p9"/>
          <p:cNvGrpSpPr/>
          <p:nvPr/>
        </p:nvGrpSpPr>
        <p:grpSpPr>
          <a:xfrm>
            <a:off x="8444308" y="761987"/>
            <a:ext cx="192917" cy="192917"/>
            <a:chOff x="1846423" y="362300"/>
            <a:chExt cx="131213" cy="131213"/>
          </a:xfrm>
        </p:grpSpPr>
        <p:sp>
          <p:nvSpPr>
            <p:cNvPr id="295" name="Google Shape;295;p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7" name="Google Shape;297;p9"/>
          <p:cNvGrpSpPr/>
          <p:nvPr/>
        </p:nvGrpSpPr>
        <p:grpSpPr>
          <a:xfrm>
            <a:off x="10811108" y="336554"/>
            <a:ext cx="192917" cy="192917"/>
            <a:chOff x="1846423" y="362300"/>
            <a:chExt cx="131213" cy="131213"/>
          </a:xfrm>
        </p:grpSpPr>
        <p:sp>
          <p:nvSpPr>
            <p:cNvPr id="298" name="Google Shape;298;p9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0" name="Google Shape;300;p9"/>
          <p:cNvGrpSpPr/>
          <p:nvPr/>
        </p:nvGrpSpPr>
        <p:grpSpPr>
          <a:xfrm>
            <a:off x="5904557" y="241105"/>
            <a:ext cx="382884" cy="383841"/>
            <a:chOff x="623344" y="1024551"/>
            <a:chExt cx="260418" cy="261069"/>
          </a:xfrm>
        </p:grpSpPr>
        <p:sp>
          <p:nvSpPr>
            <p:cNvPr id="301" name="Google Shape;301;p9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3" name="Google Shape;303;p9"/>
          <p:cNvSpPr/>
          <p:nvPr/>
        </p:nvSpPr>
        <p:spPr>
          <a:xfrm>
            <a:off x="7150295" y="5735071"/>
            <a:ext cx="548592" cy="548680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04" name="Google Shape;304;p9"/>
          <p:cNvGrpSpPr/>
          <p:nvPr/>
        </p:nvGrpSpPr>
        <p:grpSpPr>
          <a:xfrm>
            <a:off x="412457" y="5899905"/>
            <a:ext cx="382884" cy="383841"/>
            <a:chOff x="623344" y="1024551"/>
            <a:chExt cx="260418" cy="261069"/>
          </a:xfrm>
        </p:grpSpPr>
        <p:sp>
          <p:nvSpPr>
            <p:cNvPr id="305" name="Google Shape;305;p9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07" name="Google Shape;307;p9"/>
          <p:cNvSpPr txBox="1">
            <a:spLocks noGrp="1"/>
          </p:cNvSpPr>
          <p:nvPr>
            <p:ph type="title"/>
          </p:nvPr>
        </p:nvSpPr>
        <p:spPr>
          <a:xfrm>
            <a:off x="1004367" y="1890351"/>
            <a:ext cx="5079600" cy="19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8" name="Google Shape;308;p9"/>
          <p:cNvSpPr txBox="1">
            <a:spLocks noGrp="1"/>
          </p:cNvSpPr>
          <p:nvPr>
            <p:ph type="subTitle" idx="1"/>
          </p:nvPr>
        </p:nvSpPr>
        <p:spPr>
          <a:xfrm>
            <a:off x="1004367" y="3820451"/>
            <a:ext cx="5079600" cy="11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9"/>
          <p:cNvSpPr>
            <a:spLocks noGrp="1"/>
          </p:cNvSpPr>
          <p:nvPr>
            <p:ph type="pic" idx="2"/>
          </p:nvPr>
        </p:nvSpPr>
        <p:spPr>
          <a:xfrm>
            <a:off x="6595200" y="1235487"/>
            <a:ext cx="4282400" cy="4387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4241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/>
          <p:nvPr/>
        </p:nvSpPr>
        <p:spPr>
          <a:xfrm>
            <a:off x="7897733" y="1358667"/>
            <a:ext cx="4261804" cy="4140669"/>
          </a:xfrm>
          <a:custGeom>
            <a:avLst/>
            <a:gdLst/>
            <a:ahLst/>
            <a:cxnLst/>
            <a:rect l="l" t="t" r="r" b="b"/>
            <a:pathLst>
              <a:path w="95442" h="79664" extrusionOk="0">
                <a:moveTo>
                  <a:pt x="42573" y="1"/>
                </a:moveTo>
                <a:cubicBezTo>
                  <a:pt x="38147" y="1"/>
                  <a:pt x="33738" y="683"/>
                  <a:pt x="29576" y="2187"/>
                </a:cubicBezTo>
                <a:cubicBezTo>
                  <a:pt x="26444" y="3318"/>
                  <a:pt x="23694" y="4866"/>
                  <a:pt x="21241" y="6711"/>
                </a:cubicBezTo>
                <a:cubicBezTo>
                  <a:pt x="15169" y="11283"/>
                  <a:pt x="10871" y="17736"/>
                  <a:pt x="6930" y="24570"/>
                </a:cubicBezTo>
                <a:cubicBezTo>
                  <a:pt x="3168" y="31131"/>
                  <a:pt x="1" y="38382"/>
                  <a:pt x="203" y="45942"/>
                </a:cubicBezTo>
                <a:cubicBezTo>
                  <a:pt x="501" y="56539"/>
                  <a:pt x="7633" y="66123"/>
                  <a:pt x="16729" y="71576"/>
                </a:cubicBezTo>
                <a:cubicBezTo>
                  <a:pt x="25825" y="77041"/>
                  <a:pt x="36624" y="78934"/>
                  <a:pt x="47221" y="79506"/>
                </a:cubicBezTo>
                <a:cubicBezTo>
                  <a:pt x="49128" y="79605"/>
                  <a:pt x="51045" y="79664"/>
                  <a:pt x="52962" y="79664"/>
                </a:cubicBezTo>
                <a:cubicBezTo>
                  <a:pt x="59542" y="79664"/>
                  <a:pt x="66126" y="78971"/>
                  <a:pt x="72331" y="76851"/>
                </a:cubicBezTo>
                <a:cubicBezTo>
                  <a:pt x="80356" y="74124"/>
                  <a:pt x="87750" y="68814"/>
                  <a:pt x="91607" y="61289"/>
                </a:cubicBezTo>
                <a:cubicBezTo>
                  <a:pt x="95120" y="54455"/>
                  <a:pt x="95441" y="46252"/>
                  <a:pt x="93465" y="38822"/>
                </a:cubicBezTo>
                <a:cubicBezTo>
                  <a:pt x="91488" y="31404"/>
                  <a:pt x="87345" y="24689"/>
                  <a:pt x="82344" y="18855"/>
                </a:cubicBezTo>
                <a:cubicBezTo>
                  <a:pt x="74391" y="9533"/>
                  <a:pt x="63878" y="3437"/>
                  <a:pt x="51840" y="960"/>
                </a:cubicBezTo>
                <a:cubicBezTo>
                  <a:pt x="48796" y="337"/>
                  <a:pt x="45680" y="1"/>
                  <a:pt x="42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10"/>
          <p:cNvSpPr/>
          <p:nvPr/>
        </p:nvSpPr>
        <p:spPr>
          <a:xfrm>
            <a:off x="6003818" y="1016011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3" name="Google Shape;313;p10"/>
          <p:cNvGrpSpPr/>
          <p:nvPr/>
        </p:nvGrpSpPr>
        <p:grpSpPr>
          <a:xfrm rot="2700000">
            <a:off x="5976310" y="4861886"/>
            <a:ext cx="2271585" cy="1751903"/>
            <a:chOff x="6741832" y="3407978"/>
            <a:chExt cx="1544870" cy="1191442"/>
          </a:xfrm>
        </p:grpSpPr>
        <p:sp>
          <p:nvSpPr>
            <p:cNvPr id="314" name="Google Shape;314;p10"/>
            <p:cNvSpPr/>
            <p:nvPr/>
          </p:nvSpPr>
          <p:spPr>
            <a:xfrm>
              <a:off x="7549458" y="3407978"/>
              <a:ext cx="737244" cy="737244"/>
            </a:xfrm>
            <a:custGeom>
              <a:avLst/>
              <a:gdLst/>
              <a:ahLst/>
              <a:cxnLst/>
              <a:rect l="l" t="t" r="r" b="b"/>
              <a:pathLst>
                <a:path w="13586" h="13586" fill="none" extrusionOk="0">
                  <a:moveTo>
                    <a:pt x="7299" y="286"/>
                  </a:moveTo>
                  <a:cubicBezTo>
                    <a:pt x="10895" y="560"/>
                    <a:pt x="13586" y="3703"/>
                    <a:pt x="13312" y="7299"/>
                  </a:cubicBezTo>
                  <a:cubicBezTo>
                    <a:pt x="13026" y="10907"/>
                    <a:pt x="9883" y="13586"/>
                    <a:pt x="6287" y="13312"/>
                  </a:cubicBezTo>
                  <a:cubicBezTo>
                    <a:pt x="2691" y="13026"/>
                    <a:pt x="1" y="9883"/>
                    <a:pt x="275" y="6287"/>
                  </a:cubicBezTo>
                  <a:cubicBezTo>
                    <a:pt x="560" y="2691"/>
                    <a:pt x="3704" y="1"/>
                    <a:pt x="7299" y="286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7207046" y="3939069"/>
              <a:ext cx="370250" cy="277891"/>
            </a:xfrm>
            <a:custGeom>
              <a:avLst/>
              <a:gdLst/>
              <a:ahLst/>
              <a:cxnLst/>
              <a:rect l="l" t="t" r="r" b="b"/>
              <a:pathLst>
                <a:path w="6823" h="5121" fill="none" extrusionOk="0">
                  <a:moveTo>
                    <a:pt x="6823" y="0"/>
                  </a:moveTo>
                  <a:lnTo>
                    <a:pt x="0" y="5120"/>
                  </a:lnTo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6741832" y="4093508"/>
              <a:ext cx="505967" cy="505913"/>
            </a:xfrm>
            <a:custGeom>
              <a:avLst/>
              <a:gdLst/>
              <a:ahLst/>
              <a:cxnLst/>
              <a:rect l="l" t="t" r="r" b="b"/>
              <a:pathLst>
                <a:path w="9324" h="9323" fill="none" extrusionOk="0">
                  <a:moveTo>
                    <a:pt x="5013" y="202"/>
                  </a:moveTo>
                  <a:cubicBezTo>
                    <a:pt x="7478" y="393"/>
                    <a:pt x="9323" y="2548"/>
                    <a:pt x="9133" y="5013"/>
                  </a:cubicBezTo>
                  <a:cubicBezTo>
                    <a:pt x="8942" y="7477"/>
                    <a:pt x="6787" y="9323"/>
                    <a:pt x="4311" y="9132"/>
                  </a:cubicBezTo>
                  <a:cubicBezTo>
                    <a:pt x="1846" y="8942"/>
                    <a:pt x="1" y="6787"/>
                    <a:pt x="203" y="4310"/>
                  </a:cubicBezTo>
                  <a:cubicBezTo>
                    <a:pt x="394" y="1845"/>
                    <a:pt x="2549" y="0"/>
                    <a:pt x="5013" y="20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7" name="Google Shape;317;p10"/>
          <p:cNvGrpSpPr/>
          <p:nvPr/>
        </p:nvGrpSpPr>
        <p:grpSpPr>
          <a:xfrm>
            <a:off x="759523" y="1623489"/>
            <a:ext cx="382884" cy="383841"/>
            <a:chOff x="623344" y="1024551"/>
            <a:chExt cx="260418" cy="261069"/>
          </a:xfrm>
        </p:grpSpPr>
        <p:sp>
          <p:nvSpPr>
            <p:cNvPr id="318" name="Google Shape;318;p10"/>
            <p:cNvSpPr/>
            <p:nvPr/>
          </p:nvSpPr>
          <p:spPr>
            <a:xfrm>
              <a:off x="715107" y="1024551"/>
              <a:ext cx="76297" cy="261069"/>
            </a:xfrm>
            <a:custGeom>
              <a:avLst/>
              <a:gdLst/>
              <a:ahLst/>
              <a:cxnLst/>
              <a:rect l="l" t="t" r="r" b="b"/>
              <a:pathLst>
                <a:path w="1406" h="4811" extrusionOk="0">
                  <a:moveTo>
                    <a:pt x="0" y="0"/>
                  </a:moveTo>
                  <a:lnTo>
                    <a:pt x="0" y="4811"/>
                  </a:lnTo>
                  <a:lnTo>
                    <a:pt x="1405" y="4811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623344" y="1116964"/>
              <a:ext cx="260418" cy="76242"/>
            </a:xfrm>
            <a:custGeom>
              <a:avLst/>
              <a:gdLst/>
              <a:ahLst/>
              <a:cxnLst/>
              <a:rect l="l" t="t" r="r" b="b"/>
              <a:pathLst>
                <a:path w="4799" h="1405" extrusionOk="0">
                  <a:moveTo>
                    <a:pt x="1" y="0"/>
                  </a:moveTo>
                  <a:lnTo>
                    <a:pt x="1" y="1405"/>
                  </a:lnTo>
                  <a:lnTo>
                    <a:pt x="4799" y="1405"/>
                  </a:lnTo>
                  <a:lnTo>
                    <a:pt x="4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0" name="Google Shape;320;p10"/>
          <p:cNvGrpSpPr/>
          <p:nvPr/>
        </p:nvGrpSpPr>
        <p:grpSpPr>
          <a:xfrm>
            <a:off x="8465575" y="606671"/>
            <a:ext cx="192917" cy="192917"/>
            <a:chOff x="1846423" y="362300"/>
            <a:chExt cx="131213" cy="131213"/>
          </a:xfrm>
        </p:grpSpPr>
        <p:sp>
          <p:nvSpPr>
            <p:cNvPr id="321" name="Google Shape;321;p1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3" name="Google Shape;323;p10"/>
          <p:cNvGrpSpPr/>
          <p:nvPr/>
        </p:nvGrpSpPr>
        <p:grpSpPr>
          <a:xfrm>
            <a:off x="11614642" y="5600938"/>
            <a:ext cx="192917" cy="192917"/>
            <a:chOff x="1846423" y="362300"/>
            <a:chExt cx="131213" cy="131213"/>
          </a:xfrm>
        </p:grpSpPr>
        <p:sp>
          <p:nvSpPr>
            <p:cNvPr id="324" name="Google Shape;324;p10"/>
            <p:cNvSpPr/>
            <p:nvPr/>
          </p:nvSpPr>
          <p:spPr>
            <a:xfrm>
              <a:off x="1893580" y="362300"/>
              <a:ext cx="38148" cy="131213"/>
            </a:xfrm>
            <a:custGeom>
              <a:avLst/>
              <a:gdLst/>
              <a:ahLst/>
              <a:cxnLst/>
              <a:rect l="l" t="t" r="r" b="b"/>
              <a:pathLst>
                <a:path w="703" h="2418" extrusionOk="0">
                  <a:moveTo>
                    <a:pt x="0" y="1"/>
                  </a:moveTo>
                  <a:lnTo>
                    <a:pt x="0" y="2418"/>
                  </a:lnTo>
                  <a:lnTo>
                    <a:pt x="703" y="2418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1846423" y="408806"/>
              <a:ext cx="131213" cy="37551"/>
            </a:xfrm>
            <a:custGeom>
              <a:avLst/>
              <a:gdLst/>
              <a:ahLst/>
              <a:cxnLst/>
              <a:rect l="l" t="t" r="r" b="b"/>
              <a:pathLst>
                <a:path w="2418" h="692" extrusionOk="0">
                  <a:moveTo>
                    <a:pt x="0" y="1"/>
                  </a:moveTo>
                  <a:lnTo>
                    <a:pt x="0" y="691"/>
                  </a:lnTo>
                  <a:lnTo>
                    <a:pt x="2417" y="691"/>
                  </a:lnTo>
                  <a:lnTo>
                    <a:pt x="24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6" name="Google Shape;326;p10"/>
          <p:cNvSpPr txBox="1">
            <a:spLocks noGrp="1"/>
          </p:cNvSpPr>
          <p:nvPr>
            <p:ph type="body" idx="1"/>
          </p:nvPr>
        </p:nvSpPr>
        <p:spPr>
          <a:xfrm>
            <a:off x="5883033" y="2278400"/>
            <a:ext cx="5133600" cy="2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33" b="1">
                <a:latin typeface="Archivo Black"/>
                <a:ea typeface="Archivo Black"/>
                <a:cs typeface="Archivo Black"/>
                <a:sym typeface="Archivo Black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005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65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sz="2800" b="1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sz="2800" b="1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sz="2800" b="1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sz="2800" b="1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sz="2800" b="1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sz="2800" b="1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sz="2800" b="1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sz="2800" b="1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chivo Black"/>
              <a:buNone/>
              <a:defRPr sz="2800" b="1">
                <a:solidFill>
                  <a:schemeClr val="accent3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65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omfortaa"/>
              <a:buChar char="●"/>
              <a:defRPr sz="18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○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■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●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○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■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●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○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omfortaa"/>
              <a:buChar char="■"/>
              <a:defRPr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22536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6A76"/>
        </a:solidFill>
        <a:effectLst/>
      </p:bgPr>
    </p:bg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62"/>
          <p:cNvSpPr txBox="1">
            <a:spLocks noGrp="1"/>
          </p:cNvSpPr>
          <p:nvPr>
            <p:ph type="ctrTitle"/>
          </p:nvPr>
        </p:nvSpPr>
        <p:spPr>
          <a:xfrm>
            <a:off x="6390600" y="1427184"/>
            <a:ext cx="4626000" cy="3018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IN" sz="4800" dirty="0">
                <a:solidFill>
                  <a:srgbClr val="F9F8F8"/>
                </a:solidFill>
              </a:rPr>
              <a:t>Medical Insurance Charge Prediction</a:t>
            </a:r>
            <a:endParaRPr sz="4800" dirty="0">
              <a:solidFill>
                <a:srgbClr val="F9F8F8"/>
              </a:solidFill>
            </a:endParaRPr>
          </a:p>
        </p:txBody>
      </p:sp>
      <p:sp>
        <p:nvSpPr>
          <p:cNvPr id="1980" name="Google Shape;1980;p62"/>
          <p:cNvSpPr txBox="1">
            <a:spLocks noGrp="1"/>
          </p:cNvSpPr>
          <p:nvPr>
            <p:ph type="subTitle" idx="1"/>
          </p:nvPr>
        </p:nvSpPr>
        <p:spPr>
          <a:xfrm>
            <a:off x="6390667" y="4393951"/>
            <a:ext cx="46260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IN" dirty="0">
                <a:solidFill>
                  <a:srgbClr val="F9F8F8"/>
                </a:solidFill>
              </a:rPr>
              <a:t>A Random Forest Regressor Model</a:t>
            </a:r>
            <a:endParaRPr dirty="0">
              <a:solidFill>
                <a:srgbClr val="F9F8F8"/>
              </a:solidFill>
            </a:endParaRPr>
          </a:p>
        </p:txBody>
      </p:sp>
      <p:sp>
        <p:nvSpPr>
          <p:cNvPr id="1981" name="Google Shape;1981;p62"/>
          <p:cNvSpPr/>
          <p:nvPr/>
        </p:nvSpPr>
        <p:spPr>
          <a:xfrm>
            <a:off x="-366" y="5618962"/>
            <a:ext cx="807487" cy="807567"/>
          </a:xfrm>
          <a:custGeom>
            <a:avLst/>
            <a:gdLst/>
            <a:ahLst/>
            <a:cxnLst/>
            <a:rect l="l" t="t" r="r" b="b"/>
            <a:pathLst>
              <a:path w="10121" h="10122" fill="none" extrusionOk="0">
                <a:moveTo>
                  <a:pt x="10121" y="5061"/>
                </a:moveTo>
                <a:cubicBezTo>
                  <a:pt x="10121" y="7859"/>
                  <a:pt x="7847" y="10121"/>
                  <a:pt x="5061" y="10121"/>
                </a:cubicBezTo>
                <a:cubicBezTo>
                  <a:pt x="2263" y="10121"/>
                  <a:pt x="0" y="7859"/>
                  <a:pt x="0" y="5061"/>
                </a:cubicBezTo>
                <a:cubicBezTo>
                  <a:pt x="0" y="2263"/>
                  <a:pt x="2263" y="1"/>
                  <a:pt x="5061" y="1"/>
                </a:cubicBezTo>
                <a:cubicBezTo>
                  <a:pt x="7847" y="1"/>
                  <a:pt x="10121" y="2263"/>
                  <a:pt x="10121" y="5061"/>
                </a:cubicBezTo>
                <a:close/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82" name="Google Shape;1982;p62"/>
          <p:cNvSpPr/>
          <p:nvPr/>
        </p:nvSpPr>
        <p:spPr>
          <a:xfrm>
            <a:off x="3489615" y="4244450"/>
            <a:ext cx="323123" cy="493061"/>
          </a:xfrm>
          <a:custGeom>
            <a:avLst/>
            <a:gdLst/>
            <a:ahLst/>
            <a:cxnLst/>
            <a:rect l="l" t="t" r="r" b="b"/>
            <a:pathLst>
              <a:path w="4050" h="6180" fill="none" extrusionOk="0">
                <a:moveTo>
                  <a:pt x="4049" y="6180"/>
                </a:moveTo>
                <a:lnTo>
                  <a:pt x="1" y="1"/>
                </a:lnTo>
              </a:path>
            </a:pathLst>
          </a:custGeom>
          <a:noFill/>
          <a:ln w="223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83" name="Google Shape;1983;p62"/>
          <p:cNvSpPr/>
          <p:nvPr/>
        </p:nvSpPr>
        <p:spPr>
          <a:xfrm>
            <a:off x="3010913" y="3631793"/>
            <a:ext cx="663079" cy="662121"/>
          </a:xfrm>
          <a:custGeom>
            <a:avLst/>
            <a:gdLst/>
            <a:ahLst/>
            <a:cxnLst/>
            <a:rect l="l" t="t" r="r" b="b"/>
            <a:pathLst>
              <a:path w="8311" h="8299" fill="none" extrusionOk="0">
                <a:moveTo>
                  <a:pt x="4715" y="298"/>
                </a:moveTo>
                <a:cubicBezTo>
                  <a:pt x="6834" y="607"/>
                  <a:pt x="8311" y="2584"/>
                  <a:pt x="8001" y="4703"/>
                </a:cubicBezTo>
                <a:cubicBezTo>
                  <a:pt x="7692" y="6834"/>
                  <a:pt x="5715" y="8299"/>
                  <a:pt x="3596" y="7989"/>
                </a:cubicBezTo>
                <a:cubicBezTo>
                  <a:pt x="1477" y="7680"/>
                  <a:pt x="0" y="5715"/>
                  <a:pt x="310" y="3584"/>
                </a:cubicBezTo>
                <a:cubicBezTo>
                  <a:pt x="619" y="1465"/>
                  <a:pt x="2596" y="0"/>
                  <a:pt x="4715" y="298"/>
                </a:cubicBezTo>
                <a:close/>
              </a:path>
            </a:pathLst>
          </a:custGeom>
          <a:noFill/>
          <a:ln w="223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84" name="Google Shape;1984;p62"/>
          <p:cNvSpPr/>
          <p:nvPr/>
        </p:nvSpPr>
        <p:spPr>
          <a:xfrm>
            <a:off x="1962155" y="1581832"/>
            <a:ext cx="80" cy="8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B9C3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85" name="Google Shape;1985;p62"/>
          <p:cNvSpPr/>
          <p:nvPr/>
        </p:nvSpPr>
        <p:spPr>
          <a:xfrm>
            <a:off x="2984264" y="5999928"/>
            <a:ext cx="112176" cy="383837"/>
          </a:xfrm>
          <a:custGeom>
            <a:avLst/>
            <a:gdLst/>
            <a:ahLst/>
            <a:cxnLst/>
            <a:rect l="l" t="t" r="r" b="b"/>
            <a:pathLst>
              <a:path w="1406" h="4811" extrusionOk="0">
                <a:moveTo>
                  <a:pt x="1" y="0"/>
                </a:moveTo>
                <a:lnTo>
                  <a:pt x="1" y="4810"/>
                </a:lnTo>
                <a:lnTo>
                  <a:pt x="1406" y="4810"/>
                </a:lnTo>
                <a:lnTo>
                  <a:pt x="140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86" name="Google Shape;1986;p62"/>
          <p:cNvSpPr/>
          <p:nvPr/>
        </p:nvSpPr>
        <p:spPr>
          <a:xfrm>
            <a:off x="2848472" y="6136677"/>
            <a:ext cx="383837" cy="111217"/>
          </a:xfrm>
          <a:custGeom>
            <a:avLst/>
            <a:gdLst/>
            <a:ahLst/>
            <a:cxnLst/>
            <a:rect l="l" t="t" r="r" b="b"/>
            <a:pathLst>
              <a:path w="4811" h="1394" extrusionOk="0">
                <a:moveTo>
                  <a:pt x="0" y="1"/>
                </a:moveTo>
                <a:lnTo>
                  <a:pt x="0" y="1394"/>
                </a:lnTo>
                <a:lnTo>
                  <a:pt x="4810" y="1394"/>
                </a:lnTo>
                <a:lnTo>
                  <a:pt x="481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87" name="Google Shape;1987;p62"/>
          <p:cNvSpPr/>
          <p:nvPr/>
        </p:nvSpPr>
        <p:spPr>
          <a:xfrm>
            <a:off x="3738540" y="3311621"/>
            <a:ext cx="56088" cy="192916"/>
          </a:xfrm>
          <a:custGeom>
            <a:avLst/>
            <a:gdLst/>
            <a:ahLst/>
            <a:cxnLst/>
            <a:rect l="l" t="t" r="r" b="b"/>
            <a:pathLst>
              <a:path w="703" h="2418" extrusionOk="0">
                <a:moveTo>
                  <a:pt x="0" y="1"/>
                </a:moveTo>
                <a:lnTo>
                  <a:pt x="0" y="2418"/>
                </a:lnTo>
                <a:lnTo>
                  <a:pt x="703" y="2418"/>
                </a:lnTo>
                <a:lnTo>
                  <a:pt x="7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88" name="Google Shape;1988;p62"/>
          <p:cNvSpPr/>
          <p:nvPr/>
        </p:nvSpPr>
        <p:spPr>
          <a:xfrm>
            <a:off x="3669209" y="3379117"/>
            <a:ext cx="192916" cy="56088"/>
          </a:xfrm>
          <a:custGeom>
            <a:avLst/>
            <a:gdLst/>
            <a:ahLst/>
            <a:cxnLst/>
            <a:rect l="l" t="t" r="r" b="b"/>
            <a:pathLst>
              <a:path w="2418" h="703" extrusionOk="0">
                <a:moveTo>
                  <a:pt x="0" y="0"/>
                </a:moveTo>
                <a:lnTo>
                  <a:pt x="0" y="703"/>
                </a:lnTo>
                <a:lnTo>
                  <a:pt x="2417" y="703"/>
                </a:lnTo>
                <a:lnTo>
                  <a:pt x="24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F28F3-E3A2-E641-7DE4-7CD42DC53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93" y="806245"/>
            <a:ext cx="5596926" cy="5596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6A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val 63">
            <a:extLst>
              <a:ext uri="{FF2B5EF4-FFF2-40B4-BE49-F238E27FC236}">
                <a16:creationId xmlns:a16="http://schemas.microsoft.com/office/drawing/2014/main" id="{71FFC66A-8451-4542-731E-570F297B8127}"/>
              </a:ext>
            </a:extLst>
          </p:cNvPr>
          <p:cNvSpPr/>
          <p:nvPr/>
        </p:nvSpPr>
        <p:spPr>
          <a:xfrm>
            <a:off x="1953251" y="1019027"/>
            <a:ext cx="997597" cy="997597"/>
          </a:xfrm>
          <a:prstGeom prst="ellipse">
            <a:avLst/>
          </a:prstGeom>
          <a:solidFill>
            <a:srgbClr val="546A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0FD74DC-383B-C287-BA52-931F42CF3871}"/>
              </a:ext>
            </a:extLst>
          </p:cNvPr>
          <p:cNvSpPr/>
          <p:nvPr/>
        </p:nvSpPr>
        <p:spPr>
          <a:xfrm>
            <a:off x="944093" y="4841377"/>
            <a:ext cx="4915933" cy="1711823"/>
          </a:xfrm>
          <a:prstGeom prst="rect">
            <a:avLst/>
          </a:prstGeom>
          <a:solidFill>
            <a:srgbClr val="546A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AC2E9-0176-C09F-D57F-AC9008C2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547" y="825911"/>
            <a:ext cx="6493212" cy="13401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9F8F8"/>
                </a:solidFill>
              </a:rPr>
              <a:t>Medical Insurance Charge Prediction</a:t>
            </a:r>
            <a:br>
              <a:rPr lang="en-IN" sz="2800" dirty="0">
                <a:solidFill>
                  <a:srgbClr val="F9F8F8"/>
                </a:solidFill>
              </a:rPr>
            </a:br>
            <a:r>
              <a:rPr lang="en-IN" sz="1600" dirty="0">
                <a:solidFill>
                  <a:srgbClr val="F9F8F8"/>
                </a:solidFill>
              </a:rPr>
              <a:t>A Random Forest Regressor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A1B17-2B3C-2355-9FB2-BC9B232C6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958" y="2647771"/>
            <a:ext cx="6346345" cy="39054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F9F8F8"/>
                </a:solidFill>
              </a:rPr>
              <a:t>Name: Korukonda Yaswanth Sri Rama Sai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9F8F8"/>
                </a:solidFill>
              </a:rPr>
              <a:t>Registration Number: 231DD01214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9F8F8"/>
                </a:solidFill>
              </a:rPr>
              <a:t>Course: MCA (Data Science)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F9F8F8"/>
                </a:solidFill>
              </a:rPr>
              <a:t>Institution: </a:t>
            </a:r>
            <a:r>
              <a:rPr lang="en-US" dirty="0">
                <a:solidFill>
                  <a:srgbClr val="F9F8F8"/>
                </a:solidFill>
              </a:rPr>
              <a:t>Vignan’s Foundation for Science Technology 		and Research University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9F8F8"/>
                </a:solidFill>
              </a:rPr>
              <a:t>Guide: Nyamathulla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9F8F8"/>
                </a:solidFill>
              </a:rPr>
              <a:t>Date of Presentation:</a:t>
            </a:r>
          </a:p>
          <a:p>
            <a:endParaRPr lang="en-US" dirty="0">
              <a:solidFill>
                <a:srgbClr val="F9F8F8"/>
              </a:solidFill>
            </a:endParaRPr>
          </a:p>
          <a:p>
            <a:endParaRPr lang="en-IN" dirty="0">
              <a:solidFill>
                <a:srgbClr val="F9F8F8"/>
              </a:solidFill>
            </a:endParaRPr>
          </a:p>
        </p:txBody>
      </p:sp>
      <p:grpSp>
        <p:nvGrpSpPr>
          <p:cNvPr id="4" name="Google Shape;1989;p62">
            <a:extLst>
              <a:ext uri="{FF2B5EF4-FFF2-40B4-BE49-F238E27FC236}">
                <a16:creationId xmlns:a16="http://schemas.microsoft.com/office/drawing/2014/main" id="{80578E51-FC8F-DC29-6FBF-116C776E65C3}"/>
              </a:ext>
            </a:extLst>
          </p:cNvPr>
          <p:cNvGrpSpPr/>
          <p:nvPr/>
        </p:nvGrpSpPr>
        <p:grpSpPr>
          <a:xfrm>
            <a:off x="8443073" y="1661653"/>
            <a:ext cx="3497871" cy="5093496"/>
            <a:chOff x="1283175" y="2054875"/>
            <a:chExt cx="1312400" cy="1911250"/>
          </a:xfrm>
        </p:grpSpPr>
        <p:sp>
          <p:nvSpPr>
            <p:cNvPr id="5" name="Google Shape;1990;p62">
              <a:extLst>
                <a:ext uri="{FF2B5EF4-FFF2-40B4-BE49-F238E27FC236}">
                  <a16:creationId xmlns:a16="http://schemas.microsoft.com/office/drawing/2014/main" id="{550D548F-E720-B9B3-2828-F92EA087EE39}"/>
                </a:ext>
              </a:extLst>
            </p:cNvPr>
            <p:cNvSpPr/>
            <p:nvPr/>
          </p:nvSpPr>
          <p:spPr>
            <a:xfrm>
              <a:off x="1943675" y="3735400"/>
              <a:ext cx="314950" cy="213750"/>
            </a:xfrm>
            <a:custGeom>
              <a:avLst/>
              <a:gdLst/>
              <a:ahLst/>
              <a:cxnLst/>
              <a:rect l="l" t="t" r="r" b="b"/>
              <a:pathLst>
                <a:path w="12598" h="8550" extrusionOk="0">
                  <a:moveTo>
                    <a:pt x="1" y="1"/>
                  </a:moveTo>
                  <a:lnTo>
                    <a:pt x="1" y="8550"/>
                  </a:lnTo>
                  <a:lnTo>
                    <a:pt x="12598" y="8550"/>
                  </a:lnTo>
                  <a:cubicBezTo>
                    <a:pt x="11717" y="6728"/>
                    <a:pt x="10097" y="5347"/>
                    <a:pt x="8228" y="4799"/>
                  </a:cubicBezTo>
                  <a:cubicBezTo>
                    <a:pt x="7276" y="4513"/>
                    <a:pt x="6252" y="4442"/>
                    <a:pt x="5371" y="3966"/>
                  </a:cubicBezTo>
                  <a:cubicBezTo>
                    <a:pt x="4085" y="3251"/>
                    <a:pt x="3311" y="1620"/>
                    <a:pt x="3525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1991;p62">
              <a:extLst>
                <a:ext uri="{FF2B5EF4-FFF2-40B4-BE49-F238E27FC236}">
                  <a16:creationId xmlns:a16="http://schemas.microsoft.com/office/drawing/2014/main" id="{5045CAFE-234F-DCE8-1E4B-F17A7F62CA26}"/>
                </a:ext>
              </a:extLst>
            </p:cNvPr>
            <p:cNvSpPr/>
            <p:nvPr/>
          </p:nvSpPr>
          <p:spPr>
            <a:xfrm>
              <a:off x="1943375" y="3784825"/>
              <a:ext cx="314650" cy="163125"/>
            </a:xfrm>
            <a:custGeom>
              <a:avLst/>
              <a:gdLst/>
              <a:ahLst/>
              <a:cxnLst/>
              <a:rect l="l" t="t" r="r" b="b"/>
              <a:pathLst>
                <a:path w="12586" h="6525" extrusionOk="0">
                  <a:moveTo>
                    <a:pt x="3739" y="0"/>
                  </a:moveTo>
                  <a:cubicBezTo>
                    <a:pt x="3478" y="381"/>
                    <a:pt x="3239" y="762"/>
                    <a:pt x="2977" y="1120"/>
                  </a:cubicBezTo>
                  <a:cubicBezTo>
                    <a:pt x="2727" y="1477"/>
                    <a:pt x="2430" y="1810"/>
                    <a:pt x="2073" y="2048"/>
                  </a:cubicBezTo>
                  <a:cubicBezTo>
                    <a:pt x="1806" y="2226"/>
                    <a:pt x="1492" y="2318"/>
                    <a:pt x="1176" y="2318"/>
                  </a:cubicBezTo>
                  <a:cubicBezTo>
                    <a:pt x="1070" y="2318"/>
                    <a:pt x="963" y="2307"/>
                    <a:pt x="858" y="2286"/>
                  </a:cubicBezTo>
                  <a:cubicBezTo>
                    <a:pt x="549" y="2227"/>
                    <a:pt x="263" y="2084"/>
                    <a:pt x="1" y="1893"/>
                  </a:cubicBezTo>
                  <a:lnTo>
                    <a:pt x="1" y="6525"/>
                  </a:lnTo>
                  <a:lnTo>
                    <a:pt x="12586" y="6525"/>
                  </a:lnTo>
                  <a:cubicBezTo>
                    <a:pt x="11717" y="4739"/>
                    <a:pt x="10086" y="3358"/>
                    <a:pt x="8228" y="2798"/>
                  </a:cubicBezTo>
                  <a:cubicBezTo>
                    <a:pt x="7276" y="2524"/>
                    <a:pt x="6252" y="2441"/>
                    <a:pt x="5371" y="1965"/>
                  </a:cubicBezTo>
                  <a:cubicBezTo>
                    <a:pt x="4632" y="1548"/>
                    <a:pt x="4049" y="834"/>
                    <a:pt x="37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1992;p62">
              <a:extLst>
                <a:ext uri="{FF2B5EF4-FFF2-40B4-BE49-F238E27FC236}">
                  <a16:creationId xmlns:a16="http://schemas.microsoft.com/office/drawing/2014/main" id="{814E7205-30DC-EF79-668D-BA5468DA472E}"/>
                </a:ext>
              </a:extLst>
            </p:cNvPr>
            <p:cNvSpPr/>
            <p:nvPr/>
          </p:nvSpPr>
          <p:spPr>
            <a:xfrm>
              <a:off x="1928500" y="3932750"/>
              <a:ext cx="338450" cy="33375"/>
            </a:xfrm>
            <a:custGeom>
              <a:avLst/>
              <a:gdLst/>
              <a:ahLst/>
              <a:cxnLst/>
              <a:rect l="l" t="t" r="r" b="b"/>
              <a:pathLst>
                <a:path w="13538" h="1335" extrusionOk="0">
                  <a:moveTo>
                    <a:pt x="644" y="1"/>
                  </a:moveTo>
                  <a:cubicBezTo>
                    <a:pt x="286" y="1"/>
                    <a:pt x="1" y="298"/>
                    <a:pt x="1" y="667"/>
                  </a:cubicBezTo>
                  <a:cubicBezTo>
                    <a:pt x="1" y="1037"/>
                    <a:pt x="298" y="1334"/>
                    <a:pt x="644" y="1334"/>
                  </a:cubicBezTo>
                  <a:lnTo>
                    <a:pt x="12907" y="1334"/>
                  </a:lnTo>
                  <a:cubicBezTo>
                    <a:pt x="13240" y="1334"/>
                    <a:pt x="13526" y="1037"/>
                    <a:pt x="13538" y="667"/>
                  </a:cubicBezTo>
                  <a:cubicBezTo>
                    <a:pt x="13538" y="298"/>
                    <a:pt x="13240" y="1"/>
                    <a:pt x="12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993;p62">
              <a:extLst>
                <a:ext uri="{FF2B5EF4-FFF2-40B4-BE49-F238E27FC236}">
                  <a16:creationId xmlns:a16="http://schemas.microsoft.com/office/drawing/2014/main" id="{F33CD20B-1D2D-209D-3064-E10C28C314AC}"/>
                </a:ext>
              </a:extLst>
            </p:cNvPr>
            <p:cNvSpPr/>
            <p:nvPr/>
          </p:nvSpPr>
          <p:spPr>
            <a:xfrm>
              <a:off x="2019875" y="3783850"/>
              <a:ext cx="66700" cy="68050"/>
            </a:xfrm>
            <a:custGeom>
              <a:avLst/>
              <a:gdLst/>
              <a:ahLst/>
              <a:cxnLst/>
              <a:rect l="l" t="t" r="r" b="b"/>
              <a:pathLst>
                <a:path w="2668" h="2722" extrusionOk="0">
                  <a:moveTo>
                    <a:pt x="2299" y="1"/>
                  </a:moveTo>
                  <a:cubicBezTo>
                    <a:pt x="2212" y="1"/>
                    <a:pt x="2126" y="33"/>
                    <a:pt x="2061" y="99"/>
                  </a:cubicBezTo>
                  <a:lnTo>
                    <a:pt x="144" y="2111"/>
                  </a:lnTo>
                  <a:cubicBezTo>
                    <a:pt x="1" y="2266"/>
                    <a:pt x="1" y="2480"/>
                    <a:pt x="144" y="2623"/>
                  </a:cubicBezTo>
                  <a:cubicBezTo>
                    <a:pt x="209" y="2688"/>
                    <a:pt x="293" y="2721"/>
                    <a:pt x="377" y="2721"/>
                  </a:cubicBezTo>
                  <a:cubicBezTo>
                    <a:pt x="462" y="2721"/>
                    <a:pt x="549" y="2688"/>
                    <a:pt x="620" y="2623"/>
                  </a:cubicBezTo>
                  <a:lnTo>
                    <a:pt x="2537" y="611"/>
                  </a:lnTo>
                  <a:cubicBezTo>
                    <a:pt x="2668" y="456"/>
                    <a:pt x="2668" y="242"/>
                    <a:pt x="2537" y="99"/>
                  </a:cubicBezTo>
                  <a:cubicBezTo>
                    <a:pt x="2471" y="33"/>
                    <a:pt x="2385" y="1"/>
                    <a:pt x="2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994;p62">
              <a:extLst>
                <a:ext uri="{FF2B5EF4-FFF2-40B4-BE49-F238E27FC236}">
                  <a16:creationId xmlns:a16="http://schemas.microsoft.com/office/drawing/2014/main" id="{A18A60A9-DC88-4B1A-5B7C-BDFB9B0810B2}"/>
                </a:ext>
              </a:extLst>
            </p:cNvPr>
            <p:cNvSpPr/>
            <p:nvPr/>
          </p:nvSpPr>
          <p:spPr>
            <a:xfrm>
              <a:off x="2050850" y="3806550"/>
              <a:ext cx="66700" cy="68200"/>
            </a:xfrm>
            <a:custGeom>
              <a:avLst/>
              <a:gdLst/>
              <a:ahLst/>
              <a:cxnLst/>
              <a:rect l="l" t="t" r="r" b="b"/>
              <a:pathLst>
                <a:path w="2668" h="2728" extrusionOk="0">
                  <a:moveTo>
                    <a:pt x="2294" y="1"/>
                  </a:moveTo>
                  <a:cubicBezTo>
                    <a:pt x="2209" y="1"/>
                    <a:pt x="2125" y="36"/>
                    <a:pt x="2060" y="108"/>
                  </a:cubicBezTo>
                  <a:lnTo>
                    <a:pt x="131" y="2108"/>
                  </a:lnTo>
                  <a:cubicBezTo>
                    <a:pt x="0" y="2263"/>
                    <a:pt x="0" y="2489"/>
                    <a:pt x="131" y="2620"/>
                  </a:cubicBezTo>
                  <a:cubicBezTo>
                    <a:pt x="202" y="2691"/>
                    <a:pt x="292" y="2727"/>
                    <a:pt x="378" y="2727"/>
                  </a:cubicBezTo>
                  <a:cubicBezTo>
                    <a:pt x="464" y="2727"/>
                    <a:pt x="548" y="2691"/>
                    <a:pt x="607" y="2620"/>
                  </a:cubicBezTo>
                  <a:lnTo>
                    <a:pt x="2536" y="608"/>
                  </a:lnTo>
                  <a:cubicBezTo>
                    <a:pt x="2667" y="465"/>
                    <a:pt x="2667" y="239"/>
                    <a:pt x="2536" y="108"/>
                  </a:cubicBezTo>
                  <a:cubicBezTo>
                    <a:pt x="2465" y="36"/>
                    <a:pt x="2378" y="1"/>
                    <a:pt x="2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995;p62">
              <a:extLst>
                <a:ext uri="{FF2B5EF4-FFF2-40B4-BE49-F238E27FC236}">
                  <a16:creationId xmlns:a16="http://schemas.microsoft.com/office/drawing/2014/main" id="{E70F0F86-311B-4752-7350-D798B679FACC}"/>
                </a:ext>
              </a:extLst>
            </p:cNvPr>
            <p:cNvSpPr/>
            <p:nvPr/>
          </p:nvSpPr>
          <p:spPr>
            <a:xfrm>
              <a:off x="1283175" y="2861550"/>
              <a:ext cx="151225" cy="130525"/>
            </a:xfrm>
            <a:custGeom>
              <a:avLst/>
              <a:gdLst/>
              <a:ahLst/>
              <a:cxnLst/>
              <a:rect l="l" t="t" r="r" b="b"/>
              <a:pathLst>
                <a:path w="6049" h="5221" extrusionOk="0">
                  <a:moveTo>
                    <a:pt x="2147" y="0"/>
                  </a:moveTo>
                  <a:cubicBezTo>
                    <a:pt x="1735" y="0"/>
                    <a:pt x="1436" y="66"/>
                    <a:pt x="1406" y="248"/>
                  </a:cubicBezTo>
                  <a:cubicBezTo>
                    <a:pt x="1346" y="641"/>
                    <a:pt x="2954" y="1082"/>
                    <a:pt x="2954" y="1082"/>
                  </a:cubicBezTo>
                  <a:cubicBezTo>
                    <a:pt x="2954" y="1082"/>
                    <a:pt x="1" y="2677"/>
                    <a:pt x="156" y="3141"/>
                  </a:cubicBezTo>
                  <a:cubicBezTo>
                    <a:pt x="177" y="3208"/>
                    <a:pt x="242" y="3236"/>
                    <a:pt x="340" y="3236"/>
                  </a:cubicBezTo>
                  <a:cubicBezTo>
                    <a:pt x="908" y="3236"/>
                    <a:pt x="2549" y="2272"/>
                    <a:pt x="2549" y="2272"/>
                  </a:cubicBezTo>
                  <a:lnTo>
                    <a:pt x="2549" y="2272"/>
                  </a:lnTo>
                  <a:cubicBezTo>
                    <a:pt x="2548" y="2273"/>
                    <a:pt x="263" y="3856"/>
                    <a:pt x="513" y="4344"/>
                  </a:cubicBezTo>
                  <a:cubicBezTo>
                    <a:pt x="544" y="4403"/>
                    <a:pt x="601" y="4429"/>
                    <a:pt x="677" y="4429"/>
                  </a:cubicBezTo>
                  <a:cubicBezTo>
                    <a:pt x="1248" y="4429"/>
                    <a:pt x="2905" y="2975"/>
                    <a:pt x="2906" y="2975"/>
                  </a:cubicBezTo>
                  <a:lnTo>
                    <a:pt x="2906" y="2975"/>
                  </a:lnTo>
                  <a:cubicBezTo>
                    <a:pt x="2905" y="2975"/>
                    <a:pt x="989" y="4749"/>
                    <a:pt x="1370" y="5023"/>
                  </a:cubicBezTo>
                  <a:cubicBezTo>
                    <a:pt x="1384" y="5032"/>
                    <a:pt x="1402" y="5037"/>
                    <a:pt x="1423" y="5037"/>
                  </a:cubicBezTo>
                  <a:cubicBezTo>
                    <a:pt x="1804" y="5037"/>
                    <a:pt x="3299" y="3606"/>
                    <a:pt x="3299" y="3606"/>
                  </a:cubicBezTo>
                  <a:lnTo>
                    <a:pt x="3299" y="3606"/>
                  </a:lnTo>
                  <a:cubicBezTo>
                    <a:pt x="3299" y="3606"/>
                    <a:pt x="2084" y="4904"/>
                    <a:pt x="2370" y="5201"/>
                  </a:cubicBezTo>
                  <a:cubicBezTo>
                    <a:pt x="2383" y="5214"/>
                    <a:pt x="2401" y="5220"/>
                    <a:pt x="2425" y="5220"/>
                  </a:cubicBezTo>
                  <a:cubicBezTo>
                    <a:pt x="2945" y="5220"/>
                    <a:pt x="6049" y="2225"/>
                    <a:pt x="6037" y="2225"/>
                  </a:cubicBezTo>
                  <a:lnTo>
                    <a:pt x="4942" y="415"/>
                  </a:lnTo>
                  <a:cubicBezTo>
                    <a:pt x="4942" y="415"/>
                    <a:pt x="3185" y="0"/>
                    <a:pt x="21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996;p62">
              <a:extLst>
                <a:ext uri="{FF2B5EF4-FFF2-40B4-BE49-F238E27FC236}">
                  <a16:creationId xmlns:a16="http://schemas.microsoft.com/office/drawing/2014/main" id="{7D883CFB-8B26-4B65-7842-9778FB18B8BA}"/>
                </a:ext>
              </a:extLst>
            </p:cNvPr>
            <p:cNvSpPr/>
            <p:nvPr/>
          </p:nvSpPr>
          <p:spPr>
            <a:xfrm>
              <a:off x="1360575" y="2913275"/>
              <a:ext cx="42300" cy="17225"/>
            </a:xfrm>
            <a:custGeom>
              <a:avLst/>
              <a:gdLst/>
              <a:ahLst/>
              <a:cxnLst/>
              <a:rect l="l" t="t" r="r" b="b"/>
              <a:pathLst>
                <a:path w="1692" h="689" extrusionOk="0">
                  <a:moveTo>
                    <a:pt x="1691" y="1"/>
                  </a:moveTo>
                  <a:lnTo>
                    <a:pt x="0" y="632"/>
                  </a:lnTo>
                  <a:cubicBezTo>
                    <a:pt x="128" y="670"/>
                    <a:pt x="260" y="689"/>
                    <a:pt x="392" y="689"/>
                  </a:cubicBezTo>
                  <a:cubicBezTo>
                    <a:pt x="875" y="689"/>
                    <a:pt x="1364" y="440"/>
                    <a:pt x="1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997;p62">
              <a:extLst>
                <a:ext uri="{FF2B5EF4-FFF2-40B4-BE49-F238E27FC236}">
                  <a16:creationId xmlns:a16="http://schemas.microsoft.com/office/drawing/2014/main" id="{720079EE-2A0C-8C33-B648-45956B800716}"/>
                </a:ext>
              </a:extLst>
            </p:cNvPr>
            <p:cNvSpPr/>
            <p:nvPr/>
          </p:nvSpPr>
          <p:spPr>
            <a:xfrm>
              <a:off x="1399875" y="2837675"/>
              <a:ext cx="69075" cy="79500"/>
            </a:xfrm>
            <a:custGeom>
              <a:avLst/>
              <a:gdLst/>
              <a:ahLst/>
              <a:cxnLst/>
              <a:rect l="l" t="t" r="r" b="b"/>
              <a:pathLst>
                <a:path w="2763" h="3180" extrusionOk="0">
                  <a:moveTo>
                    <a:pt x="1250" y="1"/>
                  </a:moveTo>
                  <a:lnTo>
                    <a:pt x="0" y="1680"/>
                  </a:lnTo>
                  <a:lnTo>
                    <a:pt x="1381" y="3180"/>
                  </a:lnTo>
                  <a:lnTo>
                    <a:pt x="2762" y="1668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998;p62">
              <a:extLst>
                <a:ext uri="{FF2B5EF4-FFF2-40B4-BE49-F238E27FC236}">
                  <a16:creationId xmlns:a16="http://schemas.microsoft.com/office/drawing/2014/main" id="{2C45D5FB-769E-DDE9-4076-929887DABB10}"/>
                </a:ext>
              </a:extLst>
            </p:cNvPr>
            <p:cNvSpPr/>
            <p:nvPr/>
          </p:nvSpPr>
          <p:spPr>
            <a:xfrm>
              <a:off x="1553150" y="3748800"/>
              <a:ext cx="314650" cy="197675"/>
            </a:xfrm>
            <a:custGeom>
              <a:avLst/>
              <a:gdLst/>
              <a:ahLst/>
              <a:cxnLst/>
              <a:rect l="l" t="t" r="r" b="b"/>
              <a:pathLst>
                <a:path w="12586" h="7907" extrusionOk="0">
                  <a:moveTo>
                    <a:pt x="12586" y="1"/>
                  </a:moveTo>
                  <a:lnTo>
                    <a:pt x="9061" y="108"/>
                  </a:lnTo>
                  <a:cubicBezTo>
                    <a:pt x="9288" y="1501"/>
                    <a:pt x="8514" y="3013"/>
                    <a:pt x="7216" y="3668"/>
                  </a:cubicBezTo>
                  <a:cubicBezTo>
                    <a:pt x="6335" y="4108"/>
                    <a:pt x="5311" y="4168"/>
                    <a:pt x="4359" y="4442"/>
                  </a:cubicBezTo>
                  <a:cubicBezTo>
                    <a:pt x="2501" y="4942"/>
                    <a:pt x="870" y="6228"/>
                    <a:pt x="1" y="7906"/>
                  </a:cubicBezTo>
                  <a:lnTo>
                    <a:pt x="12586" y="7906"/>
                  </a:lnTo>
                  <a:lnTo>
                    <a:pt x="125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999;p62">
              <a:extLst>
                <a:ext uri="{FF2B5EF4-FFF2-40B4-BE49-F238E27FC236}">
                  <a16:creationId xmlns:a16="http://schemas.microsoft.com/office/drawing/2014/main" id="{CE270664-BBB2-9904-FDB9-FE07CADA21F6}"/>
                </a:ext>
              </a:extLst>
            </p:cNvPr>
            <p:cNvSpPr/>
            <p:nvPr/>
          </p:nvSpPr>
          <p:spPr>
            <a:xfrm>
              <a:off x="1553150" y="3794950"/>
              <a:ext cx="314650" cy="151225"/>
            </a:xfrm>
            <a:custGeom>
              <a:avLst/>
              <a:gdLst/>
              <a:ahLst/>
              <a:cxnLst/>
              <a:rect l="l" t="t" r="r" b="b"/>
              <a:pathLst>
                <a:path w="12586" h="6049" extrusionOk="0">
                  <a:moveTo>
                    <a:pt x="8847" y="0"/>
                  </a:moveTo>
                  <a:cubicBezTo>
                    <a:pt x="8538" y="774"/>
                    <a:pt x="7954" y="1429"/>
                    <a:pt x="7216" y="1810"/>
                  </a:cubicBezTo>
                  <a:cubicBezTo>
                    <a:pt x="6335" y="2262"/>
                    <a:pt x="5311" y="2334"/>
                    <a:pt x="4359" y="2596"/>
                  </a:cubicBezTo>
                  <a:cubicBezTo>
                    <a:pt x="2501" y="3096"/>
                    <a:pt x="894" y="4382"/>
                    <a:pt x="1" y="6049"/>
                  </a:cubicBezTo>
                  <a:lnTo>
                    <a:pt x="12586" y="6049"/>
                  </a:lnTo>
                  <a:lnTo>
                    <a:pt x="12586" y="1774"/>
                  </a:lnTo>
                  <a:cubicBezTo>
                    <a:pt x="12324" y="1953"/>
                    <a:pt x="12038" y="2072"/>
                    <a:pt x="11728" y="2131"/>
                  </a:cubicBezTo>
                  <a:cubicBezTo>
                    <a:pt x="11625" y="2149"/>
                    <a:pt x="11521" y="2158"/>
                    <a:pt x="11416" y="2158"/>
                  </a:cubicBezTo>
                  <a:cubicBezTo>
                    <a:pt x="11099" y="2158"/>
                    <a:pt x="10783" y="2075"/>
                    <a:pt x="10514" y="1905"/>
                  </a:cubicBezTo>
                  <a:cubicBezTo>
                    <a:pt x="10157" y="1679"/>
                    <a:pt x="9859" y="1369"/>
                    <a:pt x="9609" y="1036"/>
                  </a:cubicBezTo>
                  <a:cubicBezTo>
                    <a:pt x="9347" y="703"/>
                    <a:pt x="9109" y="345"/>
                    <a:pt x="88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000;p62">
              <a:extLst>
                <a:ext uri="{FF2B5EF4-FFF2-40B4-BE49-F238E27FC236}">
                  <a16:creationId xmlns:a16="http://schemas.microsoft.com/office/drawing/2014/main" id="{9171CA25-D005-A7B6-7F82-E6C631BBD0E1}"/>
                </a:ext>
              </a:extLst>
            </p:cNvPr>
            <p:cNvSpPr/>
            <p:nvPr/>
          </p:nvSpPr>
          <p:spPr>
            <a:xfrm>
              <a:off x="1544525" y="3931875"/>
              <a:ext cx="338450" cy="30675"/>
            </a:xfrm>
            <a:custGeom>
              <a:avLst/>
              <a:gdLst/>
              <a:ahLst/>
              <a:cxnLst/>
              <a:rect l="l" t="t" r="r" b="b"/>
              <a:pathLst>
                <a:path w="13538" h="1227" extrusionOk="0">
                  <a:moveTo>
                    <a:pt x="643" y="0"/>
                  </a:moveTo>
                  <a:cubicBezTo>
                    <a:pt x="298" y="0"/>
                    <a:pt x="1" y="286"/>
                    <a:pt x="1" y="607"/>
                  </a:cubicBezTo>
                  <a:cubicBezTo>
                    <a:pt x="1" y="941"/>
                    <a:pt x="286" y="1226"/>
                    <a:pt x="643" y="1226"/>
                  </a:cubicBezTo>
                  <a:lnTo>
                    <a:pt x="12895" y="1226"/>
                  </a:lnTo>
                  <a:cubicBezTo>
                    <a:pt x="13240" y="1226"/>
                    <a:pt x="13538" y="941"/>
                    <a:pt x="13538" y="607"/>
                  </a:cubicBezTo>
                  <a:cubicBezTo>
                    <a:pt x="13538" y="274"/>
                    <a:pt x="13264" y="0"/>
                    <a:pt x="12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001;p62">
              <a:extLst>
                <a:ext uri="{FF2B5EF4-FFF2-40B4-BE49-F238E27FC236}">
                  <a16:creationId xmlns:a16="http://schemas.microsoft.com/office/drawing/2014/main" id="{3F7358CC-973F-C61D-5E5E-68DE10B209EA}"/>
                </a:ext>
              </a:extLst>
            </p:cNvPr>
            <p:cNvSpPr/>
            <p:nvPr/>
          </p:nvSpPr>
          <p:spPr>
            <a:xfrm>
              <a:off x="1724600" y="3793975"/>
              <a:ext cx="66700" cy="62750"/>
            </a:xfrm>
            <a:custGeom>
              <a:avLst/>
              <a:gdLst/>
              <a:ahLst/>
              <a:cxnLst/>
              <a:rect l="l" t="t" r="r" b="b"/>
              <a:pathLst>
                <a:path w="2668" h="2510" extrusionOk="0">
                  <a:moveTo>
                    <a:pt x="370" y="0"/>
                  </a:moveTo>
                  <a:cubicBezTo>
                    <a:pt x="284" y="0"/>
                    <a:pt x="197" y="33"/>
                    <a:pt x="132" y="99"/>
                  </a:cubicBezTo>
                  <a:cubicBezTo>
                    <a:pt x="1" y="230"/>
                    <a:pt x="1" y="444"/>
                    <a:pt x="132" y="563"/>
                  </a:cubicBezTo>
                  <a:lnTo>
                    <a:pt x="2049" y="2420"/>
                  </a:lnTo>
                  <a:cubicBezTo>
                    <a:pt x="2120" y="2480"/>
                    <a:pt x="2209" y="2510"/>
                    <a:pt x="2296" y="2510"/>
                  </a:cubicBezTo>
                  <a:cubicBezTo>
                    <a:pt x="2382" y="2510"/>
                    <a:pt x="2465" y="2480"/>
                    <a:pt x="2525" y="2420"/>
                  </a:cubicBezTo>
                  <a:cubicBezTo>
                    <a:pt x="2668" y="2289"/>
                    <a:pt x="2668" y="2075"/>
                    <a:pt x="2525" y="1956"/>
                  </a:cubicBezTo>
                  <a:lnTo>
                    <a:pt x="608" y="99"/>
                  </a:lnTo>
                  <a:cubicBezTo>
                    <a:pt x="543" y="33"/>
                    <a:pt x="456" y="0"/>
                    <a:pt x="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002;p62">
              <a:extLst>
                <a:ext uri="{FF2B5EF4-FFF2-40B4-BE49-F238E27FC236}">
                  <a16:creationId xmlns:a16="http://schemas.microsoft.com/office/drawing/2014/main" id="{E15BF140-D785-8B20-D0BE-8CD344451A85}"/>
                </a:ext>
              </a:extLst>
            </p:cNvPr>
            <p:cNvSpPr/>
            <p:nvPr/>
          </p:nvSpPr>
          <p:spPr>
            <a:xfrm>
              <a:off x="1693650" y="3815100"/>
              <a:ext cx="66700" cy="62775"/>
            </a:xfrm>
            <a:custGeom>
              <a:avLst/>
              <a:gdLst/>
              <a:ahLst/>
              <a:cxnLst/>
              <a:rect l="l" t="t" r="r" b="b"/>
              <a:pathLst>
                <a:path w="2668" h="2511" extrusionOk="0">
                  <a:moveTo>
                    <a:pt x="374" y="1"/>
                  </a:moveTo>
                  <a:cubicBezTo>
                    <a:pt x="289" y="1"/>
                    <a:pt x="203" y="34"/>
                    <a:pt x="132" y="99"/>
                  </a:cubicBezTo>
                  <a:cubicBezTo>
                    <a:pt x="1" y="242"/>
                    <a:pt x="1" y="444"/>
                    <a:pt x="132" y="563"/>
                  </a:cubicBezTo>
                  <a:lnTo>
                    <a:pt x="2060" y="2421"/>
                  </a:lnTo>
                  <a:cubicBezTo>
                    <a:pt x="2126" y="2480"/>
                    <a:pt x="2209" y="2510"/>
                    <a:pt x="2294" y="2510"/>
                  </a:cubicBezTo>
                  <a:cubicBezTo>
                    <a:pt x="2379" y="2510"/>
                    <a:pt x="2465" y="2480"/>
                    <a:pt x="2537" y="2421"/>
                  </a:cubicBezTo>
                  <a:cubicBezTo>
                    <a:pt x="2668" y="2290"/>
                    <a:pt x="2668" y="2087"/>
                    <a:pt x="2537" y="1968"/>
                  </a:cubicBezTo>
                  <a:lnTo>
                    <a:pt x="608" y="99"/>
                  </a:lnTo>
                  <a:cubicBezTo>
                    <a:pt x="542" y="34"/>
                    <a:pt x="459" y="1"/>
                    <a:pt x="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003;p62">
              <a:extLst>
                <a:ext uri="{FF2B5EF4-FFF2-40B4-BE49-F238E27FC236}">
                  <a16:creationId xmlns:a16="http://schemas.microsoft.com/office/drawing/2014/main" id="{88DE6A74-9E24-E9CD-7D0A-4F71E0010931}"/>
                </a:ext>
              </a:extLst>
            </p:cNvPr>
            <p:cNvSpPr/>
            <p:nvPr/>
          </p:nvSpPr>
          <p:spPr>
            <a:xfrm>
              <a:off x="1933275" y="2288875"/>
              <a:ext cx="38750" cy="215975"/>
            </a:xfrm>
            <a:custGeom>
              <a:avLst/>
              <a:gdLst/>
              <a:ahLst/>
              <a:cxnLst/>
              <a:rect l="l" t="t" r="r" b="b"/>
              <a:pathLst>
                <a:path w="1550" h="8639" extrusionOk="0">
                  <a:moveTo>
                    <a:pt x="1311" y="1"/>
                  </a:moveTo>
                  <a:cubicBezTo>
                    <a:pt x="1230" y="1"/>
                    <a:pt x="1148" y="46"/>
                    <a:pt x="1119" y="152"/>
                  </a:cubicBezTo>
                  <a:cubicBezTo>
                    <a:pt x="357" y="2855"/>
                    <a:pt x="0" y="5641"/>
                    <a:pt x="36" y="8451"/>
                  </a:cubicBezTo>
                  <a:cubicBezTo>
                    <a:pt x="36" y="8576"/>
                    <a:pt x="134" y="8639"/>
                    <a:pt x="232" y="8639"/>
                  </a:cubicBezTo>
                  <a:cubicBezTo>
                    <a:pt x="330" y="8639"/>
                    <a:pt x="429" y="8576"/>
                    <a:pt x="429" y="8451"/>
                  </a:cubicBezTo>
                  <a:cubicBezTo>
                    <a:pt x="405" y="5665"/>
                    <a:pt x="762" y="2927"/>
                    <a:pt x="1500" y="248"/>
                  </a:cubicBezTo>
                  <a:cubicBezTo>
                    <a:pt x="1550" y="99"/>
                    <a:pt x="1431" y="1"/>
                    <a:pt x="1311" y="1"/>
                  </a:cubicBezTo>
                  <a:close/>
                </a:path>
              </a:pathLst>
            </a:custGeom>
            <a:solidFill>
              <a:srgbClr val="7E68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004;p62">
              <a:extLst>
                <a:ext uri="{FF2B5EF4-FFF2-40B4-BE49-F238E27FC236}">
                  <a16:creationId xmlns:a16="http://schemas.microsoft.com/office/drawing/2014/main" id="{112F388F-854F-E6A4-66EE-D4DEB79C7543}"/>
                </a:ext>
              </a:extLst>
            </p:cNvPr>
            <p:cNvSpPr/>
            <p:nvPr/>
          </p:nvSpPr>
          <p:spPr>
            <a:xfrm>
              <a:off x="1936550" y="2531925"/>
              <a:ext cx="10125" cy="93175"/>
            </a:xfrm>
            <a:custGeom>
              <a:avLst/>
              <a:gdLst/>
              <a:ahLst/>
              <a:cxnLst/>
              <a:rect l="l" t="t" r="r" b="b"/>
              <a:pathLst>
                <a:path w="405" h="3727" extrusionOk="0">
                  <a:moveTo>
                    <a:pt x="202" y="0"/>
                  </a:moveTo>
                  <a:cubicBezTo>
                    <a:pt x="101" y="0"/>
                    <a:pt x="0" y="69"/>
                    <a:pt x="0" y="205"/>
                  </a:cubicBezTo>
                  <a:lnTo>
                    <a:pt x="0" y="3539"/>
                  </a:lnTo>
                  <a:cubicBezTo>
                    <a:pt x="0" y="3664"/>
                    <a:pt x="101" y="3727"/>
                    <a:pt x="202" y="3727"/>
                  </a:cubicBezTo>
                  <a:cubicBezTo>
                    <a:pt x="304" y="3727"/>
                    <a:pt x="405" y="3664"/>
                    <a:pt x="405" y="3539"/>
                  </a:cubicBezTo>
                  <a:lnTo>
                    <a:pt x="405" y="205"/>
                  </a:lnTo>
                  <a:cubicBezTo>
                    <a:pt x="405" y="69"/>
                    <a:pt x="304" y="0"/>
                    <a:pt x="202" y="0"/>
                  </a:cubicBezTo>
                  <a:close/>
                </a:path>
              </a:pathLst>
            </a:custGeom>
            <a:solidFill>
              <a:srgbClr val="7E68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05;p62">
              <a:extLst>
                <a:ext uri="{FF2B5EF4-FFF2-40B4-BE49-F238E27FC236}">
                  <a16:creationId xmlns:a16="http://schemas.microsoft.com/office/drawing/2014/main" id="{E18374CF-A6EC-7F36-7273-99B04D2EC5C3}"/>
                </a:ext>
              </a:extLst>
            </p:cNvPr>
            <p:cNvSpPr/>
            <p:nvPr/>
          </p:nvSpPr>
          <p:spPr>
            <a:xfrm>
              <a:off x="1898450" y="2201225"/>
              <a:ext cx="97050" cy="122925"/>
            </a:xfrm>
            <a:custGeom>
              <a:avLst/>
              <a:gdLst/>
              <a:ahLst/>
              <a:cxnLst/>
              <a:rect l="l" t="t" r="r" b="b"/>
              <a:pathLst>
                <a:path w="3882" h="4917" extrusionOk="0">
                  <a:moveTo>
                    <a:pt x="2908" y="1"/>
                  </a:moveTo>
                  <a:cubicBezTo>
                    <a:pt x="2767" y="1"/>
                    <a:pt x="2635" y="29"/>
                    <a:pt x="2512" y="39"/>
                  </a:cubicBezTo>
                  <a:cubicBezTo>
                    <a:pt x="2167" y="87"/>
                    <a:pt x="1667" y="206"/>
                    <a:pt x="1322" y="241"/>
                  </a:cubicBezTo>
                  <a:cubicBezTo>
                    <a:pt x="1429" y="1634"/>
                    <a:pt x="750" y="2908"/>
                    <a:pt x="0" y="4075"/>
                  </a:cubicBezTo>
                  <a:cubicBezTo>
                    <a:pt x="143" y="4170"/>
                    <a:pt x="310" y="4278"/>
                    <a:pt x="453" y="4385"/>
                  </a:cubicBezTo>
                  <a:cubicBezTo>
                    <a:pt x="595" y="4456"/>
                    <a:pt x="714" y="4551"/>
                    <a:pt x="845" y="4623"/>
                  </a:cubicBezTo>
                  <a:cubicBezTo>
                    <a:pt x="1201" y="4814"/>
                    <a:pt x="1608" y="4916"/>
                    <a:pt x="2014" y="4916"/>
                  </a:cubicBezTo>
                  <a:cubicBezTo>
                    <a:pt x="2165" y="4916"/>
                    <a:pt x="2316" y="4902"/>
                    <a:pt x="2465" y="4873"/>
                  </a:cubicBezTo>
                  <a:cubicBezTo>
                    <a:pt x="3012" y="4766"/>
                    <a:pt x="3524" y="4432"/>
                    <a:pt x="3882" y="3992"/>
                  </a:cubicBezTo>
                  <a:cubicBezTo>
                    <a:pt x="3370" y="3432"/>
                    <a:pt x="3334" y="2599"/>
                    <a:pt x="3393" y="1837"/>
                  </a:cubicBezTo>
                  <a:cubicBezTo>
                    <a:pt x="3429" y="1337"/>
                    <a:pt x="3524" y="825"/>
                    <a:pt x="3643" y="337"/>
                  </a:cubicBezTo>
                  <a:lnTo>
                    <a:pt x="3643" y="337"/>
                  </a:lnTo>
                  <a:cubicBezTo>
                    <a:pt x="3635" y="337"/>
                    <a:pt x="3626" y="338"/>
                    <a:pt x="3618" y="338"/>
                  </a:cubicBezTo>
                  <a:cubicBezTo>
                    <a:pt x="3392" y="338"/>
                    <a:pt x="3206" y="38"/>
                    <a:pt x="2977" y="3"/>
                  </a:cubicBezTo>
                  <a:cubicBezTo>
                    <a:pt x="2953" y="2"/>
                    <a:pt x="2930" y="1"/>
                    <a:pt x="2908" y="1"/>
                  </a:cubicBezTo>
                  <a:close/>
                </a:path>
              </a:pathLst>
            </a:custGeom>
            <a:solidFill>
              <a:srgbClr val="F1725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006;p62">
              <a:extLst>
                <a:ext uri="{FF2B5EF4-FFF2-40B4-BE49-F238E27FC236}">
                  <a16:creationId xmlns:a16="http://schemas.microsoft.com/office/drawing/2014/main" id="{7F9E90D4-0706-C1CE-EE4C-57717DAD10AF}"/>
                </a:ext>
              </a:extLst>
            </p:cNvPr>
            <p:cNvSpPr/>
            <p:nvPr/>
          </p:nvSpPr>
          <p:spPr>
            <a:xfrm>
              <a:off x="1921050" y="2201650"/>
              <a:ext cx="64625" cy="61025"/>
            </a:xfrm>
            <a:custGeom>
              <a:avLst/>
              <a:gdLst/>
              <a:ahLst/>
              <a:cxnLst/>
              <a:rect l="l" t="t" r="r" b="b"/>
              <a:pathLst>
                <a:path w="2585" h="2441" extrusionOk="0">
                  <a:moveTo>
                    <a:pt x="1934" y="0"/>
                  </a:moveTo>
                  <a:cubicBezTo>
                    <a:pt x="1822" y="0"/>
                    <a:pt x="1709" y="17"/>
                    <a:pt x="1608" y="34"/>
                  </a:cubicBezTo>
                  <a:cubicBezTo>
                    <a:pt x="1263" y="81"/>
                    <a:pt x="763" y="201"/>
                    <a:pt x="418" y="236"/>
                  </a:cubicBezTo>
                  <a:cubicBezTo>
                    <a:pt x="465" y="986"/>
                    <a:pt x="299" y="1713"/>
                    <a:pt x="1" y="2415"/>
                  </a:cubicBezTo>
                  <a:cubicBezTo>
                    <a:pt x="136" y="2431"/>
                    <a:pt x="269" y="2440"/>
                    <a:pt x="402" y="2440"/>
                  </a:cubicBezTo>
                  <a:cubicBezTo>
                    <a:pt x="666" y="2440"/>
                    <a:pt x="926" y="2403"/>
                    <a:pt x="1180" y="2308"/>
                  </a:cubicBezTo>
                  <a:cubicBezTo>
                    <a:pt x="1727" y="2106"/>
                    <a:pt x="2085" y="1594"/>
                    <a:pt x="2323" y="1082"/>
                  </a:cubicBezTo>
                  <a:cubicBezTo>
                    <a:pt x="2430" y="820"/>
                    <a:pt x="2513" y="570"/>
                    <a:pt x="2585" y="308"/>
                  </a:cubicBezTo>
                  <a:cubicBezTo>
                    <a:pt x="2406" y="224"/>
                    <a:pt x="2251" y="22"/>
                    <a:pt x="2073" y="10"/>
                  </a:cubicBezTo>
                  <a:cubicBezTo>
                    <a:pt x="2027" y="3"/>
                    <a:pt x="1981" y="0"/>
                    <a:pt x="1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007;p62">
              <a:extLst>
                <a:ext uri="{FF2B5EF4-FFF2-40B4-BE49-F238E27FC236}">
                  <a16:creationId xmlns:a16="http://schemas.microsoft.com/office/drawing/2014/main" id="{463F4CF6-068D-70BE-28CB-9852CEF96747}"/>
                </a:ext>
              </a:extLst>
            </p:cNvPr>
            <p:cNvSpPr/>
            <p:nvPr/>
          </p:nvSpPr>
          <p:spPr>
            <a:xfrm>
              <a:off x="1746625" y="2589725"/>
              <a:ext cx="328950" cy="483125"/>
            </a:xfrm>
            <a:custGeom>
              <a:avLst/>
              <a:gdLst/>
              <a:ahLst/>
              <a:cxnLst/>
              <a:rect l="l" t="t" r="r" b="b"/>
              <a:pathLst>
                <a:path w="13158" h="19325" extrusionOk="0">
                  <a:moveTo>
                    <a:pt x="3239" y="1"/>
                  </a:moveTo>
                  <a:cubicBezTo>
                    <a:pt x="1453" y="1"/>
                    <a:pt x="1" y="1465"/>
                    <a:pt x="1" y="3251"/>
                  </a:cubicBezTo>
                  <a:lnTo>
                    <a:pt x="1" y="16074"/>
                  </a:lnTo>
                  <a:cubicBezTo>
                    <a:pt x="13" y="17860"/>
                    <a:pt x="1465" y="19325"/>
                    <a:pt x="3251" y="19325"/>
                  </a:cubicBezTo>
                  <a:lnTo>
                    <a:pt x="9907" y="19325"/>
                  </a:lnTo>
                  <a:cubicBezTo>
                    <a:pt x="11693" y="19325"/>
                    <a:pt x="13157" y="17860"/>
                    <a:pt x="13157" y="16074"/>
                  </a:cubicBezTo>
                  <a:lnTo>
                    <a:pt x="13157" y="3251"/>
                  </a:lnTo>
                  <a:cubicBezTo>
                    <a:pt x="13157" y="1465"/>
                    <a:pt x="11693" y="1"/>
                    <a:pt x="9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008;p62">
              <a:extLst>
                <a:ext uri="{FF2B5EF4-FFF2-40B4-BE49-F238E27FC236}">
                  <a16:creationId xmlns:a16="http://schemas.microsoft.com/office/drawing/2014/main" id="{7C140353-2659-6BBD-088B-6C09C5413275}"/>
                </a:ext>
              </a:extLst>
            </p:cNvPr>
            <p:cNvSpPr/>
            <p:nvPr/>
          </p:nvSpPr>
          <p:spPr>
            <a:xfrm>
              <a:off x="1912125" y="2895725"/>
              <a:ext cx="170875" cy="870375"/>
            </a:xfrm>
            <a:custGeom>
              <a:avLst/>
              <a:gdLst/>
              <a:ahLst/>
              <a:cxnLst/>
              <a:rect l="l" t="t" r="r" b="b"/>
              <a:pathLst>
                <a:path w="6835" h="34815" extrusionOk="0">
                  <a:moveTo>
                    <a:pt x="6835" y="0"/>
                  </a:moveTo>
                  <a:lnTo>
                    <a:pt x="132" y="596"/>
                  </a:lnTo>
                  <a:cubicBezTo>
                    <a:pt x="1" y="2929"/>
                    <a:pt x="679" y="27682"/>
                    <a:pt x="918" y="34814"/>
                  </a:cubicBezTo>
                  <a:lnTo>
                    <a:pt x="5859" y="34814"/>
                  </a:lnTo>
                  <a:cubicBezTo>
                    <a:pt x="6097" y="27278"/>
                    <a:pt x="6835" y="2394"/>
                    <a:pt x="6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009;p62">
              <a:extLst>
                <a:ext uri="{FF2B5EF4-FFF2-40B4-BE49-F238E27FC236}">
                  <a16:creationId xmlns:a16="http://schemas.microsoft.com/office/drawing/2014/main" id="{CEEE4E36-AEE6-B890-BC4D-59BDCCD12959}"/>
                </a:ext>
              </a:extLst>
            </p:cNvPr>
            <p:cNvSpPr/>
            <p:nvPr/>
          </p:nvSpPr>
          <p:spPr>
            <a:xfrm>
              <a:off x="1737100" y="2860300"/>
              <a:ext cx="170900" cy="905800"/>
            </a:xfrm>
            <a:custGeom>
              <a:avLst/>
              <a:gdLst/>
              <a:ahLst/>
              <a:cxnLst/>
              <a:rect l="l" t="t" r="r" b="b"/>
              <a:pathLst>
                <a:path w="6836" h="36232" extrusionOk="0">
                  <a:moveTo>
                    <a:pt x="120" y="1"/>
                  </a:moveTo>
                  <a:lnTo>
                    <a:pt x="120" y="1"/>
                  </a:lnTo>
                  <a:cubicBezTo>
                    <a:pt x="1" y="2739"/>
                    <a:pt x="584" y="27778"/>
                    <a:pt x="715" y="36231"/>
                  </a:cubicBezTo>
                  <a:lnTo>
                    <a:pt x="5704" y="36231"/>
                  </a:lnTo>
                  <a:cubicBezTo>
                    <a:pt x="6097" y="28171"/>
                    <a:pt x="6835" y="3501"/>
                    <a:pt x="6787" y="882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010;p62">
              <a:extLst>
                <a:ext uri="{FF2B5EF4-FFF2-40B4-BE49-F238E27FC236}">
                  <a16:creationId xmlns:a16="http://schemas.microsoft.com/office/drawing/2014/main" id="{2190F85D-C432-65FF-B2C3-26A130E56E71}"/>
                </a:ext>
              </a:extLst>
            </p:cNvPr>
            <p:cNvSpPr/>
            <p:nvPr/>
          </p:nvSpPr>
          <p:spPr>
            <a:xfrm>
              <a:off x="1401950" y="2441500"/>
              <a:ext cx="343225" cy="487875"/>
            </a:xfrm>
            <a:custGeom>
              <a:avLst/>
              <a:gdLst/>
              <a:ahLst/>
              <a:cxnLst/>
              <a:rect l="l" t="t" r="r" b="b"/>
              <a:pathLst>
                <a:path w="13729" h="19515" extrusionOk="0">
                  <a:moveTo>
                    <a:pt x="9752" y="1"/>
                  </a:moveTo>
                  <a:cubicBezTo>
                    <a:pt x="7954" y="3549"/>
                    <a:pt x="6549" y="7942"/>
                    <a:pt x="4477" y="10419"/>
                  </a:cubicBezTo>
                  <a:cubicBezTo>
                    <a:pt x="4108" y="10907"/>
                    <a:pt x="3703" y="11502"/>
                    <a:pt x="3275" y="12157"/>
                  </a:cubicBezTo>
                  <a:cubicBezTo>
                    <a:pt x="3227" y="12216"/>
                    <a:pt x="3191" y="12288"/>
                    <a:pt x="3144" y="12347"/>
                  </a:cubicBezTo>
                  <a:cubicBezTo>
                    <a:pt x="3144" y="12359"/>
                    <a:pt x="3132" y="12383"/>
                    <a:pt x="3132" y="12383"/>
                  </a:cubicBezTo>
                  <a:cubicBezTo>
                    <a:pt x="3084" y="12443"/>
                    <a:pt x="3048" y="12502"/>
                    <a:pt x="3013" y="12562"/>
                  </a:cubicBezTo>
                  <a:cubicBezTo>
                    <a:pt x="2989" y="12574"/>
                    <a:pt x="2989" y="12585"/>
                    <a:pt x="2977" y="12597"/>
                  </a:cubicBezTo>
                  <a:cubicBezTo>
                    <a:pt x="2870" y="12752"/>
                    <a:pt x="2787" y="12895"/>
                    <a:pt x="2679" y="13050"/>
                  </a:cubicBezTo>
                  <a:cubicBezTo>
                    <a:pt x="2667" y="13062"/>
                    <a:pt x="2667" y="13074"/>
                    <a:pt x="2656" y="13097"/>
                  </a:cubicBezTo>
                  <a:cubicBezTo>
                    <a:pt x="2608" y="13169"/>
                    <a:pt x="2572" y="13228"/>
                    <a:pt x="2536" y="13288"/>
                  </a:cubicBezTo>
                  <a:lnTo>
                    <a:pt x="2536" y="13300"/>
                  </a:lnTo>
                  <a:cubicBezTo>
                    <a:pt x="2453" y="13407"/>
                    <a:pt x="2394" y="13514"/>
                    <a:pt x="2322" y="13609"/>
                  </a:cubicBezTo>
                  <a:cubicBezTo>
                    <a:pt x="2298" y="13645"/>
                    <a:pt x="2275" y="13693"/>
                    <a:pt x="2251" y="13717"/>
                  </a:cubicBezTo>
                  <a:cubicBezTo>
                    <a:pt x="2215" y="13776"/>
                    <a:pt x="2191" y="13824"/>
                    <a:pt x="2155" y="13871"/>
                  </a:cubicBezTo>
                  <a:lnTo>
                    <a:pt x="1846" y="14359"/>
                  </a:lnTo>
                  <a:cubicBezTo>
                    <a:pt x="1822" y="14419"/>
                    <a:pt x="1774" y="14490"/>
                    <a:pt x="1727" y="14550"/>
                  </a:cubicBezTo>
                  <a:cubicBezTo>
                    <a:pt x="1358" y="15121"/>
                    <a:pt x="1001" y="15669"/>
                    <a:pt x="667" y="16169"/>
                  </a:cubicBezTo>
                  <a:cubicBezTo>
                    <a:pt x="655" y="16193"/>
                    <a:pt x="643" y="16217"/>
                    <a:pt x="620" y="16229"/>
                  </a:cubicBezTo>
                  <a:cubicBezTo>
                    <a:pt x="548" y="16336"/>
                    <a:pt x="477" y="16431"/>
                    <a:pt x="417" y="16526"/>
                  </a:cubicBezTo>
                  <a:cubicBezTo>
                    <a:pt x="405" y="16562"/>
                    <a:pt x="370" y="16586"/>
                    <a:pt x="358" y="16622"/>
                  </a:cubicBezTo>
                  <a:cubicBezTo>
                    <a:pt x="286" y="16753"/>
                    <a:pt x="191" y="16860"/>
                    <a:pt x="120" y="16979"/>
                  </a:cubicBezTo>
                  <a:cubicBezTo>
                    <a:pt x="72" y="17026"/>
                    <a:pt x="48" y="17062"/>
                    <a:pt x="12" y="17110"/>
                  </a:cubicBezTo>
                  <a:cubicBezTo>
                    <a:pt x="131" y="17336"/>
                    <a:pt x="84" y="17860"/>
                    <a:pt x="215" y="18062"/>
                  </a:cubicBezTo>
                  <a:cubicBezTo>
                    <a:pt x="655" y="18836"/>
                    <a:pt x="0" y="18765"/>
                    <a:pt x="465" y="19515"/>
                  </a:cubicBezTo>
                  <a:cubicBezTo>
                    <a:pt x="489" y="19503"/>
                    <a:pt x="524" y="19479"/>
                    <a:pt x="548" y="19467"/>
                  </a:cubicBezTo>
                  <a:cubicBezTo>
                    <a:pt x="2120" y="18408"/>
                    <a:pt x="4799" y="16455"/>
                    <a:pt x="7144" y="14883"/>
                  </a:cubicBezTo>
                  <a:cubicBezTo>
                    <a:pt x="8371" y="14062"/>
                    <a:pt x="10299" y="12466"/>
                    <a:pt x="10299" y="12466"/>
                  </a:cubicBezTo>
                  <a:cubicBezTo>
                    <a:pt x="11430" y="10716"/>
                    <a:pt x="12312" y="9966"/>
                    <a:pt x="13728" y="7144"/>
                  </a:cubicBezTo>
                  <a:cubicBezTo>
                    <a:pt x="13621" y="7001"/>
                    <a:pt x="13526" y="6870"/>
                    <a:pt x="13490" y="6739"/>
                  </a:cubicBezTo>
                  <a:cubicBezTo>
                    <a:pt x="12073" y="4620"/>
                    <a:pt x="10776" y="2382"/>
                    <a:pt x="9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011;p62">
              <a:extLst>
                <a:ext uri="{FF2B5EF4-FFF2-40B4-BE49-F238E27FC236}">
                  <a16:creationId xmlns:a16="http://schemas.microsoft.com/office/drawing/2014/main" id="{D49A23AF-A8FB-58BA-1721-9F49BDC68540}"/>
                </a:ext>
              </a:extLst>
            </p:cNvPr>
            <p:cNvSpPr/>
            <p:nvPr/>
          </p:nvSpPr>
          <p:spPr>
            <a:xfrm>
              <a:off x="1867775" y="2177475"/>
              <a:ext cx="177000" cy="221200"/>
            </a:xfrm>
            <a:custGeom>
              <a:avLst/>
              <a:gdLst/>
              <a:ahLst/>
              <a:cxnLst/>
              <a:rect l="l" t="t" r="r" b="b"/>
              <a:pathLst>
                <a:path w="7080" h="8848" extrusionOk="0">
                  <a:moveTo>
                    <a:pt x="5609" y="1"/>
                  </a:moveTo>
                  <a:cubicBezTo>
                    <a:pt x="5609" y="1"/>
                    <a:pt x="5609" y="1"/>
                    <a:pt x="5609" y="1"/>
                  </a:cubicBezTo>
                  <a:lnTo>
                    <a:pt x="1501" y="286"/>
                  </a:lnTo>
                  <a:lnTo>
                    <a:pt x="1489" y="286"/>
                  </a:lnTo>
                  <a:lnTo>
                    <a:pt x="596" y="3501"/>
                  </a:lnTo>
                  <a:lnTo>
                    <a:pt x="1" y="5632"/>
                  </a:lnTo>
                  <a:lnTo>
                    <a:pt x="60" y="5704"/>
                  </a:lnTo>
                  <a:lnTo>
                    <a:pt x="2442" y="8847"/>
                  </a:lnTo>
                  <a:cubicBezTo>
                    <a:pt x="2442" y="8847"/>
                    <a:pt x="6612" y="5797"/>
                    <a:pt x="6908" y="5797"/>
                  </a:cubicBezTo>
                  <a:cubicBezTo>
                    <a:pt x="6912" y="5797"/>
                    <a:pt x="6916" y="5798"/>
                    <a:pt x="6918" y="5799"/>
                  </a:cubicBezTo>
                  <a:cubicBezTo>
                    <a:pt x="6919" y="5799"/>
                    <a:pt x="6920" y="5800"/>
                    <a:pt x="6921" y="5800"/>
                  </a:cubicBezTo>
                  <a:cubicBezTo>
                    <a:pt x="7079" y="5800"/>
                    <a:pt x="5635" y="1"/>
                    <a:pt x="5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012;p62">
              <a:extLst>
                <a:ext uri="{FF2B5EF4-FFF2-40B4-BE49-F238E27FC236}">
                  <a16:creationId xmlns:a16="http://schemas.microsoft.com/office/drawing/2014/main" id="{A7F37A4C-0169-628A-E083-4CDEE62D0673}"/>
                </a:ext>
              </a:extLst>
            </p:cNvPr>
            <p:cNvSpPr/>
            <p:nvPr/>
          </p:nvSpPr>
          <p:spPr>
            <a:xfrm>
              <a:off x="1882675" y="2184625"/>
              <a:ext cx="119975" cy="80775"/>
            </a:xfrm>
            <a:custGeom>
              <a:avLst/>
              <a:gdLst/>
              <a:ahLst/>
              <a:cxnLst/>
              <a:rect l="l" t="t" r="r" b="b"/>
              <a:pathLst>
                <a:path w="4799" h="3231" extrusionOk="0">
                  <a:moveTo>
                    <a:pt x="893" y="0"/>
                  </a:moveTo>
                  <a:lnTo>
                    <a:pt x="0" y="3215"/>
                  </a:lnTo>
                  <a:cubicBezTo>
                    <a:pt x="142" y="3225"/>
                    <a:pt x="282" y="3230"/>
                    <a:pt x="420" y="3230"/>
                  </a:cubicBezTo>
                  <a:cubicBezTo>
                    <a:pt x="782" y="3230"/>
                    <a:pt x="1135" y="3194"/>
                    <a:pt x="1488" y="3108"/>
                  </a:cubicBezTo>
                  <a:cubicBezTo>
                    <a:pt x="2334" y="2918"/>
                    <a:pt x="3096" y="2501"/>
                    <a:pt x="3727" y="1905"/>
                  </a:cubicBezTo>
                  <a:cubicBezTo>
                    <a:pt x="4155" y="1501"/>
                    <a:pt x="4501" y="1024"/>
                    <a:pt x="4798" y="524"/>
                  </a:cubicBezTo>
                  <a:cubicBezTo>
                    <a:pt x="4780" y="478"/>
                    <a:pt x="4768" y="445"/>
                    <a:pt x="4758" y="445"/>
                  </a:cubicBezTo>
                  <a:cubicBezTo>
                    <a:pt x="4756" y="445"/>
                    <a:pt x="4753" y="448"/>
                    <a:pt x="4751" y="453"/>
                  </a:cubicBezTo>
                  <a:lnTo>
                    <a:pt x="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013;p62">
              <a:extLst>
                <a:ext uri="{FF2B5EF4-FFF2-40B4-BE49-F238E27FC236}">
                  <a16:creationId xmlns:a16="http://schemas.microsoft.com/office/drawing/2014/main" id="{03156FF0-22B3-8A50-6A10-1569ED95E13C}"/>
                </a:ext>
              </a:extLst>
            </p:cNvPr>
            <p:cNvSpPr/>
            <p:nvPr/>
          </p:nvSpPr>
          <p:spPr>
            <a:xfrm>
              <a:off x="1401950" y="2712675"/>
              <a:ext cx="178625" cy="216700"/>
            </a:xfrm>
            <a:custGeom>
              <a:avLst/>
              <a:gdLst/>
              <a:ahLst/>
              <a:cxnLst/>
              <a:rect l="l" t="t" r="r" b="b"/>
              <a:pathLst>
                <a:path w="7145" h="8668" extrusionOk="0">
                  <a:moveTo>
                    <a:pt x="4156" y="0"/>
                  </a:moveTo>
                  <a:cubicBezTo>
                    <a:pt x="3882" y="405"/>
                    <a:pt x="3584" y="845"/>
                    <a:pt x="3275" y="1310"/>
                  </a:cubicBezTo>
                  <a:cubicBezTo>
                    <a:pt x="3227" y="1369"/>
                    <a:pt x="3191" y="1441"/>
                    <a:pt x="3144" y="1500"/>
                  </a:cubicBezTo>
                  <a:cubicBezTo>
                    <a:pt x="3144" y="1512"/>
                    <a:pt x="3132" y="1536"/>
                    <a:pt x="3132" y="1536"/>
                  </a:cubicBezTo>
                  <a:cubicBezTo>
                    <a:pt x="3084" y="1596"/>
                    <a:pt x="3048" y="1655"/>
                    <a:pt x="3013" y="1715"/>
                  </a:cubicBezTo>
                  <a:cubicBezTo>
                    <a:pt x="2989" y="1727"/>
                    <a:pt x="2989" y="1738"/>
                    <a:pt x="2977" y="1750"/>
                  </a:cubicBezTo>
                  <a:cubicBezTo>
                    <a:pt x="2870" y="1905"/>
                    <a:pt x="2787" y="2048"/>
                    <a:pt x="2679" y="2203"/>
                  </a:cubicBezTo>
                  <a:cubicBezTo>
                    <a:pt x="2667" y="2215"/>
                    <a:pt x="2667" y="2227"/>
                    <a:pt x="2656" y="2250"/>
                  </a:cubicBezTo>
                  <a:cubicBezTo>
                    <a:pt x="2608" y="2322"/>
                    <a:pt x="2572" y="2381"/>
                    <a:pt x="2536" y="2441"/>
                  </a:cubicBezTo>
                  <a:lnTo>
                    <a:pt x="2536" y="2453"/>
                  </a:lnTo>
                  <a:cubicBezTo>
                    <a:pt x="2453" y="2560"/>
                    <a:pt x="2394" y="2667"/>
                    <a:pt x="2322" y="2762"/>
                  </a:cubicBezTo>
                  <a:cubicBezTo>
                    <a:pt x="2298" y="2798"/>
                    <a:pt x="2275" y="2846"/>
                    <a:pt x="2251" y="2870"/>
                  </a:cubicBezTo>
                  <a:cubicBezTo>
                    <a:pt x="2215" y="2929"/>
                    <a:pt x="2191" y="2977"/>
                    <a:pt x="2155" y="3024"/>
                  </a:cubicBezTo>
                  <a:lnTo>
                    <a:pt x="1846" y="3512"/>
                  </a:lnTo>
                  <a:cubicBezTo>
                    <a:pt x="1822" y="3572"/>
                    <a:pt x="1774" y="3643"/>
                    <a:pt x="1727" y="3703"/>
                  </a:cubicBezTo>
                  <a:cubicBezTo>
                    <a:pt x="1358" y="4274"/>
                    <a:pt x="1001" y="4822"/>
                    <a:pt x="667" y="5322"/>
                  </a:cubicBezTo>
                  <a:cubicBezTo>
                    <a:pt x="655" y="5346"/>
                    <a:pt x="643" y="5370"/>
                    <a:pt x="620" y="5382"/>
                  </a:cubicBezTo>
                  <a:cubicBezTo>
                    <a:pt x="548" y="5489"/>
                    <a:pt x="477" y="5584"/>
                    <a:pt x="417" y="5679"/>
                  </a:cubicBezTo>
                  <a:cubicBezTo>
                    <a:pt x="405" y="5715"/>
                    <a:pt x="370" y="5739"/>
                    <a:pt x="358" y="5775"/>
                  </a:cubicBezTo>
                  <a:cubicBezTo>
                    <a:pt x="286" y="5906"/>
                    <a:pt x="191" y="6013"/>
                    <a:pt x="120" y="6132"/>
                  </a:cubicBezTo>
                  <a:cubicBezTo>
                    <a:pt x="72" y="6179"/>
                    <a:pt x="48" y="6215"/>
                    <a:pt x="12" y="6263"/>
                  </a:cubicBezTo>
                  <a:cubicBezTo>
                    <a:pt x="131" y="6489"/>
                    <a:pt x="84" y="7013"/>
                    <a:pt x="215" y="7215"/>
                  </a:cubicBezTo>
                  <a:cubicBezTo>
                    <a:pt x="655" y="7989"/>
                    <a:pt x="0" y="7918"/>
                    <a:pt x="465" y="8668"/>
                  </a:cubicBezTo>
                  <a:cubicBezTo>
                    <a:pt x="489" y="8656"/>
                    <a:pt x="524" y="8632"/>
                    <a:pt x="548" y="8620"/>
                  </a:cubicBezTo>
                  <a:cubicBezTo>
                    <a:pt x="2120" y="7561"/>
                    <a:pt x="4799" y="5608"/>
                    <a:pt x="7144" y="4036"/>
                  </a:cubicBezTo>
                  <a:cubicBezTo>
                    <a:pt x="6144" y="2691"/>
                    <a:pt x="5132" y="1357"/>
                    <a:pt x="4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014;p62">
              <a:extLst>
                <a:ext uri="{FF2B5EF4-FFF2-40B4-BE49-F238E27FC236}">
                  <a16:creationId xmlns:a16="http://schemas.microsoft.com/office/drawing/2014/main" id="{D0068C1A-9B20-B6C5-F5A5-2D849F6D270B}"/>
                </a:ext>
              </a:extLst>
            </p:cNvPr>
            <p:cNvSpPr/>
            <p:nvPr/>
          </p:nvSpPr>
          <p:spPr>
            <a:xfrm>
              <a:off x="1609125" y="2318250"/>
              <a:ext cx="249450" cy="312875"/>
            </a:xfrm>
            <a:custGeom>
              <a:avLst/>
              <a:gdLst/>
              <a:ahLst/>
              <a:cxnLst/>
              <a:rect l="l" t="t" r="r" b="b"/>
              <a:pathLst>
                <a:path w="9978" h="12515" extrusionOk="0">
                  <a:moveTo>
                    <a:pt x="7804" y="1"/>
                  </a:moveTo>
                  <a:cubicBezTo>
                    <a:pt x="3961" y="1"/>
                    <a:pt x="1925" y="3773"/>
                    <a:pt x="0" y="7645"/>
                  </a:cubicBezTo>
                  <a:cubicBezTo>
                    <a:pt x="1191" y="9610"/>
                    <a:pt x="2834" y="11193"/>
                    <a:pt x="4667" y="12515"/>
                  </a:cubicBezTo>
                  <a:cubicBezTo>
                    <a:pt x="7418" y="7967"/>
                    <a:pt x="9978" y="2430"/>
                    <a:pt x="8216" y="61"/>
                  </a:cubicBezTo>
                  <a:cubicBezTo>
                    <a:pt x="8358" y="49"/>
                    <a:pt x="8454" y="25"/>
                    <a:pt x="8192" y="13"/>
                  </a:cubicBezTo>
                  <a:cubicBezTo>
                    <a:pt x="8061" y="5"/>
                    <a:pt x="7931" y="1"/>
                    <a:pt x="7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2015;p62">
              <a:extLst>
                <a:ext uri="{FF2B5EF4-FFF2-40B4-BE49-F238E27FC236}">
                  <a16:creationId xmlns:a16="http://schemas.microsoft.com/office/drawing/2014/main" id="{5B6DB367-BAFA-6755-BB2B-32701540421B}"/>
                </a:ext>
              </a:extLst>
            </p:cNvPr>
            <p:cNvSpPr/>
            <p:nvPr/>
          </p:nvSpPr>
          <p:spPr>
            <a:xfrm>
              <a:off x="1850825" y="2315300"/>
              <a:ext cx="185150" cy="82600"/>
            </a:xfrm>
            <a:custGeom>
              <a:avLst/>
              <a:gdLst/>
              <a:ahLst/>
              <a:cxnLst/>
              <a:rect l="l" t="t" r="r" b="b"/>
              <a:pathLst>
                <a:path w="7406" h="3304" extrusionOk="0">
                  <a:moveTo>
                    <a:pt x="4803" y="1"/>
                  </a:moveTo>
                  <a:cubicBezTo>
                    <a:pt x="3441" y="1"/>
                    <a:pt x="2074" y="84"/>
                    <a:pt x="714" y="84"/>
                  </a:cubicBezTo>
                  <a:lnTo>
                    <a:pt x="0" y="84"/>
                  </a:lnTo>
                  <a:cubicBezTo>
                    <a:pt x="119" y="548"/>
                    <a:pt x="274" y="1000"/>
                    <a:pt x="476" y="1429"/>
                  </a:cubicBezTo>
                  <a:cubicBezTo>
                    <a:pt x="798" y="2143"/>
                    <a:pt x="1226" y="2822"/>
                    <a:pt x="1929" y="3155"/>
                  </a:cubicBezTo>
                  <a:cubicBezTo>
                    <a:pt x="2122" y="3247"/>
                    <a:pt x="2358" y="3304"/>
                    <a:pt x="2608" y="3304"/>
                  </a:cubicBezTo>
                  <a:cubicBezTo>
                    <a:pt x="2651" y="3304"/>
                    <a:pt x="2695" y="3302"/>
                    <a:pt x="2739" y="3298"/>
                  </a:cubicBezTo>
                  <a:cubicBezTo>
                    <a:pt x="2929" y="3286"/>
                    <a:pt x="2977" y="3286"/>
                    <a:pt x="3167" y="3239"/>
                  </a:cubicBezTo>
                  <a:cubicBezTo>
                    <a:pt x="3334" y="3203"/>
                    <a:pt x="3512" y="3132"/>
                    <a:pt x="3667" y="3084"/>
                  </a:cubicBezTo>
                  <a:cubicBezTo>
                    <a:pt x="4417" y="2798"/>
                    <a:pt x="5155" y="2251"/>
                    <a:pt x="5787" y="1715"/>
                  </a:cubicBezTo>
                  <a:cubicBezTo>
                    <a:pt x="6346" y="1239"/>
                    <a:pt x="6882" y="715"/>
                    <a:pt x="7406" y="143"/>
                  </a:cubicBezTo>
                  <a:cubicBezTo>
                    <a:pt x="6810" y="72"/>
                    <a:pt x="6203" y="24"/>
                    <a:pt x="5620" y="12"/>
                  </a:cubicBezTo>
                  <a:cubicBezTo>
                    <a:pt x="5348" y="4"/>
                    <a:pt x="5076" y="1"/>
                    <a:pt x="4803" y="1"/>
                  </a:cubicBezTo>
                  <a:close/>
                </a:path>
              </a:pathLst>
            </a:custGeom>
            <a:solidFill>
              <a:srgbClr val="97BB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2016;p62">
              <a:extLst>
                <a:ext uri="{FF2B5EF4-FFF2-40B4-BE49-F238E27FC236}">
                  <a16:creationId xmlns:a16="http://schemas.microsoft.com/office/drawing/2014/main" id="{953C4A14-FF3F-4484-5DBB-5A3E22CAE428}"/>
                </a:ext>
              </a:extLst>
            </p:cNvPr>
            <p:cNvSpPr/>
            <p:nvPr/>
          </p:nvSpPr>
          <p:spPr>
            <a:xfrm>
              <a:off x="1902300" y="2056950"/>
              <a:ext cx="122675" cy="187500"/>
            </a:xfrm>
            <a:custGeom>
              <a:avLst/>
              <a:gdLst/>
              <a:ahLst/>
              <a:cxnLst/>
              <a:rect l="l" t="t" r="r" b="b"/>
              <a:pathLst>
                <a:path w="4907" h="7500" extrusionOk="0">
                  <a:moveTo>
                    <a:pt x="2628" y="1"/>
                  </a:moveTo>
                  <a:cubicBezTo>
                    <a:pt x="1526" y="1"/>
                    <a:pt x="565" y="835"/>
                    <a:pt x="453" y="1952"/>
                  </a:cubicBezTo>
                  <a:lnTo>
                    <a:pt x="120" y="5096"/>
                  </a:lnTo>
                  <a:cubicBezTo>
                    <a:pt x="1" y="6286"/>
                    <a:pt x="870" y="7370"/>
                    <a:pt x="2061" y="7489"/>
                  </a:cubicBezTo>
                  <a:cubicBezTo>
                    <a:pt x="2134" y="7496"/>
                    <a:pt x="2207" y="7500"/>
                    <a:pt x="2279" y="7500"/>
                  </a:cubicBezTo>
                  <a:cubicBezTo>
                    <a:pt x="3371" y="7500"/>
                    <a:pt x="4331" y="6676"/>
                    <a:pt x="4454" y="5560"/>
                  </a:cubicBezTo>
                  <a:lnTo>
                    <a:pt x="4787" y="2417"/>
                  </a:lnTo>
                  <a:cubicBezTo>
                    <a:pt x="4906" y="1226"/>
                    <a:pt x="4037" y="143"/>
                    <a:pt x="2846" y="12"/>
                  </a:cubicBezTo>
                  <a:cubicBezTo>
                    <a:pt x="2773" y="4"/>
                    <a:pt x="2700" y="1"/>
                    <a:pt x="26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2017;p62">
              <a:extLst>
                <a:ext uri="{FF2B5EF4-FFF2-40B4-BE49-F238E27FC236}">
                  <a16:creationId xmlns:a16="http://schemas.microsoft.com/office/drawing/2014/main" id="{6EA4D0A5-542F-B090-AF85-6074819E4AE1}"/>
                </a:ext>
              </a:extLst>
            </p:cNvPr>
            <p:cNvSpPr/>
            <p:nvPr/>
          </p:nvSpPr>
          <p:spPr>
            <a:xfrm>
              <a:off x="1902000" y="2179575"/>
              <a:ext cx="113150" cy="64575"/>
            </a:xfrm>
            <a:custGeom>
              <a:avLst/>
              <a:gdLst/>
              <a:ahLst/>
              <a:cxnLst/>
              <a:rect l="l" t="t" r="r" b="b"/>
              <a:pathLst>
                <a:path w="4526" h="2583" extrusionOk="0">
                  <a:moveTo>
                    <a:pt x="4525" y="0"/>
                  </a:moveTo>
                  <a:lnTo>
                    <a:pt x="4525" y="0"/>
                  </a:lnTo>
                  <a:cubicBezTo>
                    <a:pt x="4406" y="119"/>
                    <a:pt x="4287" y="202"/>
                    <a:pt x="4156" y="274"/>
                  </a:cubicBezTo>
                  <a:cubicBezTo>
                    <a:pt x="3882" y="429"/>
                    <a:pt x="3561" y="536"/>
                    <a:pt x="3263" y="619"/>
                  </a:cubicBezTo>
                  <a:cubicBezTo>
                    <a:pt x="2841" y="752"/>
                    <a:pt x="2397" y="844"/>
                    <a:pt x="1953" y="844"/>
                  </a:cubicBezTo>
                  <a:cubicBezTo>
                    <a:pt x="1758" y="844"/>
                    <a:pt x="1563" y="826"/>
                    <a:pt x="1370" y="786"/>
                  </a:cubicBezTo>
                  <a:cubicBezTo>
                    <a:pt x="906" y="691"/>
                    <a:pt x="465" y="512"/>
                    <a:pt x="120" y="202"/>
                  </a:cubicBezTo>
                  <a:lnTo>
                    <a:pt x="120" y="202"/>
                  </a:lnTo>
                  <a:cubicBezTo>
                    <a:pt x="1" y="1381"/>
                    <a:pt x="882" y="2453"/>
                    <a:pt x="2061" y="2572"/>
                  </a:cubicBezTo>
                  <a:cubicBezTo>
                    <a:pt x="2134" y="2579"/>
                    <a:pt x="2207" y="2583"/>
                    <a:pt x="2279" y="2583"/>
                  </a:cubicBezTo>
                  <a:cubicBezTo>
                    <a:pt x="3380" y="2583"/>
                    <a:pt x="4331" y="1748"/>
                    <a:pt x="4454" y="631"/>
                  </a:cubicBezTo>
                  <a:lnTo>
                    <a:pt x="45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018;p62">
              <a:extLst>
                <a:ext uri="{FF2B5EF4-FFF2-40B4-BE49-F238E27FC236}">
                  <a16:creationId xmlns:a16="http://schemas.microsoft.com/office/drawing/2014/main" id="{A1068008-F015-1C9E-8749-63B89DC94ACB}"/>
                </a:ext>
              </a:extLst>
            </p:cNvPr>
            <p:cNvSpPr/>
            <p:nvPr/>
          </p:nvSpPr>
          <p:spPr>
            <a:xfrm>
              <a:off x="2005300" y="2134800"/>
              <a:ext cx="44975" cy="60650"/>
            </a:xfrm>
            <a:custGeom>
              <a:avLst/>
              <a:gdLst/>
              <a:ahLst/>
              <a:cxnLst/>
              <a:rect l="l" t="t" r="r" b="b"/>
              <a:pathLst>
                <a:path w="1799" h="2426" extrusionOk="0">
                  <a:moveTo>
                    <a:pt x="953" y="0"/>
                  </a:moveTo>
                  <a:cubicBezTo>
                    <a:pt x="527" y="0"/>
                    <a:pt x="139" y="493"/>
                    <a:pt x="72" y="1124"/>
                  </a:cubicBezTo>
                  <a:cubicBezTo>
                    <a:pt x="0" y="1791"/>
                    <a:pt x="310" y="2374"/>
                    <a:pt x="774" y="2422"/>
                  </a:cubicBezTo>
                  <a:cubicBezTo>
                    <a:pt x="794" y="2424"/>
                    <a:pt x="814" y="2425"/>
                    <a:pt x="834" y="2425"/>
                  </a:cubicBezTo>
                  <a:cubicBezTo>
                    <a:pt x="1264" y="2425"/>
                    <a:pt x="1659" y="1940"/>
                    <a:pt x="1727" y="1303"/>
                  </a:cubicBezTo>
                  <a:cubicBezTo>
                    <a:pt x="1798" y="636"/>
                    <a:pt x="1489" y="53"/>
                    <a:pt x="1024" y="5"/>
                  </a:cubicBezTo>
                  <a:cubicBezTo>
                    <a:pt x="1000" y="2"/>
                    <a:pt x="976" y="0"/>
                    <a:pt x="9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2019;p62">
              <a:extLst>
                <a:ext uri="{FF2B5EF4-FFF2-40B4-BE49-F238E27FC236}">
                  <a16:creationId xmlns:a16="http://schemas.microsoft.com/office/drawing/2014/main" id="{0634F7BF-BC45-D382-18C0-2E22088920DE}"/>
                </a:ext>
              </a:extLst>
            </p:cNvPr>
            <p:cNvSpPr/>
            <p:nvPr/>
          </p:nvSpPr>
          <p:spPr>
            <a:xfrm>
              <a:off x="1876425" y="2131275"/>
              <a:ext cx="44950" cy="61775"/>
            </a:xfrm>
            <a:custGeom>
              <a:avLst/>
              <a:gdLst/>
              <a:ahLst/>
              <a:cxnLst/>
              <a:rect l="l" t="t" r="r" b="b"/>
              <a:pathLst>
                <a:path w="1798" h="2471" extrusionOk="0">
                  <a:moveTo>
                    <a:pt x="965" y="0"/>
                  </a:moveTo>
                  <a:cubicBezTo>
                    <a:pt x="535" y="0"/>
                    <a:pt x="140" y="497"/>
                    <a:pt x="71" y="1146"/>
                  </a:cubicBezTo>
                  <a:cubicBezTo>
                    <a:pt x="0" y="1825"/>
                    <a:pt x="310" y="2420"/>
                    <a:pt x="774" y="2468"/>
                  </a:cubicBezTo>
                  <a:cubicBezTo>
                    <a:pt x="793" y="2470"/>
                    <a:pt x="813" y="2471"/>
                    <a:pt x="832" y="2471"/>
                  </a:cubicBezTo>
                  <a:cubicBezTo>
                    <a:pt x="1263" y="2471"/>
                    <a:pt x="1658" y="1974"/>
                    <a:pt x="1726" y="1325"/>
                  </a:cubicBezTo>
                  <a:cubicBezTo>
                    <a:pt x="1798" y="646"/>
                    <a:pt x="1488" y="51"/>
                    <a:pt x="1024" y="3"/>
                  </a:cubicBezTo>
                  <a:cubicBezTo>
                    <a:pt x="1004" y="1"/>
                    <a:pt x="985" y="0"/>
                    <a:pt x="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2020;p62">
              <a:extLst>
                <a:ext uri="{FF2B5EF4-FFF2-40B4-BE49-F238E27FC236}">
                  <a16:creationId xmlns:a16="http://schemas.microsoft.com/office/drawing/2014/main" id="{769858A9-48ED-D751-5207-5CC35BAF14E8}"/>
                </a:ext>
              </a:extLst>
            </p:cNvPr>
            <p:cNvSpPr/>
            <p:nvPr/>
          </p:nvSpPr>
          <p:spPr>
            <a:xfrm>
              <a:off x="1370400" y="2893050"/>
              <a:ext cx="36925" cy="32475"/>
            </a:xfrm>
            <a:custGeom>
              <a:avLst/>
              <a:gdLst/>
              <a:ahLst/>
              <a:cxnLst/>
              <a:rect l="l" t="t" r="r" b="b"/>
              <a:pathLst>
                <a:path w="1477" h="1299" fill="none" extrusionOk="0">
                  <a:moveTo>
                    <a:pt x="1477" y="0"/>
                  </a:moveTo>
                  <a:cubicBezTo>
                    <a:pt x="1477" y="0"/>
                    <a:pt x="739" y="107"/>
                    <a:pt x="0" y="1298"/>
                  </a:cubicBezTo>
                </a:path>
              </a:pathLst>
            </a:custGeom>
            <a:noFill/>
            <a:ln w="6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2021;p62">
              <a:extLst>
                <a:ext uri="{FF2B5EF4-FFF2-40B4-BE49-F238E27FC236}">
                  <a16:creationId xmlns:a16="http://schemas.microsoft.com/office/drawing/2014/main" id="{199768E4-A879-99C1-8971-EA807883CCE3}"/>
                </a:ext>
              </a:extLst>
            </p:cNvPr>
            <p:cNvSpPr/>
            <p:nvPr/>
          </p:nvSpPr>
          <p:spPr>
            <a:xfrm>
              <a:off x="1433200" y="2761175"/>
              <a:ext cx="65500" cy="98550"/>
            </a:xfrm>
            <a:custGeom>
              <a:avLst/>
              <a:gdLst/>
              <a:ahLst/>
              <a:cxnLst/>
              <a:rect l="l" t="t" r="r" b="b"/>
              <a:pathLst>
                <a:path w="2620" h="3942" fill="none" extrusionOk="0">
                  <a:moveTo>
                    <a:pt x="1" y="3942"/>
                  </a:moveTo>
                  <a:lnTo>
                    <a:pt x="2620" y="1"/>
                  </a:lnTo>
                </a:path>
              </a:pathLst>
            </a:custGeom>
            <a:noFill/>
            <a:ln w="6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2022;p62">
              <a:extLst>
                <a:ext uri="{FF2B5EF4-FFF2-40B4-BE49-F238E27FC236}">
                  <a16:creationId xmlns:a16="http://schemas.microsoft.com/office/drawing/2014/main" id="{4892F39F-CE13-8728-CDEC-1B8A02B47179}"/>
                </a:ext>
              </a:extLst>
            </p:cNvPr>
            <p:cNvSpPr/>
            <p:nvPr/>
          </p:nvSpPr>
          <p:spPr>
            <a:xfrm>
              <a:off x="1706450" y="2315900"/>
              <a:ext cx="479550" cy="614275"/>
            </a:xfrm>
            <a:custGeom>
              <a:avLst/>
              <a:gdLst/>
              <a:ahLst/>
              <a:cxnLst/>
              <a:rect l="l" t="t" r="r" b="b"/>
              <a:pathLst>
                <a:path w="19182" h="24571" extrusionOk="0">
                  <a:moveTo>
                    <a:pt x="9799" y="0"/>
                  </a:moveTo>
                  <a:cubicBezTo>
                    <a:pt x="9621" y="0"/>
                    <a:pt x="9442" y="12"/>
                    <a:pt x="9264" y="12"/>
                  </a:cubicBezTo>
                  <a:lnTo>
                    <a:pt x="9049" y="12"/>
                  </a:lnTo>
                  <a:cubicBezTo>
                    <a:pt x="8871" y="12"/>
                    <a:pt x="8692" y="36"/>
                    <a:pt x="8514" y="36"/>
                  </a:cubicBezTo>
                  <a:cubicBezTo>
                    <a:pt x="8418" y="48"/>
                    <a:pt x="8347" y="48"/>
                    <a:pt x="8252" y="48"/>
                  </a:cubicBezTo>
                  <a:lnTo>
                    <a:pt x="8097" y="48"/>
                  </a:lnTo>
                  <a:cubicBezTo>
                    <a:pt x="7859" y="48"/>
                    <a:pt x="7621" y="60"/>
                    <a:pt x="7382" y="60"/>
                  </a:cubicBezTo>
                  <a:lnTo>
                    <a:pt x="5751" y="60"/>
                  </a:lnTo>
                  <a:cubicBezTo>
                    <a:pt x="4858" y="60"/>
                    <a:pt x="3942" y="60"/>
                    <a:pt x="3060" y="191"/>
                  </a:cubicBezTo>
                  <a:cubicBezTo>
                    <a:pt x="2941" y="214"/>
                    <a:pt x="2822" y="226"/>
                    <a:pt x="2703" y="250"/>
                  </a:cubicBezTo>
                  <a:cubicBezTo>
                    <a:pt x="2644" y="345"/>
                    <a:pt x="2572" y="453"/>
                    <a:pt x="2513" y="536"/>
                  </a:cubicBezTo>
                  <a:cubicBezTo>
                    <a:pt x="1572" y="1917"/>
                    <a:pt x="894" y="3501"/>
                    <a:pt x="572" y="5167"/>
                  </a:cubicBezTo>
                  <a:cubicBezTo>
                    <a:pt x="513" y="5525"/>
                    <a:pt x="453" y="5894"/>
                    <a:pt x="393" y="6251"/>
                  </a:cubicBezTo>
                  <a:cubicBezTo>
                    <a:pt x="346" y="6501"/>
                    <a:pt x="322" y="6763"/>
                    <a:pt x="298" y="7025"/>
                  </a:cubicBezTo>
                  <a:cubicBezTo>
                    <a:pt x="274" y="7096"/>
                    <a:pt x="274" y="7191"/>
                    <a:pt x="262" y="7263"/>
                  </a:cubicBezTo>
                  <a:cubicBezTo>
                    <a:pt x="1" y="9775"/>
                    <a:pt x="60" y="12311"/>
                    <a:pt x="203" y="14823"/>
                  </a:cubicBezTo>
                  <a:cubicBezTo>
                    <a:pt x="310" y="16431"/>
                    <a:pt x="441" y="18050"/>
                    <a:pt x="572" y="19657"/>
                  </a:cubicBezTo>
                  <a:cubicBezTo>
                    <a:pt x="655" y="20467"/>
                    <a:pt x="715" y="21265"/>
                    <a:pt x="751" y="22074"/>
                  </a:cubicBezTo>
                  <a:cubicBezTo>
                    <a:pt x="786" y="22634"/>
                    <a:pt x="727" y="23432"/>
                    <a:pt x="953" y="23944"/>
                  </a:cubicBezTo>
                  <a:cubicBezTo>
                    <a:pt x="965" y="23991"/>
                    <a:pt x="989" y="24027"/>
                    <a:pt x="1013" y="24051"/>
                  </a:cubicBezTo>
                  <a:cubicBezTo>
                    <a:pt x="1084" y="24158"/>
                    <a:pt x="1167" y="24229"/>
                    <a:pt x="1263" y="24289"/>
                  </a:cubicBezTo>
                  <a:cubicBezTo>
                    <a:pt x="1358" y="24360"/>
                    <a:pt x="1489" y="24408"/>
                    <a:pt x="1620" y="24456"/>
                  </a:cubicBezTo>
                  <a:cubicBezTo>
                    <a:pt x="1832" y="24516"/>
                    <a:pt x="2064" y="24536"/>
                    <a:pt x="2299" y="24536"/>
                  </a:cubicBezTo>
                  <a:cubicBezTo>
                    <a:pt x="2617" y="24536"/>
                    <a:pt x="2940" y="24500"/>
                    <a:pt x="3227" y="24479"/>
                  </a:cubicBezTo>
                  <a:cubicBezTo>
                    <a:pt x="3449" y="24467"/>
                    <a:pt x="3674" y="24463"/>
                    <a:pt x="3900" y="24463"/>
                  </a:cubicBezTo>
                  <a:cubicBezTo>
                    <a:pt x="4352" y="24463"/>
                    <a:pt x="4807" y="24479"/>
                    <a:pt x="5251" y="24479"/>
                  </a:cubicBezTo>
                  <a:cubicBezTo>
                    <a:pt x="6168" y="24503"/>
                    <a:pt x="7109" y="24503"/>
                    <a:pt x="8037" y="24503"/>
                  </a:cubicBezTo>
                  <a:lnTo>
                    <a:pt x="9526" y="24503"/>
                  </a:lnTo>
                  <a:cubicBezTo>
                    <a:pt x="10549" y="24515"/>
                    <a:pt x="11585" y="24515"/>
                    <a:pt x="12633" y="24515"/>
                  </a:cubicBezTo>
                  <a:cubicBezTo>
                    <a:pt x="13027" y="24515"/>
                    <a:pt x="13539" y="24571"/>
                    <a:pt x="14035" y="24571"/>
                  </a:cubicBezTo>
                  <a:cubicBezTo>
                    <a:pt x="14227" y="24571"/>
                    <a:pt x="14418" y="24562"/>
                    <a:pt x="14598" y="24539"/>
                  </a:cubicBezTo>
                  <a:cubicBezTo>
                    <a:pt x="14657" y="24527"/>
                    <a:pt x="14717" y="24527"/>
                    <a:pt x="14776" y="24515"/>
                  </a:cubicBezTo>
                  <a:cubicBezTo>
                    <a:pt x="14871" y="24503"/>
                    <a:pt x="14979" y="24467"/>
                    <a:pt x="15074" y="24444"/>
                  </a:cubicBezTo>
                  <a:cubicBezTo>
                    <a:pt x="15169" y="24408"/>
                    <a:pt x="15264" y="24360"/>
                    <a:pt x="15336" y="24325"/>
                  </a:cubicBezTo>
                  <a:cubicBezTo>
                    <a:pt x="15693" y="24086"/>
                    <a:pt x="15753" y="23705"/>
                    <a:pt x="15764" y="23336"/>
                  </a:cubicBezTo>
                  <a:cubicBezTo>
                    <a:pt x="15764" y="23205"/>
                    <a:pt x="15764" y="23086"/>
                    <a:pt x="15788" y="22955"/>
                  </a:cubicBezTo>
                  <a:cubicBezTo>
                    <a:pt x="15824" y="22372"/>
                    <a:pt x="15907" y="21800"/>
                    <a:pt x="15979" y="21241"/>
                  </a:cubicBezTo>
                  <a:cubicBezTo>
                    <a:pt x="16122" y="20253"/>
                    <a:pt x="16300" y="19300"/>
                    <a:pt x="16503" y="18336"/>
                  </a:cubicBezTo>
                  <a:cubicBezTo>
                    <a:pt x="16526" y="18169"/>
                    <a:pt x="16574" y="17990"/>
                    <a:pt x="16598" y="17836"/>
                  </a:cubicBezTo>
                  <a:cubicBezTo>
                    <a:pt x="16753" y="17097"/>
                    <a:pt x="16919" y="16359"/>
                    <a:pt x="17098" y="15633"/>
                  </a:cubicBezTo>
                  <a:cubicBezTo>
                    <a:pt x="17098" y="15597"/>
                    <a:pt x="17110" y="15573"/>
                    <a:pt x="17110" y="15538"/>
                  </a:cubicBezTo>
                  <a:cubicBezTo>
                    <a:pt x="17157" y="15359"/>
                    <a:pt x="17193" y="15169"/>
                    <a:pt x="17241" y="14990"/>
                  </a:cubicBezTo>
                  <a:cubicBezTo>
                    <a:pt x="17479" y="13930"/>
                    <a:pt x="17729" y="12859"/>
                    <a:pt x="17955" y="11811"/>
                  </a:cubicBezTo>
                  <a:cubicBezTo>
                    <a:pt x="18003" y="11573"/>
                    <a:pt x="18062" y="11311"/>
                    <a:pt x="18110" y="11073"/>
                  </a:cubicBezTo>
                  <a:cubicBezTo>
                    <a:pt x="18586" y="8668"/>
                    <a:pt x="19182" y="6239"/>
                    <a:pt x="19015" y="3751"/>
                  </a:cubicBezTo>
                  <a:cubicBezTo>
                    <a:pt x="19015" y="3691"/>
                    <a:pt x="19003" y="3620"/>
                    <a:pt x="19003" y="3560"/>
                  </a:cubicBezTo>
                  <a:lnTo>
                    <a:pt x="19003" y="3489"/>
                  </a:lnTo>
                  <a:cubicBezTo>
                    <a:pt x="18693" y="3131"/>
                    <a:pt x="18360" y="2774"/>
                    <a:pt x="18003" y="2441"/>
                  </a:cubicBezTo>
                  <a:cubicBezTo>
                    <a:pt x="17396" y="1881"/>
                    <a:pt x="16741" y="1369"/>
                    <a:pt x="16014" y="965"/>
                  </a:cubicBezTo>
                  <a:cubicBezTo>
                    <a:pt x="15431" y="655"/>
                    <a:pt x="14800" y="429"/>
                    <a:pt x="14169" y="286"/>
                  </a:cubicBezTo>
                  <a:cubicBezTo>
                    <a:pt x="13824" y="214"/>
                    <a:pt x="13467" y="155"/>
                    <a:pt x="13121" y="107"/>
                  </a:cubicBezTo>
                  <a:cubicBezTo>
                    <a:pt x="13097" y="107"/>
                    <a:pt x="13050" y="95"/>
                    <a:pt x="13014" y="95"/>
                  </a:cubicBezTo>
                  <a:lnTo>
                    <a:pt x="12978" y="95"/>
                  </a:lnTo>
                  <a:cubicBezTo>
                    <a:pt x="12931" y="95"/>
                    <a:pt x="12883" y="72"/>
                    <a:pt x="12835" y="72"/>
                  </a:cubicBezTo>
                  <a:lnTo>
                    <a:pt x="12812" y="72"/>
                  </a:lnTo>
                  <a:cubicBezTo>
                    <a:pt x="12764" y="72"/>
                    <a:pt x="12740" y="60"/>
                    <a:pt x="12693" y="60"/>
                  </a:cubicBezTo>
                  <a:lnTo>
                    <a:pt x="12681" y="60"/>
                  </a:lnTo>
                  <a:cubicBezTo>
                    <a:pt x="12633" y="60"/>
                    <a:pt x="12585" y="48"/>
                    <a:pt x="12538" y="48"/>
                  </a:cubicBezTo>
                  <a:lnTo>
                    <a:pt x="12395" y="48"/>
                  </a:lnTo>
                  <a:cubicBezTo>
                    <a:pt x="12359" y="36"/>
                    <a:pt x="12324" y="36"/>
                    <a:pt x="12276" y="36"/>
                  </a:cubicBezTo>
                  <a:lnTo>
                    <a:pt x="12181" y="36"/>
                  </a:lnTo>
                  <a:cubicBezTo>
                    <a:pt x="12097" y="36"/>
                    <a:pt x="12002" y="12"/>
                    <a:pt x="11919" y="12"/>
                  </a:cubicBezTo>
                  <a:lnTo>
                    <a:pt x="11371" y="12"/>
                  </a:lnTo>
                  <a:cubicBezTo>
                    <a:pt x="11085" y="0"/>
                    <a:pt x="10811" y="0"/>
                    <a:pt x="105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2023;p62">
              <a:extLst>
                <a:ext uri="{FF2B5EF4-FFF2-40B4-BE49-F238E27FC236}">
                  <a16:creationId xmlns:a16="http://schemas.microsoft.com/office/drawing/2014/main" id="{68754285-C3D7-3CFA-0DC1-B3E1D0F7C8CB}"/>
                </a:ext>
              </a:extLst>
            </p:cNvPr>
            <p:cNvSpPr/>
            <p:nvPr/>
          </p:nvSpPr>
          <p:spPr>
            <a:xfrm>
              <a:off x="1786825" y="2928175"/>
              <a:ext cx="234875" cy="625"/>
            </a:xfrm>
            <a:custGeom>
              <a:avLst/>
              <a:gdLst/>
              <a:ahLst/>
              <a:cxnLst/>
              <a:rect l="l" t="t" r="r" b="b"/>
              <a:pathLst>
                <a:path w="9395" h="25" fill="none" extrusionOk="0">
                  <a:moveTo>
                    <a:pt x="0" y="0"/>
                  </a:moveTo>
                  <a:lnTo>
                    <a:pt x="9394" y="24"/>
                  </a:lnTo>
                </a:path>
              </a:pathLst>
            </a:custGeom>
            <a:noFill/>
            <a:ln w="65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2024;p62">
              <a:extLst>
                <a:ext uri="{FF2B5EF4-FFF2-40B4-BE49-F238E27FC236}">
                  <a16:creationId xmlns:a16="http://schemas.microsoft.com/office/drawing/2014/main" id="{504AA94A-A87F-2EF2-5219-35897A17B9C8}"/>
                </a:ext>
              </a:extLst>
            </p:cNvPr>
            <p:cNvSpPr/>
            <p:nvPr/>
          </p:nvSpPr>
          <p:spPr>
            <a:xfrm>
              <a:off x="2138950" y="2337325"/>
              <a:ext cx="396500" cy="311375"/>
            </a:xfrm>
            <a:custGeom>
              <a:avLst/>
              <a:gdLst/>
              <a:ahLst/>
              <a:cxnLst/>
              <a:rect l="l" t="t" r="r" b="b"/>
              <a:pathLst>
                <a:path w="15860" h="12455" extrusionOk="0">
                  <a:moveTo>
                    <a:pt x="0" y="0"/>
                  </a:moveTo>
                  <a:cubicBezTo>
                    <a:pt x="12" y="24"/>
                    <a:pt x="36" y="48"/>
                    <a:pt x="36" y="84"/>
                  </a:cubicBezTo>
                  <a:cubicBezTo>
                    <a:pt x="358" y="2477"/>
                    <a:pt x="750" y="4858"/>
                    <a:pt x="1227" y="7227"/>
                  </a:cubicBezTo>
                  <a:cubicBezTo>
                    <a:pt x="1429" y="8168"/>
                    <a:pt x="1655" y="9121"/>
                    <a:pt x="1882" y="10061"/>
                  </a:cubicBezTo>
                  <a:lnTo>
                    <a:pt x="7037" y="12454"/>
                  </a:lnTo>
                  <a:lnTo>
                    <a:pt x="15859" y="3072"/>
                  </a:lnTo>
                  <a:lnTo>
                    <a:pt x="14502" y="239"/>
                  </a:lnTo>
                  <a:lnTo>
                    <a:pt x="6656" y="4477"/>
                  </a:lnTo>
                  <a:cubicBezTo>
                    <a:pt x="6656" y="4477"/>
                    <a:pt x="3203" y="95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2025;p62">
              <a:extLst>
                <a:ext uri="{FF2B5EF4-FFF2-40B4-BE49-F238E27FC236}">
                  <a16:creationId xmlns:a16="http://schemas.microsoft.com/office/drawing/2014/main" id="{76D874B0-7255-20D6-A137-A3573D8E469D}"/>
                </a:ext>
              </a:extLst>
            </p:cNvPr>
            <p:cNvSpPr/>
            <p:nvPr/>
          </p:nvSpPr>
          <p:spPr>
            <a:xfrm>
              <a:off x="2391950" y="2348625"/>
              <a:ext cx="157500" cy="174150"/>
            </a:xfrm>
            <a:custGeom>
              <a:avLst/>
              <a:gdLst/>
              <a:ahLst/>
              <a:cxnLst/>
              <a:rect l="l" t="t" r="r" b="b"/>
              <a:pathLst>
                <a:path w="6300" h="6966" extrusionOk="0">
                  <a:moveTo>
                    <a:pt x="4096" y="1"/>
                  </a:moveTo>
                  <a:lnTo>
                    <a:pt x="1" y="2144"/>
                  </a:lnTo>
                  <a:cubicBezTo>
                    <a:pt x="405" y="3680"/>
                    <a:pt x="1048" y="5501"/>
                    <a:pt x="1608" y="6966"/>
                  </a:cubicBezTo>
                  <a:lnTo>
                    <a:pt x="6299" y="2084"/>
                  </a:lnTo>
                  <a:lnTo>
                    <a:pt x="40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2026;p62">
              <a:extLst>
                <a:ext uri="{FF2B5EF4-FFF2-40B4-BE49-F238E27FC236}">
                  <a16:creationId xmlns:a16="http://schemas.microsoft.com/office/drawing/2014/main" id="{8CD178C8-6D82-D001-9759-B10041673C61}"/>
                </a:ext>
              </a:extLst>
            </p:cNvPr>
            <p:cNvSpPr/>
            <p:nvPr/>
          </p:nvSpPr>
          <p:spPr>
            <a:xfrm>
              <a:off x="2025825" y="2331525"/>
              <a:ext cx="218825" cy="255250"/>
            </a:xfrm>
            <a:custGeom>
              <a:avLst/>
              <a:gdLst/>
              <a:ahLst/>
              <a:cxnLst/>
              <a:rect l="l" t="t" r="r" b="b"/>
              <a:pathLst>
                <a:path w="8753" h="10210" extrusionOk="0">
                  <a:moveTo>
                    <a:pt x="3055" y="0"/>
                  </a:moveTo>
                  <a:cubicBezTo>
                    <a:pt x="2800" y="0"/>
                    <a:pt x="2551" y="25"/>
                    <a:pt x="2311" y="78"/>
                  </a:cubicBezTo>
                  <a:cubicBezTo>
                    <a:pt x="1" y="601"/>
                    <a:pt x="2954" y="8698"/>
                    <a:pt x="2954" y="8698"/>
                  </a:cubicBezTo>
                  <a:lnTo>
                    <a:pt x="6252" y="10210"/>
                  </a:lnTo>
                  <a:cubicBezTo>
                    <a:pt x="7085" y="7674"/>
                    <a:pt x="7931" y="5138"/>
                    <a:pt x="8752" y="2590"/>
                  </a:cubicBezTo>
                  <a:cubicBezTo>
                    <a:pt x="7117" y="1332"/>
                    <a:pt x="4928" y="0"/>
                    <a:pt x="3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2027;p62">
              <a:extLst>
                <a:ext uri="{FF2B5EF4-FFF2-40B4-BE49-F238E27FC236}">
                  <a16:creationId xmlns:a16="http://schemas.microsoft.com/office/drawing/2014/main" id="{2465D6A0-B46C-AE2E-9EEC-989BD7BA0767}"/>
                </a:ext>
              </a:extLst>
            </p:cNvPr>
            <p:cNvSpPr/>
            <p:nvPr/>
          </p:nvSpPr>
          <p:spPr>
            <a:xfrm>
              <a:off x="2446425" y="2270650"/>
              <a:ext cx="149150" cy="222375"/>
            </a:xfrm>
            <a:custGeom>
              <a:avLst/>
              <a:gdLst/>
              <a:ahLst/>
              <a:cxnLst/>
              <a:rect l="l" t="t" r="r" b="b"/>
              <a:pathLst>
                <a:path w="5966" h="8895" extrusionOk="0">
                  <a:moveTo>
                    <a:pt x="2960" y="1"/>
                  </a:moveTo>
                  <a:cubicBezTo>
                    <a:pt x="2909" y="1"/>
                    <a:pt x="2860" y="15"/>
                    <a:pt x="2822" y="48"/>
                  </a:cubicBezTo>
                  <a:cubicBezTo>
                    <a:pt x="2870" y="584"/>
                    <a:pt x="2632" y="1084"/>
                    <a:pt x="2334" y="1536"/>
                  </a:cubicBezTo>
                  <a:cubicBezTo>
                    <a:pt x="2036" y="1965"/>
                    <a:pt x="1679" y="2370"/>
                    <a:pt x="1441" y="2846"/>
                  </a:cubicBezTo>
                  <a:cubicBezTo>
                    <a:pt x="1203" y="3322"/>
                    <a:pt x="1096" y="3894"/>
                    <a:pt x="1334" y="4370"/>
                  </a:cubicBezTo>
                  <a:cubicBezTo>
                    <a:pt x="858" y="4834"/>
                    <a:pt x="370" y="5180"/>
                    <a:pt x="0" y="5727"/>
                  </a:cubicBezTo>
                  <a:cubicBezTo>
                    <a:pt x="72" y="6680"/>
                    <a:pt x="179" y="7930"/>
                    <a:pt x="143" y="8894"/>
                  </a:cubicBezTo>
                  <a:cubicBezTo>
                    <a:pt x="1048" y="8037"/>
                    <a:pt x="2108" y="7192"/>
                    <a:pt x="2941" y="6251"/>
                  </a:cubicBezTo>
                  <a:cubicBezTo>
                    <a:pt x="3310" y="6204"/>
                    <a:pt x="3691" y="6180"/>
                    <a:pt x="4061" y="6132"/>
                  </a:cubicBezTo>
                  <a:cubicBezTo>
                    <a:pt x="4275" y="6120"/>
                    <a:pt x="4489" y="6084"/>
                    <a:pt x="4692" y="6001"/>
                  </a:cubicBezTo>
                  <a:cubicBezTo>
                    <a:pt x="4989" y="5846"/>
                    <a:pt x="5180" y="5537"/>
                    <a:pt x="5263" y="5203"/>
                  </a:cubicBezTo>
                  <a:cubicBezTo>
                    <a:pt x="5358" y="4882"/>
                    <a:pt x="5501" y="4513"/>
                    <a:pt x="5489" y="4168"/>
                  </a:cubicBezTo>
                  <a:cubicBezTo>
                    <a:pt x="5858" y="3929"/>
                    <a:pt x="5918" y="3132"/>
                    <a:pt x="5537" y="2929"/>
                  </a:cubicBezTo>
                  <a:cubicBezTo>
                    <a:pt x="5751" y="2751"/>
                    <a:pt x="5966" y="2465"/>
                    <a:pt x="5894" y="2191"/>
                  </a:cubicBezTo>
                  <a:cubicBezTo>
                    <a:pt x="5835" y="1977"/>
                    <a:pt x="5620" y="1822"/>
                    <a:pt x="5418" y="1786"/>
                  </a:cubicBezTo>
                  <a:cubicBezTo>
                    <a:pt x="5341" y="1769"/>
                    <a:pt x="5262" y="1763"/>
                    <a:pt x="5184" y="1763"/>
                  </a:cubicBezTo>
                  <a:cubicBezTo>
                    <a:pt x="5044" y="1763"/>
                    <a:pt x="4904" y="1783"/>
                    <a:pt x="4775" y="1798"/>
                  </a:cubicBezTo>
                  <a:cubicBezTo>
                    <a:pt x="4191" y="1870"/>
                    <a:pt x="3584" y="1953"/>
                    <a:pt x="3013" y="2024"/>
                  </a:cubicBezTo>
                  <a:cubicBezTo>
                    <a:pt x="3299" y="1548"/>
                    <a:pt x="3418" y="965"/>
                    <a:pt x="3310" y="429"/>
                  </a:cubicBezTo>
                  <a:cubicBezTo>
                    <a:pt x="3287" y="310"/>
                    <a:pt x="3263" y="179"/>
                    <a:pt x="3168" y="84"/>
                  </a:cubicBezTo>
                  <a:cubicBezTo>
                    <a:pt x="3117" y="34"/>
                    <a:pt x="303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2028;p62">
              <a:extLst>
                <a:ext uri="{FF2B5EF4-FFF2-40B4-BE49-F238E27FC236}">
                  <a16:creationId xmlns:a16="http://schemas.microsoft.com/office/drawing/2014/main" id="{327CA196-56A9-7A8B-F004-4670C001DEA4}"/>
                </a:ext>
              </a:extLst>
            </p:cNvPr>
            <p:cNvSpPr/>
            <p:nvPr/>
          </p:nvSpPr>
          <p:spPr>
            <a:xfrm>
              <a:off x="2502075" y="2357550"/>
              <a:ext cx="28325" cy="42300"/>
            </a:xfrm>
            <a:custGeom>
              <a:avLst/>
              <a:gdLst/>
              <a:ahLst/>
              <a:cxnLst/>
              <a:rect l="l" t="t" r="r" b="b"/>
              <a:pathLst>
                <a:path w="1133" h="1692" fill="none" extrusionOk="0">
                  <a:moveTo>
                    <a:pt x="1132" y="1"/>
                  </a:moveTo>
                  <a:cubicBezTo>
                    <a:pt x="477" y="263"/>
                    <a:pt x="203" y="1013"/>
                    <a:pt x="1" y="1692"/>
                  </a:cubicBezTo>
                </a:path>
              </a:pathLst>
            </a:custGeom>
            <a:noFill/>
            <a:ln w="62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2029;p62">
              <a:extLst>
                <a:ext uri="{FF2B5EF4-FFF2-40B4-BE49-F238E27FC236}">
                  <a16:creationId xmlns:a16="http://schemas.microsoft.com/office/drawing/2014/main" id="{F9EFDBB7-5DC2-83E5-CAD2-8D062B9BD560}"/>
                </a:ext>
              </a:extLst>
            </p:cNvPr>
            <p:cNvSpPr/>
            <p:nvPr/>
          </p:nvSpPr>
          <p:spPr>
            <a:xfrm>
              <a:off x="1868675" y="2277200"/>
              <a:ext cx="172075" cy="158975"/>
            </a:xfrm>
            <a:custGeom>
              <a:avLst/>
              <a:gdLst/>
              <a:ahLst/>
              <a:cxnLst/>
              <a:rect l="l" t="t" r="r" b="b"/>
              <a:pathLst>
                <a:path w="6883" h="6359" extrusionOk="0">
                  <a:moveTo>
                    <a:pt x="4477" y="0"/>
                  </a:moveTo>
                  <a:lnTo>
                    <a:pt x="1584" y="203"/>
                  </a:lnTo>
                  <a:lnTo>
                    <a:pt x="0" y="1643"/>
                  </a:lnTo>
                  <a:lnTo>
                    <a:pt x="2108" y="6358"/>
                  </a:lnTo>
                  <a:lnTo>
                    <a:pt x="6882" y="1810"/>
                  </a:lnTo>
                  <a:lnTo>
                    <a:pt x="44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2030;p62">
              <a:extLst>
                <a:ext uri="{FF2B5EF4-FFF2-40B4-BE49-F238E27FC236}">
                  <a16:creationId xmlns:a16="http://schemas.microsoft.com/office/drawing/2014/main" id="{EDA40A19-FCD7-84E2-D3E1-30A84A43AA12}"/>
                </a:ext>
              </a:extLst>
            </p:cNvPr>
            <p:cNvSpPr/>
            <p:nvPr/>
          </p:nvSpPr>
          <p:spPr>
            <a:xfrm>
              <a:off x="2329150" y="2423050"/>
              <a:ext cx="4775" cy="53300"/>
            </a:xfrm>
            <a:custGeom>
              <a:avLst/>
              <a:gdLst/>
              <a:ahLst/>
              <a:cxnLst/>
              <a:rect l="l" t="t" r="r" b="b"/>
              <a:pathLst>
                <a:path w="191" h="2132" fill="none" extrusionOk="0">
                  <a:moveTo>
                    <a:pt x="0" y="0"/>
                  </a:moveTo>
                  <a:lnTo>
                    <a:pt x="191" y="213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2031;p62">
              <a:extLst>
                <a:ext uri="{FF2B5EF4-FFF2-40B4-BE49-F238E27FC236}">
                  <a16:creationId xmlns:a16="http://schemas.microsoft.com/office/drawing/2014/main" id="{9CE6CD1A-F59F-EFFA-71FF-61F6EBCB21DB}"/>
                </a:ext>
              </a:extLst>
            </p:cNvPr>
            <p:cNvSpPr/>
            <p:nvPr/>
          </p:nvSpPr>
          <p:spPr>
            <a:xfrm>
              <a:off x="1510900" y="2673075"/>
              <a:ext cx="30375" cy="44075"/>
            </a:xfrm>
            <a:custGeom>
              <a:avLst/>
              <a:gdLst/>
              <a:ahLst/>
              <a:cxnLst/>
              <a:rect l="l" t="t" r="r" b="b"/>
              <a:pathLst>
                <a:path w="1215" h="1763" fill="none" extrusionOk="0">
                  <a:moveTo>
                    <a:pt x="0" y="1"/>
                  </a:moveTo>
                  <a:lnTo>
                    <a:pt x="1215" y="176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2032;p62">
              <a:extLst>
                <a:ext uri="{FF2B5EF4-FFF2-40B4-BE49-F238E27FC236}">
                  <a16:creationId xmlns:a16="http://schemas.microsoft.com/office/drawing/2014/main" id="{B7FEDE88-CE95-2B80-C09E-17DB8CEEBB67}"/>
                </a:ext>
              </a:extLst>
            </p:cNvPr>
            <p:cNvSpPr/>
            <p:nvPr/>
          </p:nvSpPr>
          <p:spPr>
            <a:xfrm>
              <a:off x="1520725" y="2656400"/>
              <a:ext cx="30075" cy="44075"/>
            </a:xfrm>
            <a:custGeom>
              <a:avLst/>
              <a:gdLst/>
              <a:ahLst/>
              <a:cxnLst/>
              <a:rect l="l" t="t" r="r" b="b"/>
              <a:pathLst>
                <a:path w="1203" h="1763" fill="none" extrusionOk="0">
                  <a:moveTo>
                    <a:pt x="0" y="1"/>
                  </a:moveTo>
                  <a:lnTo>
                    <a:pt x="1203" y="1763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2033;p62">
              <a:extLst>
                <a:ext uri="{FF2B5EF4-FFF2-40B4-BE49-F238E27FC236}">
                  <a16:creationId xmlns:a16="http://schemas.microsoft.com/office/drawing/2014/main" id="{9D98E88C-FB13-E98E-CD79-786993A62A53}"/>
                </a:ext>
              </a:extLst>
            </p:cNvPr>
            <p:cNvSpPr/>
            <p:nvPr/>
          </p:nvSpPr>
          <p:spPr>
            <a:xfrm>
              <a:off x="2346125" y="2403700"/>
              <a:ext cx="5075" cy="53300"/>
            </a:xfrm>
            <a:custGeom>
              <a:avLst/>
              <a:gdLst/>
              <a:ahLst/>
              <a:cxnLst/>
              <a:rect l="l" t="t" r="r" b="b"/>
              <a:pathLst>
                <a:path w="203" h="2132" fill="none" extrusionOk="0">
                  <a:moveTo>
                    <a:pt x="0" y="0"/>
                  </a:moveTo>
                  <a:lnTo>
                    <a:pt x="202" y="2132"/>
                  </a:lnTo>
                </a:path>
              </a:pathLst>
            </a:custGeom>
            <a:noFill/>
            <a:ln w="65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2034;p62">
              <a:extLst>
                <a:ext uri="{FF2B5EF4-FFF2-40B4-BE49-F238E27FC236}">
                  <a16:creationId xmlns:a16="http://schemas.microsoft.com/office/drawing/2014/main" id="{747CDD1F-970D-9683-D029-2D526220811A}"/>
                </a:ext>
              </a:extLst>
            </p:cNvPr>
            <p:cNvSpPr/>
            <p:nvPr/>
          </p:nvSpPr>
          <p:spPr>
            <a:xfrm>
              <a:off x="1919875" y="2137900"/>
              <a:ext cx="35150" cy="23825"/>
            </a:xfrm>
            <a:custGeom>
              <a:avLst/>
              <a:gdLst/>
              <a:ahLst/>
              <a:cxnLst/>
              <a:rect l="l" t="t" r="r" b="b"/>
              <a:pathLst>
                <a:path w="1406" h="953" fill="none" extrusionOk="0">
                  <a:moveTo>
                    <a:pt x="1191" y="953"/>
                  </a:moveTo>
                  <a:lnTo>
                    <a:pt x="167" y="893"/>
                  </a:lnTo>
                  <a:cubicBezTo>
                    <a:pt x="72" y="893"/>
                    <a:pt x="0" y="798"/>
                    <a:pt x="0" y="715"/>
                  </a:cubicBezTo>
                  <a:lnTo>
                    <a:pt x="36" y="155"/>
                  </a:lnTo>
                  <a:cubicBezTo>
                    <a:pt x="36" y="72"/>
                    <a:pt x="119" y="0"/>
                    <a:pt x="215" y="0"/>
                  </a:cubicBezTo>
                  <a:lnTo>
                    <a:pt x="1239" y="60"/>
                  </a:lnTo>
                  <a:cubicBezTo>
                    <a:pt x="1322" y="60"/>
                    <a:pt x="1405" y="143"/>
                    <a:pt x="1405" y="238"/>
                  </a:cubicBezTo>
                  <a:lnTo>
                    <a:pt x="1370" y="786"/>
                  </a:lnTo>
                  <a:cubicBezTo>
                    <a:pt x="1370" y="869"/>
                    <a:pt x="1286" y="953"/>
                    <a:pt x="1191" y="953"/>
                  </a:cubicBezTo>
                  <a:close/>
                </a:path>
              </a:pathLst>
            </a:custGeom>
            <a:noFill/>
            <a:ln w="505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2035;p62">
              <a:extLst>
                <a:ext uri="{FF2B5EF4-FFF2-40B4-BE49-F238E27FC236}">
                  <a16:creationId xmlns:a16="http://schemas.microsoft.com/office/drawing/2014/main" id="{8ABF357D-9CDE-0D46-0407-A54D9740A829}"/>
                </a:ext>
              </a:extLst>
            </p:cNvPr>
            <p:cNvSpPr/>
            <p:nvPr/>
          </p:nvSpPr>
          <p:spPr>
            <a:xfrm>
              <a:off x="1963925" y="2141175"/>
              <a:ext cx="34850" cy="23825"/>
            </a:xfrm>
            <a:custGeom>
              <a:avLst/>
              <a:gdLst/>
              <a:ahLst/>
              <a:cxnLst/>
              <a:rect l="l" t="t" r="r" b="b"/>
              <a:pathLst>
                <a:path w="1394" h="953" fill="none" extrusionOk="0">
                  <a:moveTo>
                    <a:pt x="1191" y="953"/>
                  </a:moveTo>
                  <a:lnTo>
                    <a:pt x="155" y="893"/>
                  </a:lnTo>
                  <a:cubicBezTo>
                    <a:pt x="72" y="893"/>
                    <a:pt x="0" y="798"/>
                    <a:pt x="0" y="715"/>
                  </a:cubicBezTo>
                  <a:lnTo>
                    <a:pt x="24" y="167"/>
                  </a:lnTo>
                  <a:cubicBezTo>
                    <a:pt x="24" y="72"/>
                    <a:pt x="120" y="0"/>
                    <a:pt x="203" y="0"/>
                  </a:cubicBezTo>
                  <a:lnTo>
                    <a:pt x="1227" y="60"/>
                  </a:lnTo>
                  <a:cubicBezTo>
                    <a:pt x="1322" y="60"/>
                    <a:pt x="1393" y="143"/>
                    <a:pt x="1393" y="238"/>
                  </a:cubicBezTo>
                  <a:lnTo>
                    <a:pt x="1370" y="786"/>
                  </a:lnTo>
                  <a:cubicBezTo>
                    <a:pt x="1370" y="893"/>
                    <a:pt x="1274" y="953"/>
                    <a:pt x="1191" y="953"/>
                  </a:cubicBezTo>
                  <a:close/>
                </a:path>
              </a:pathLst>
            </a:custGeom>
            <a:noFill/>
            <a:ln w="5050" cap="rnd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2036;p62">
              <a:extLst>
                <a:ext uri="{FF2B5EF4-FFF2-40B4-BE49-F238E27FC236}">
                  <a16:creationId xmlns:a16="http://schemas.microsoft.com/office/drawing/2014/main" id="{A391A646-54CF-F239-620F-474DC8D1A285}"/>
                </a:ext>
              </a:extLst>
            </p:cNvPr>
            <p:cNvSpPr/>
            <p:nvPr/>
          </p:nvSpPr>
          <p:spPr>
            <a:xfrm>
              <a:off x="1955000" y="2145925"/>
              <a:ext cx="10425" cy="3900"/>
            </a:xfrm>
            <a:custGeom>
              <a:avLst/>
              <a:gdLst/>
              <a:ahLst/>
              <a:cxnLst/>
              <a:rect l="l" t="t" r="r" b="b"/>
              <a:pathLst>
                <a:path w="417" h="156" extrusionOk="0">
                  <a:moveTo>
                    <a:pt x="72" y="1"/>
                  </a:moveTo>
                  <a:cubicBezTo>
                    <a:pt x="24" y="1"/>
                    <a:pt x="0" y="36"/>
                    <a:pt x="0" y="60"/>
                  </a:cubicBezTo>
                  <a:cubicBezTo>
                    <a:pt x="0" y="108"/>
                    <a:pt x="24" y="132"/>
                    <a:pt x="60" y="132"/>
                  </a:cubicBezTo>
                  <a:lnTo>
                    <a:pt x="334" y="155"/>
                  </a:lnTo>
                  <a:cubicBezTo>
                    <a:pt x="381" y="155"/>
                    <a:pt x="417" y="132"/>
                    <a:pt x="417" y="96"/>
                  </a:cubicBezTo>
                  <a:cubicBezTo>
                    <a:pt x="417" y="48"/>
                    <a:pt x="381" y="13"/>
                    <a:pt x="357" y="1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2037;p62">
              <a:extLst>
                <a:ext uri="{FF2B5EF4-FFF2-40B4-BE49-F238E27FC236}">
                  <a16:creationId xmlns:a16="http://schemas.microsoft.com/office/drawing/2014/main" id="{A42F6B7C-303E-8F57-CD64-F6BC4440C8A1}"/>
                </a:ext>
              </a:extLst>
            </p:cNvPr>
            <p:cNvSpPr/>
            <p:nvPr/>
          </p:nvSpPr>
          <p:spPr>
            <a:xfrm>
              <a:off x="1959750" y="2468000"/>
              <a:ext cx="120575" cy="45250"/>
            </a:xfrm>
            <a:custGeom>
              <a:avLst/>
              <a:gdLst/>
              <a:ahLst/>
              <a:cxnLst/>
              <a:rect l="l" t="t" r="r" b="b"/>
              <a:pathLst>
                <a:path w="4823" h="1810" extrusionOk="0">
                  <a:moveTo>
                    <a:pt x="1" y="0"/>
                  </a:moveTo>
                  <a:lnTo>
                    <a:pt x="1" y="1810"/>
                  </a:lnTo>
                  <a:lnTo>
                    <a:pt x="4823" y="1810"/>
                  </a:lnTo>
                  <a:lnTo>
                    <a:pt x="4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2038;p62">
              <a:extLst>
                <a:ext uri="{FF2B5EF4-FFF2-40B4-BE49-F238E27FC236}">
                  <a16:creationId xmlns:a16="http://schemas.microsoft.com/office/drawing/2014/main" id="{FF1A0A9E-948B-BA4A-02EC-93C7AA2E8BBF}"/>
                </a:ext>
              </a:extLst>
            </p:cNvPr>
            <p:cNvSpPr/>
            <p:nvPr/>
          </p:nvSpPr>
          <p:spPr>
            <a:xfrm>
              <a:off x="1946650" y="2516225"/>
              <a:ext cx="151550" cy="25"/>
            </a:xfrm>
            <a:custGeom>
              <a:avLst/>
              <a:gdLst/>
              <a:ahLst/>
              <a:cxnLst/>
              <a:rect l="l" t="t" r="r" b="b"/>
              <a:pathLst>
                <a:path w="6062" h="1" fill="none" extrusionOk="0">
                  <a:moveTo>
                    <a:pt x="1" y="0"/>
                  </a:moveTo>
                  <a:lnTo>
                    <a:pt x="6061" y="0"/>
                  </a:lnTo>
                </a:path>
              </a:pathLst>
            </a:custGeom>
            <a:solidFill>
              <a:schemeClr val="accent3"/>
            </a:solidFill>
            <a:ln w="9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2039;p62">
              <a:extLst>
                <a:ext uri="{FF2B5EF4-FFF2-40B4-BE49-F238E27FC236}">
                  <a16:creationId xmlns:a16="http://schemas.microsoft.com/office/drawing/2014/main" id="{F5B13CC1-FA2A-69A7-0BB9-8576735BB48C}"/>
                </a:ext>
              </a:extLst>
            </p:cNvPr>
            <p:cNvSpPr/>
            <p:nvPr/>
          </p:nvSpPr>
          <p:spPr>
            <a:xfrm>
              <a:off x="1691575" y="2518000"/>
              <a:ext cx="168500" cy="111050"/>
            </a:xfrm>
            <a:custGeom>
              <a:avLst/>
              <a:gdLst/>
              <a:ahLst/>
              <a:cxnLst/>
              <a:rect l="l" t="t" r="r" b="b"/>
              <a:pathLst>
                <a:path w="6740" h="4442" extrusionOk="0">
                  <a:moveTo>
                    <a:pt x="0" y="0"/>
                  </a:moveTo>
                  <a:lnTo>
                    <a:pt x="0" y="4441"/>
                  </a:lnTo>
                  <a:lnTo>
                    <a:pt x="6739" y="4441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2040;p62">
              <a:extLst>
                <a:ext uri="{FF2B5EF4-FFF2-40B4-BE49-F238E27FC236}">
                  <a16:creationId xmlns:a16="http://schemas.microsoft.com/office/drawing/2014/main" id="{0812F383-829C-DFB9-BBDA-C43D1FE7CDF7}"/>
                </a:ext>
              </a:extLst>
            </p:cNvPr>
            <p:cNvSpPr/>
            <p:nvPr/>
          </p:nvSpPr>
          <p:spPr>
            <a:xfrm>
              <a:off x="1759125" y="2481675"/>
              <a:ext cx="20875" cy="52725"/>
            </a:xfrm>
            <a:custGeom>
              <a:avLst/>
              <a:gdLst/>
              <a:ahLst/>
              <a:cxnLst/>
              <a:rect l="l" t="t" r="r" b="b"/>
              <a:pathLst>
                <a:path w="835" h="2109" extrusionOk="0">
                  <a:moveTo>
                    <a:pt x="418" y="1"/>
                  </a:moveTo>
                  <a:cubicBezTo>
                    <a:pt x="191" y="1"/>
                    <a:pt x="1" y="191"/>
                    <a:pt x="1" y="418"/>
                  </a:cubicBezTo>
                  <a:lnTo>
                    <a:pt x="1" y="1692"/>
                  </a:lnTo>
                  <a:cubicBezTo>
                    <a:pt x="1" y="1918"/>
                    <a:pt x="191" y="2108"/>
                    <a:pt x="418" y="2108"/>
                  </a:cubicBezTo>
                  <a:cubicBezTo>
                    <a:pt x="644" y="2108"/>
                    <a:pt x="834" y="1918"/>
                    <a:pt x="834" y="1692"/>
                  </a:cubicBezTo>
                  <a:lnTo>
                    <a:pt x="834" y="418"/>
                  </a:lnTo>
                  <a:cubicBezTo>
                    <a:pt x="834" y="191"/>
                    <a:pt x="644" y="1"/>
                    <a:pt x="4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2041;p62">
              <a:extLst>
                <a:ext uri="{FF2B5EF4-FFF2-40B4-BE49-F238E27FC236}">
                  <a16:creationId xmlns:a16="http://schemas.microsoft.com/office/drawing/2014/main" id="{08A16A2C-00A9-7A50-7F97-DF21119BF73A}"/>
                </a:ext>
              </a:extLst>
            </p:cNvPr>
            <p:cNvSpPr/>
            <p:nvPr/>
          </p:nvSpPr>
          <p:spPr>
            <a:xfrm>
              <a:off x="1839200" y="3072825"/>
              <a:ext cx="144400" cy="684925"/>
            </a:xfrm>
            <a:custGeom>
              <a:avLst/>
              <a:gdLst/>
              <a:ahLst/>
              <a:cxnLst/>
              <a:rect l="l" t="t" r="r" b="b"/>
              <a:pathLst>
                <a:path w="5776" h="27397" fill="none" extrusionOk="0">
                  <a:moveTo>
                    <a:pt x="1" y="27397"/>
                  </a:moveTo>
                  <a:lnTo>
                    <a:pt x="1191" y="1"/>
                  </a:lnTo>
                  <a:lnTo>
                    <a:pt x="4573" y="1"/>
                  </a:lnTo>
                  <a:lnTo>
                    <a:pt x="5775" y="27397"/>
                  </a:lnTo>
                </a:path>
              </a:pathLst>
            </a:custGeom>
            <a:noFill/>
            <a:ln w="77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2042;p62">
              <a:extLst>
                <a:ext uri="{FF2B5EF4-FFF2-40B4-BE49-F238E27FC236}">
                  <a16:creationId xmlns:a16="http://schemas.microsoft.com/office/drawing/2014/main" id="{AC88A085-4173-3421-AF61-178546E26E6B}"/>
                </a:ext>
              </a:extLst>
            </p:cNvPr>
            <p:cNvSpPr/>
            <p:nvPr/>
          </p:nvSpPr>
          <p:spPr>
            <a:xfrm>
              <a:off x="1924625" y="2169750"/>
              <a:ext cx="61050" cy="60450"/>
            </a:xfrm>
            <a:custGeom>
              <a:avLst/>
              <a:gdLst/>
              <a:ahLst/>
              <a:cxnLst/>
              <a:rect l="l" t="t" r="r" b="b"/>
              <a:pathLst>
                <a:path w="2442" h="2418" extrusionOk="0">
                  <a:moveTo>
                    <a:pt x="1215" y="0"/>
                  </a:moveTo>
                  <a:cubicBezTo>
                    <a:pt x="560" y="0"/>
                    <a:pt x="1" y="536"/>
                    <a:pt x="1" y="1203"/>
                  </a:cubicBezTo>
                  <a:cubicBezTo>
                    <a:pt x="1" y="1858"/>
                    <a:pt x="537" y="2417"/>
                    <a:pt x="1227" y="2417"/>
                  </a:cubicBezTo>
                  <a:cubicBezTo>
                    <a:pt x="1894" y="2417"/>
                    <a:pt x="2442" y="1881"/>
                    <a:pt x="2430" y="1203"/>
                  </a:cubicBezTo>
                  <a:cubicBezTo>
                    <a:pt x="2430" y="548"/>
                    <a:pt x="1894" y="0"/>
                    <a:pt x="12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2043;p62">
              <a:extLst>
                <a:ext uri="{FF2B5EF4-FFF2-40B4-BE49-F238E27FC236}">
                  <a16:creationId xmlns:a16="http://schemas.microsoft.com/office/drawing/2014/main" id="{540E7C33-7C7D-E085-22E6-EE2CCE38FB05}"/>
                </a:ext>
              </a:extLst>
            </p:cNvPr>
            <p:cNvSpPr/>
            <p:nvPr/>
          </p:nvSpPr>
          <p:spPr>
            <a:xfrm>
              <a:off x="1907975" y="2054875"/>
              <a:ext cx="99425" cy="100600"/>
            </a:xfrm>
            <a:custGeom>
              <a:avLst/>
              <a:gdLst/>
              <a:ahLst/>
              <a:cxnLst/>
              <a:rect l="l" t="t" r="r" b="b"/>
              <a:pathLst>
                <a:path w="3977" h="4024" extrusionOk="0">
                  <a:moveTo>
                    <a:pt x="2379" y="0"/>
                  </a:moveTo>
                  <a:cubicBezTo>
                    <a:pt x="1988" y="0"/>
                    <a:pt x="1604" y="108"/>
                    <a:pt x="1262" y="309"/>
                  </a:cubicBezTo>
                  <a:cubicBezTo>
                    <a:pt x="881" y="547"/>
                    <a:pt x="548" y="916"/>
                    <a:pt x="369" y="1333"/>
                  </a:cubicBezTo>
                  <a:cubicBezTo>
                    <a:pt x="238" y="1642"/>
                    <a:pt x="179" y="1976"/>
                    <a:pt x="131" y="2297"/>
                  </a:cubicBezTo>
                  <a:cubicBezTo>
                    <a:pt x="48" y="2857"/>
                    <a:pt x="0" y="3476"/>
                    <a:pt x="60" y="4024"/>
                  </a:cubicBezTo>
                  <a:cubicBezTo>
                    <a:pt x="131" y="3702"/>
                    <a:pt x="250" y="3381"/>
                    <a:pt x="405" y="3083"/>
                  </a:cubicBezTo>
                  <a:cubicBezTo>
                    <a:pt x="476" y="2904"/>
                    <a:pt x="583" y="2726"/>
                    <a:pt x="607" y="2523"/>
                  </a:cubicBezTo>
                  <a:cubicBezTo>
                    <a:pt x="643" y="2333"/>
                    <a:pt x="607" y="2131"/>
                    <a:pt x="464" y="2012"/>
                  </a:cubicBezTo>
                  <a:cubicBezTo>
                    <a:pt x="655" y="1976"/>
                    <a:pt x="822" y="1857"/>
                    <a:pt x="905" y="1678"/>
                  </a:cubicBezTo>
                  <a:cubicBezTo>
                    <a:pt x="1267" y="1992"/>
                    <a:pt x="1743" y="2154"/>
                    <a:pt x="2215" y="2154"/>
                  </a:cubicBezTo>
                  <a:cubicBezTo>
                    <a:pt x="2549" y="2154"/>
                    <a:pt x="2881" y="2072"/>
                    <a:pt x="3167" y="1904"/>
                  </a:cubicBezTo>
                  <a:cubicBezTo>
                    <a:pt x="3405" y="1750"/>
                    <a:pt x="3643" y="1511"/>
                    <a:pt x="3643" y="1238"/>
                  </a:cubicBezTo>
                  <a:cubicBezTo>
                    <a:pt x="3846" y="1202"/>
                    <a:pt x="3965" y="1119"/>
                    <a:pt x="3977" y="916"/>
                  </a:cubicBezTo>
                  <a:cubicBezTo>
                    <a:pt x="3977" y="690"/>
                    <a:pt x="3846" y="476"/>
                    <a:pt x="3643" y="333"/>
                  </a:cubicBezTo>
                  <a:cubicBezTo>
                    <a:pt x="3465" y="202"/>
                    <a:pt x="3227" y="130"/>
                    <a:pt x="3012" y="83"/>
                  </a:cubicBezTo>
                  <a:cubicBezTo>
                    <a:pt x="2858" y="59"/>
                    <a:pt x="2727" y="23"/>
                    <a:pt x="2596" y="11"/>
                  </a:cubicBezTo>
                  <a:cubicBezTo>
                    <a:pt x="2523" y="4"/>
                    <a:pt x="2451" y="0"/>
                    <a:pt x="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2044;p62">
              <a:extLst>
                <a:ext uri="{FF2B5EF4-FFF2-40B4-BE49-F238E27FC236}">
                  <a16:creationId xmlns:a16="http://schemas.microsoft.com/office/drawing/2014/main" id="{CDB7C76C-3DE7-3CCB-E600-922C27D1300F}"/>
                </a:ext>
              </a:extLst>
            </p:cNvPr>
            <p:cNvSpPr/>
            <p:nvPr/>
          </p:nvSpPr>
          <p:spPr>
            <a:xfrm>
              <a:off x="1996675" y="2071125"/>
              <a:ext cx="28900" cy="94175"/>
            </a:xfrm>
            <a:custGeom>
              <a:avLst/>
              <a:gdLst/>
              <a:ahLst/>
              <a:cxnLst/>
              <a:rect l="l" t="t" r="r" b="b"/>
              <a:pathLst>
                <a:path w="1156" h="3767" extrusionOk="0">
                  <a:moveTo>
                    <a:pt x="138" y="0"/>
                  </a:moveTo>
                  <a:cubicBezTo>
                    <a:pt x="133" y="0"/>
                    <a:pt x="131" y="1"/>
                    <a:pt x="131" y="4"/>
                  </a:cubicBezTo>
                  <a:cubicBezTo>
                    <a:pt x="131" y="195"/>
                    <a:pt x="119" y="361"/>
                    <a:pt x="143" y="540"/>
                  </a:cubicBezTo>
                  <a:cubicBezTo>
                    <a:pt x="72" y="707"/>
                    <a:pt x="24" y="861"/>
                    <a:pt x="12" y="1040"/>
                  </a:cubicBezTo>
                  <a:cubicBezTo>
                    <a:pt x="0" y="1254"/>
                    <a:pt x="12" y="1457"/>
                    <a:pt x="95" y="1659"/>
                  </a:cubicBezTo>
                  <a:cubicBezTo>
                    <a:pt x="191" y="1850"/>
                    <a:pt x="357" y="2016"/>
                    <a:pt x="548" y="2076"/>
                  </a:cubicBezTo>
                  <a:cubicBezTo>
                    <a:pt x="488" y="2254"/>
                    <a:pt x="476" y="2445"/>
                    <a:pt x="488" y="2624"/>
                  </a:cubicBezTo>
                  <a:cubicBezTo>
                    <a:pt x="500" y="2731"/>
                    <a:pt x="536" y="2814"/>
                    <a:pt x="560" y="2921"/>
                  </a:cubicBezTo>
                  <a:cubicBezTo>
                    <a:pt x="655" y="3207"/>
                    <a:pt x="679" y="3481"/>
                    <a:pt x="679" y="3767"/>
                  </a:cubicBezTo>
                  <a:cubicBezTo>
                    <a:pt x="691" y="3528"/>
                    <a:pt x="774" y="3278"/>
                    <a:pt x="834" y="3040"/>
                  </a:cubicBezTo>
                  <a:cubicBezTo>
                    <a:pt x="869" y="2790"/>
                    <a:pt x="929" y="2516"/>
                    <a:pt x="976" y="2266"/>
                  </a:cubicBezTo>
                  <a:cubicBezTo>
                    <a:pt x="1107" y="1540"/>
                    <a:pt x="1155" y="742"/>
                    <a:pt x="560" y="207"/>
                  </a:cubicBezTo>
                  <a:cubicBezTo>
                    <a:pt x="538" y="185"/>
                    <a:pt x="191" y="0"/>
                    <a:pt x="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2045;p62">
              <a:extLst>
                <a:ext uri="{FF2B5EF4-FFF2-40B4-BE49-F238E27FC236}">
                  <a16:creationId xmlns:a16="http://schemas.microsoft.com/office/drawing/2014/main" id="{D05265E3-81EC-F54B-96E7-BCF9F4EC8F0C}"/>
                </a:ext>
              </a:extLst>
            </p:cNvPr>
            <p:cNvSpPr/>
            <p:nvPr/>
          </p:nvSpPr>
          <p:spPr>
            <a:xfrm>
              <a:off x="1717750" y="2555500"/>
              <a:ext cx="32475" cy="48850"/>
            </a:xfrm>
            <a:custGeom>
              <a:avLst/>
              <a:gdLst/>
              <a:ahLst/>
              <a:cxnLst/>
              <a:rect l="l" t="t" r="r" b="b"/>
              <a:pathLst>
                <a:path w="1299" h="1954" fill="none" extrusionOk="0">
                  <a:moveTo>
                    <a:pt x="1" y="1"/>
                  </a:moveTo>
                  <a:lnTo>
                    <a:pt x="1299" y="1"/>
                  </a:lnTo>
                  <a:lnTo>
                    <a:pt x="1299" y="1953"/>
                  </a:lnTo>
                  <a:lnTo>
                    <a:pt x="1" y="1953"/>
                  </a:lnTo>
                  <a:close/>
                </a:path>
              </a:pathLst>
            </a:custGeom>
            <a:noFill/>
            <a:ln w="29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046;p62">
              <a:extLst>
                <a:ext uri="{FF2B5EF4-FFF2-40B4-BE49-F238E27FC236}">
                  <a16:creationId xmlns:a16="http://schemas.microsoft.com/office/drawing/2014/main" id="{BBA49E55-80A4-31D6-2688-903833A05D2A}"/>
                </a:ext>
              </a:extLst>
            </p:cNvPr>
            <p:cNvSpPr/>
            <p:nvPr/>
          </p:nvSpPr>
          <p:spPr>
            <a:xfrm>
              <a:off x="1765100" y="2565925"/>
              <a:ext cx="70550" cy="25"/>
            </a:xfrm>
            <a:custGeom>
              <a:avLst/>
              <a:gdLst/>
              <a:ahLst/>
              <a:cxnLst/>
              <a:rect l="l" t="t" r="r" b="b"/>
              <a:pathLst>
                <a:path w="2822" h="1" fill="none" extrusionOk="0">
                  <a:moveTo>
                    <a:pt x="0" y="0"/>
                  </a:moveTo>
                  <a:lnTo>
                    <a:pt x="2822" y="0"/>
                  </a:lnTo>
                </a:path>
              </a:pathLst>
            </a:custGeom>
            <a:noFill/>
            <a:ln w="29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047;p62">
              <a:extLst>
                <a:ext uri="{FF2B5EF4-FFF2-40B4-BE49-F238E27FC236}">
                  <a16:creationId xmlns:a16="http://schemas.microsoft.com/office/drawing/2014/main" id="{DEA7FB74-639C-08F6-9E5A-622907AAE630}"/>
                </a:ext>
              </a:extLst>
            </p:cNvPr>
            <p:cNvSpPr/>
            <p:nvPr/>
          </p:nvSpPr>
          <p:spPr>
            <a:xfrm>
              <a:off x="1765100" y="2579025"/>
              <a:ext cx="70550" cy="25"/>
            </a:xfrm>
            <a:custGeom>
              <a:avLst/>
              <a:gdLst/>
              <a:ahLst/>
              <a:cxnLst/>
              <a:rect l="l" t="t" r="r" b="b"/>
              <a:pathLst>
                <a:path w="2822" h="1" fill="none" extrusionOk="0">
                  <a:moveTo>
                    <a:pt x="0" y="0"/>
                  </a:moveTo>
                  <a:lnTo>
                    <a:pt x="2822" y="0"/>
                  </a:lnTo>
                </a:path>
              </a:pathLst>
            </a:custGeom>
            <a:noFill/>
            <a:ln w="29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048;p62">
              <a:extLst>
                <a:ext uri="{FF2B5EF4-FFF2-40B4-BE49-F238E27FC236}">
                  <a16:creationId xmlns:a16="http://schemas.microsoft.com/office/drawing/2014/main" id="{BB3FFFFE-D20B-2532-E109-D5EC144758E3}"/>
                </a:ext>
              </a:extLst>
            </p:cNvPr>
            <p:cNvSpPr/>
            <p:nvPr/>
          </p:nvSpPr>
          <p:spPr>
            <a:xfrm>
              <a:off x="1763600" y="2593900"/>
              <a:ext cx="70875" cy="25"/>
            </a:xfrm>
            <a:custGeom>
              <a:avLst/>
              <a:gdLst/>
              <a:ahLst/>
              <a:cxnLst/>
              <a:rect l="l" t="t" r="r" b="b"/>
              <a:pathLst>
                <a:path w="2835" h="1" fill="none" extrusionOk="0">
                  <a:moveTo>
                    <a:pt x="1" y="1"/>
                  </a:moveTo>
                  <a:lnTo>
                    <a:pt x="2834" y="1"/>
                  </a:lnTo>
                </a:path>
              </a:pathLst>
            </a:custGeom>
            <a:noFill/>
            <a:ln w="29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36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6A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59C16E-3BF5-9045-C89E-8C8F438AD1ED}"/>
              </a:ext>
            </a:extLst>
          </p:cNvPr>
          <p:cNvSpPr/>
          <p:nvPr/>
        </p:nvSpPr>
        <p:spPr>
          <a:xfrm>
            <a:off x="796413" y="4385187"/>
            <a:ext cx="5142271" cy="1995948"/>
          </a:xfrm>
          <a:prstGeom prst="rect">
            <a:avLst/>
          </a:prstGeom>
          <a:solidFill>
            <a:srgbClr val="546A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B5FD8DC-4360-84E2-E11C-41CD76C6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9F8F8"/>
                </a:solidFill>
              </a:rPr>
              <a:t>Introduction</a:t>
            </a:r>
            <a:endParaRPr lang="en-IN" sz="3200" dirty="0">
              <a:solidFill>
                <a:srgbClr val="F9F8F8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2997A4-41E7-4848-E52B-F52F0FC20A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395317" y="2032605"/>
            <a:ext cx="3951288" cy="479425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rgbClr val="F9F8F8"/>
                </a:solidFill>
              </a:rPr>
              <a:t>Brief Overview of the Project</a:t>
            </a:r>
            <a:endParaRPr lang="en-IN" b="1" dirty="0">
              <a:solidFill>
                <a:srgbClr val="F9F8F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1E7E0-1296-1D58-0C8A-C7C69B74C0DB}"/>
              </a:ext>
            </a:extLst>
          </p:cNvPr>
          <p:cNvSpPr txBox="1"/>
          <p:nvPr/>
        </p:nvSpPr>
        <p:spPr>
          <a:xfrm>
            <a:off x="1517954" y="2512030"/>
            <a:ext cx="1005299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9F8F8"/>
                </a:solidFill>
                <a:effectLst/>
                <a:latin typeface="Arial" panose="020B0604020202020204" pitchFamily="34" charset="0"/>
              </a:rPr>
              <a:t>The project titled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9F8F8"/>
                </a:solidFill>
                <a:effectLst/>
                <a:latin typeface="Arial" panose="020B0604020202020204" pitchFamily="34" charset="0"/>
              </a:rPr>
              <a:t>"Medical Insurance Charge Prediction: A Random Forest Regressor Model"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9F8F8"/>
                </a:solidFill>
                <a:effectLst/>
                <a:latin typeface="Arial" panose="020B0604020202020204" pitchFamily="34" charset="0"/>
              </a:rPr>
              <a:t> aims to develop a machine learning-based system that predicts medical insurance costs.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9F8F8"/>
                </a:solidFill>
                <a:effectLst/>
                <a:latin typeface="Arial" panose="020B0604020202020204" pitchFamily="34" charset="0"/>
              </a:rPr>
              <a:t>The model uses key inputs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9F8F8"/>
                </a:solidFill>
                <a:effectLst/>
                <a:latin typeface="Arial" panose="020B0604020202020204" pitchFamily="34" charset="0"/>
              </a:rPr>
              <a:t>age, sex, BMI, number of children, smoking status, and region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9F8F8"/>
                </a:solidFill>
                <a:effectLst/>
                <a:latin typeface="Arial" panose="020B0604020202020204" pitchFamily="34" charset="0"/>
              </a:rPr>
              <a:t> to estimate charges.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9F8F8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9F8F8"/>
                </a:solidFill>
                <a:effectLst/>
                <a:latin typeface="Arial" panose="020B0604020202020204" pitchFamily="34" charset="0"/>
              </a:rPr>
              <a:t>Random Forest 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9F8F8"/>
                </a:solidFill>
                <a:effectLst/>
                <a:latin typeface="Arial" panose="020B0604020202020204" pitchFamily="34" charset="0"/>
              </a:rPr>
              <a:t> is selected due to its ability to handle both categorical and numerical data with high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9F8F8"/>
                </a:solidFill>
                <a:effectLst/>
                <a:latin typeface="Arial" panose="020B0604020202020204" pitchFamily="34" charset="0"/>
              </a:rPr>
              <a:t>The system is deployed 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9F8F8"/>
                </a:solidFill>
                <a:effectLst/>
                <a:latin typeface="Arial" panose="020B0604020202020204" pitchFamily="34" charset="0"/>
              </a:rPr>
              <a:t>Flask-based web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9F8F8"/>
                </a:solidFill>
                <a:effectLst/>
                <a:latin typeface="Arial" panose="020B0604020202020204" pitchFamily="34" charset="0"/>
              </a:rPr>
              <a:t> to allow real-time predictions through a simple user interface.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BFA8DA-4A9A-8286-0736-DF85EE8EC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522" y="0"/>
            <a:ext cx="2713703" cy="271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38878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y Capstone Proposal XL by Slidesgo">
  <a:themeElements>
    <a:clrScheme name="Simple Light">
      <a:dk1>
        <a:srgbClr val="5D515D"/>
      </a:dk1>
      <a:lt1>
        <a:srgbClr val="FFFFFF"/>
      </a:lt1>
      <a:dk2>
        <a:srgbClr val="F94D5C"/>
      </a:dk2>
      <a:lt2>
        <a:srgbClr val="8AAAF9"/>
      </a:lt2>
      <a:accent1>
        <a:srgbClr val="E9DFD6"/>
      </a:accent1>
      <a:accent2>
        <a:srgbClr val="8AAAF9"/>
      </a:accent2>
      <a:accent3>
        <a:srgbClr val="2B3990"/>
      </a:accent3>
      <a:accent4>
        <a:srgbClr val="F94D5C"/>
      </a:accent4>
      <a:accent5>
        <a:srgbClr val="EEB399"/>
      </a:accent5>
      <a:accent6>
        <a:srgbClr val="F5F0E8"/>
      </a:accent6>
      <a:hlink>
        <a:srgbClr val="2B39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156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Anton</vt:lpstr>
      <vt:lpstr>Archivo Black</vt:lpstr>
      <vt:lpstr>Arial</vt:lpstr>
      <vt:lpstr>Calibri</vt:lpstr>
      <vt:lpstr>Comfortaa</vt:lpstr>
      <vt:lpstr>Days One</vt:lpstr>
      <vt:lpstr>Montserrat</vt:lpstr>
      <vt:lpstr>Roboto Condensed Light</vt:lpstr>
      <vt:lpstr>Source Sans Pro</vt:lpstr>
      <vt:lpstr>Wingdings</vt:lpstr>
      <vt:lpstr>Healthy Capstone Proposal XL by Slidesgo</vt:lpstr>
      <vt:lpstr>Medical Insurance Charge Prediction</vt:lpstr>
      <vt:lpstr>Medical Insurance Charge Prediction A Random Forest Regressor Model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Yaswanth Korukonda</dc:creator>
  <cp:lastModifiedBy>Yaswanth Korukonda</cp:lastModifiedBy>
  <cp:revision>1</cp:revision>
  <dcterms:created xsi:type="dcterms:W3CDTF">2025-06-02T14:53:19Z</dcterms:created>
  <dcterms:modified xsi:type="dcterms:W3CDTF">2025-06-02T17:05:54Z</dcterms:modified>
</cp:coreProperties>
</file>