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80">
          <p15:clr>
            <a:srgbClr val="000000"/>
          </p15:clr>
        </p15:guide>
        <p15:guide id="2" pos="3837">
          <p15:clr>
            <a:srgbClr val="000000"/>
          </p15:clr>
        </p15:guide>
      </p15:sldGuideLst>
    </p:ext>
    <p:ext uri="GoogleSlidesCustomDataVersion2">
      <go:slidesCustomData xmlns:go="http://customooxmlschemas.google.com/" r:id="rId20" roundtripDataSignature="AMtx7mi65NdFWk0o6+fYpgqeEb6ZhHKpK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malraj P C"/>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3C9221-A05D-48D9-ACF3-218E44C88E62}">
  <a:tblStyle styleId="{373C9221-A05D-48D9-ACF3-218E44C88E62}" styleName="Table_0">
    <a:wholeTbl>
      <a:tcTxStyle b="off" i="off">
        <a:font>
          <a:latin typeface="Arial"/>
          <a:ea typeface="Arial"/>
          <a:cs typeface="Arial"/>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12700">
              <a:solidFill>
                <a:schemeClr val="accent2"/>
              </a:solidFill>
              <a:prstDash val="solid"/>
              <a:round/>
              <a:headEnd len="sm" w="sm" type="none"/>
              <a:tailEnd len="sm" w="sm" type="none"/>
            </a:ln>
          </a:insideV>
        </a:tcBdr>
        <a:fill>
          <a:solidFill>
            <a:srgbClr val="EDF8F4"/>
          </a:solidFill>
        </a:fill>
      </a:tcStyle>
    </a:wholeTbl>
    <a:band1H>
      <a:tcTxStyle/>
      <a:tcStyle>
        <a:fill>
          <a:solidFill>
            <a:srgbClr val="D9F1E7"/>
          </a:solidFill>
        </a:fill>
      </a:tcStyle>
    </a:band1H>
    <a:band2H>
      <a:tcTxStyle/>
    </a:band2H>
    <a:band1V>
      <a:tcTxStyle/>
      <a:tcStyle>
        <a:fill>
          <a:solidFill>
            <a:srgbClr val="D9F1E7"/>
          </a:solidFill>
        </a:fill>
      </a:tcStyle>
    </a:band1V>
    <a:band2V>
      <a:tcTxStyle/>
    </a:band2V>
    <a:lastCol>
      <a:tcTxStyle b="on" i="off"/>
    </a:lastCol>
    <a:firstCol>
      <a:tcTxStyle b="on" i="off"/>
    </a:firstCol>
    <a:lastRow>
      <a:tcTxStyle b="on" i="off"/>
      <a:tcStyle>
        <a:tcBdr>
          <a:top>
            <a:ln cap="flat" cmpd="sng" w="25400">
              <a:solidFill>
                <a:schemeClr val="accent2"/>
              </a:solidFill>
              <a:prstDash val="solid"/>
              <a:round/>
              <a:headEnd len="sm" w="sm" type="none"/>
              <a:tailEnd len="sm" w="sm" type="none"/>
            </a:ln>
          </a:top>
        </a:tcBdr>
        <a:fill>
          <a:solidFill>
            <a:srgbClr val="EDF8F4"/>
          </a:solidFill>
        </a:fill>
      </a:tcStyle>
    </a:lastRow>
    <a:seCell>
      <a:tcTxStyle/>
    </a:seCell>
    <a:swCell>
      <a:tcTxStyle/>
    </a:swCell>
    <a:firstRow>
      <a:tcTxStyle b="on" i="off"/>
      <a:tcStyle>
        <a:fill>
          <a:solidFill>
            <a:srgbClr val="EDF8F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080" orient="horz"/>
        <p:guide pos="3837"/>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commentAuthors" Target="commentAuthors.xml"/><Relationship Id="rId19" Type="http://schemas.openxmlformats.org/officeDocument/2006/relationships/slide" Target="slides/slide12.xml"/><Relationship Id="rId6" Type="http://schemas.openxmlformats.org/officeDocument/2006/relationships/slideMaster" Target="slideMasters/slideMaster1.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7-19T12:42:32.307">
    <p:pos x="10" y="10"/>
    <p:text/>
    <p:extLst>
      <p:ext uri="{C676402C-5697-4E1C-873F-D02D1690AC5C}">
        <p15:threadingInfo timeZoneBias="0"/>
      </p:ext>
      <p:ext uri="http://customooxmlschemas.google.com/">
        <go:slidesCustomData xmlns:go="http://customooxmlschemas.google.com/" commentPostId="AAAA1pLhsYc"/>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alpha val="49803"/>
          </a:schemeClr>
        </a:solidFill>
      </p:bgPr>
    </p:bg>
    <p:spTree>
      <p:nvGrpSpPr>
        <p:cNvPr id="15" name="Shape 15"/>
        <p:cNvGrpSpPr/>
        <p:nvPr/>
      </p:nvGrpSpPr>
      <p:grpSpPr>
        <a:xfrm>
          <a:off x="0" y="0"/>
          <a:ext cx="0" cy="0"/>
          <a:chOff x="0" y="0"/>
          <a:chExt cx="0" cy="0"/>
        </a:xfrm>
      </p:grpSpPr>
      <p:pic>
        <p:nvPicPr>
          <p:cNvPr descr="C:\Users\kingsoft\Desktop\223副本.png223副本" id="16" name="Google Shape;16;p14"/>
          <p:cNvPicPr preferRelativeResize="0"/>
          <p:nvPr/>
        </p:nvPicPr>
        <p:blipFill rotWithShape="1">
          <a:blip r:embed="rId2">
            <a:alphaModFix/>
          </a:blip>
          <a:srcRect b="0" l="0" r="0" t="0"/>
          <a:stretch/>
        </p:blipFill>
        <p:spPr>
          <a:xfrm>
            <a:off x="-1" y="635"/>
            <a:ext cx="12192001" cy="3019425"/>
          </a:xfrm>
          <a:prstGeom prst="rect">
            <a:avLst/>
          </a:prstGeom>
          <a:noFill/>
          <a:ln>
            <a:noFill/>
          </a:ln>
        </p:spPr>
      </p:pic>
      <p:pic>
        <p:nvPicPr>
          <p:cNvPr descr="图片1" id="17" name="Google Shape;17;p14"/>
          <p:cNvPicPr preferRelativeResize="0"/>
          <p:nvPr/>
        </p:nvPicPr>
        <p:blipFill rotWithShape="1">
          <a:blip r:embed="rId3">
            <a:alphaModFix/>
          </a:blip>
          <a:srcRect b="0" l="0" r="0" t="0"/>
          <a:stretch/>
        </p:blipFill>
        <p:spPr>
          <a:xfrm>
            <a:off x="-1" y="3020060"/>
            <a:ext cx="12192002" cy="3839210"/>
          </a:xfrm>
          <a:prstGeom prst="rect">
            <a:avLst/>
          </a:prstGeom>
          <a:noFill/>
          <a:ln>
            <a:noFill/>
          </a:ln>
        </p:spPr>
      </p:pic>
      <p:sp>
        <p:nvSpPr>
          <p:cNvPr id="18" name="Google Shape;18;p14"/>
          <p:cNvSpPr txBox="1"/>
          <p:nvPr>
            <p:ph type="ctrTitle"/>
          </p:nvPr>
        </p:nvSpPr>
        <p:spPr>
          <a:xfrm>
            <a:off x="1955800" y="2429695"/>
            <a:ext cx="8410619" cy="1219229"/>
          </a:xfrm>
          <a:prstGeom prst="rect">
            <a:avLst/>
          </a:prstGeom>
          <a:noFill/>
          <a:ln>
            <a:noFill/>
          </a:ln>
        </p:spPr>
        <p:txBody>
          <a:bodyPr anchorCtr="0" anchor="b" bIns="46800" lIns="90000" spcFirstLastPara="1" rIns="90000" wrap="square" tIns="46800">
            <a:normAutofit/>
          </a:bodyPr>
          <a:lstStyle>
            <a:lvl1pPr lvl="0" algn="ctr">
              <a:lnSpc>
                <a:spcPct val="100000"/>
              </a:lnSpc>
              <a:spcBef>
                <a:spcPts val="0"/>
              </a:spcBef>
              <a:spcAft>
                <a:spcPts val="0"/>
              </a:spcAft>
              <a:buClr>
                <a:srgbClr val="262626"/>
              </a:buClr>
              <a:buSzPts val="7200"/>
              <a:buFont typeface="Arial"/>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subTitle"/>
          </p:nvPr>
        </p:nvSpPr>
        <p:spPr>
          <a:xfrm>
            <a:off x="1955800" y="3714935"/>
            <a:ext cx="8410619" cy="658883"/>
          </a:xfrm>
          <a:prstGeom prst="rect">
            <a:avLst/>
          </a:prstGeom>
          <a:noFill/>
          <a:ln>
            <a:noFill/>
          </a:ln>
        </p:spPr>
        <p:txBody>
          <a:bodyPr anchorCtr="0" anchor="t" bIns="46800" lIns="90000" spcFirstLastPara="1" rIns="90000" wrap="square" tIns="46800">
            <a:normAutofit/>
          </a:bodyPr>
          <a:lstStyle>
            <a:lvl1pPr lvl="0" algn="ctr">
              <a:lnSpc>
                <a:spcPct val="100000"/>
              </a:lnSpc>
              <a:spcBef>
                <a:spcPts val="0"/>
              </a:spcBef>
              <a:spcAft>
                <a:spcPts val="0"/>
              </a:spcAft>
              <a:buClr>
                <a:srgbClr val="3F3F3F"/>
              </a:buClr>
              <a:buSzPts val="2800"/>
              <a:buNone/>
              <a:defRPr sz="2800" u="none" cap="none" strike="noStrike">
                <a:solidFill>
                  <a:srgbClr val="3F3F3F"/>
                </a:solidFill>
              </a:defRPr>
            </a:lvl1pPr>
            <a:lvl2pPr lvl="1" algn="ctr">
              <a:lnSpc>
                <a:spcPct val="130000"/>
              </a:lnSpc>
              <a:spcBef>
                <a:spcPts val="1000"/>
              </a:spcBef>
              <a:spcAft>
                <a:spcPts val="0"/>
              </a:spcAft>
              <a:buClr>
                <a:srgbClr val="262626"/>
              </a:buClr>
              <a:buSzPts val="2000"/>
              <a:buNone/>
              <a:defRPr sz="2000"/>
            </a:lvl2pPr>
            <a:lvl3pPr lvl="2" algn="ctr">
              <a:lnSpc>
                <a:spcPct val="130000"/>
              </a:lnSpc>
              <a:spcBef>
                <a:spcPts val="1000"/>
              </a:spcBef>
              <a:spcAft>
                <a:spcPts val="0"/>
              </a:spcAft>
              <a:buClr>
                <a:srgbClr val="262626"/>
              </a:buClr>
              <a:buSzPts val="1800"/>
              <a:buNone/>
              <a:defRPr sz="1800"/>
            </a:lvl3pPr>
            <a:lvl4pPr lvl="3" algn="ctr">
              <a:lnSpc>
                <a:spcPct val="130000"/>
              </a:lnSpc>
              <a:spcBef>
                <a:spcPts val="1000"/>
              </a:spcBef>
              <a:spcAft>
                <a:spcPts val="0"/>
              </a:spcAft>
              <a:buClr>
                <a:srgbClr val="262626"/>
              </a:buClr>
              <a:buSzPts val="1600"/>
              <a:buNone/>
              <a:defRPr sz="1600"/>
            </a:lvl4pPr>
            <a:lvl5pPr lvl="4" algn="ctr">
              <a:lnSpc>
                <a:spcPct val="130000"/>
              </a:lnSpc>
              <a:spcBef>
                <a:spcPts val="1000"/>
              </a:spcBef>
              <a:spcAft>
                <a:spcPts val="0"/>
              </a:spcAft>
              <a:buClr>
                <a:srgbClr val="262626"/>
              </a:buClr>
              <a:buSzPts val="1600"/>
              <a:buNone/>
              <a:defRPr sz="1600"/>
            </a:lvl5pPr>
            <a:lvl6pPr lvl="5" algn="ctr">
              <a:lnSpc>
                <a:spcPct val="90000"/>
              </a:lnSpc>
              <a:spcBef>
                <a:spcPts val="10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4"/>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slide">
  <p:cSld name="Last slide">
    <p:bg>
      <p:bgPr>
        <a:solidFill>
          <a:schemeClr val="dk2"/>
        </a:solidFill>
      </p:bgPr>
    </p:bg>
    <p:spTree>
      <p:nvGrpSpPr>
        <p:cNvPr id="98" name="Shape 98"/>
        <p:cNvGrpSpPr/>
        <p:nvPr/>
      </p:nvGrpSpPr>
      <p:grpSpPr>
        <a:xfrm>
          <a:off x="0" y="0"/>
          <a:ext cx="0" cy="0"/>
          <a:chOff x="0" y="0"/>
          <a:chExt cx="0" cy="0"/>
        </a:xfrm>
      </p:grpSpPr>
      <p:pic>
        <p:nvPicPr>
          <p:cNvPr descr="C:\Users\kingsoft\Desktop\223副本.png223副本" id="99" name="Google Shape;99;p23"/>
          <p:cNvPicPr preferRelativeResize="0"/>
          <p:nvPr/>
        </p:nvPicPr>
        <p:blipFill rotWithShape="1">
          <a:blip r:embed="rId2">
            <a:alphaModFix/>
          </a:blip>
          <a:srcRect b="0" l="0" r="0" t="0"/>
          <a:stretch/>
        </p:blipFill>
        <p:spPr>
          <a:xfrm>
            <a:off x="-1" y="635"/>
            <a:ext cx="12192001" cy="3019425"/>
          </a:xfrm>
          <a:prstGeom prst="rect">
            <a:avLst/>
          </a:prstGeom>
          <a:noFill/>
          <a:ln>
            <a:noFill/>
          </a:ln>
        </p:spPr>
      </p:pic>
      <p:pic>
        <p:nvPicPr>
          <p:cNvPr descr="图片1" id="100" name="Google Shape;100;p23"/>
          <p:cNvPicPr preferRelativeResize="0"/>
          <p:nvPr/>
        </p:nvPicPr>
        <p:blipFill rotWithShape="1">
          <a:blip r:embed="rId3">
            <a:alphaModFix/>
          </a:blip>
          <a:srcRect b="0" l="0" r="0" t="0"/>
          <a:stretch/>
        </p:blipFill>
        <p:spPr>
          <a:xfrm>
            <a:off x="-1" y="3020060"/>
            <a:ext cx="12192002" cy="3839210"/>
          </a:xfrm>
          <a:prstGeom prst="rect">
            <a:avLst/>
          </a:prstGeom>
          <a:noFill/>
          <a:ln>
            <a:noFill/>
          </a:ln>
        </p:spPr>
      </p:pic>
      <p:sp>
        <p:nvSpPr>
          <p:cNvPr id="101" name="Google Shape;101;p23"/>
          <p:cNvSpPr txBox="1"/>
          <p:nvPr>
            <p:ph type="title"/>
          </p:nvPr>
        </p:nvSpPr>
        <p:spPr>
          <a:xfrm>
            <a:off x="1820545" y="2498090"/>
            <a:ext cx="8550275" cy="1670050"/>
          </a:xfrm>
          <a:prstGeom prst="rect">
            <a:avLst/>
          </a:prstGeom>
          <a:noFill/>
          <a:ln>
            <a:noFill/>
          </a:ln>
        </p:spPr>
        <p:txBody>
          <a:bodyPr anchorCtr="0" anchor="ctr" bIns="46800" lIns="90000" spcFirstLastPara="1" rIns="90000" wrap="square" tIns="46800">
            <a:normAutofit/>
          </a:bodyPr>
          <a:lstStyle>
            <a:lvl1pPr lvl="0" marR="0" algn="ctr">
              <a:lnSpc>
                <a:spcPct val="100000"/>
              </a:lnSpc>
              <a:spcBef>
                <a:spcPts val="0"/>
              </a:spcBef>
              <a:spcAft>
                <a:spcPts val="0"/>
              </a:spcAft>
              <a:buClr>
                <a:schemeClr val="dk1"/>
              </a:buClr>
              <a:buSzPts val="9600"/>
              <a:buFont typeface="Arial"/>
              <a:buNone/>
              <a:defRPr b="1" i="0" sz="9600" u="none" cap="none" strike="noStrik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3"/>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3"/>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3"/>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dk2"/>
        </a:solidFill>
      </p:bgPr>
    </p:bg>
    <p:spTree>
      <p:nvGrpSpPr>
        <p:cNvPr id="105" name="Shape 105"/>
        <p:cNvGrpSpPr/>
        <p:nvPr/>
      </p:nvGrpSpPr>
      <p:grpSpPr>
        <a:xfrm>
          <a:off x="0" y="0"/>
          <a:ext cx="0" cy="0"/>
          <a:chOff x="0" y="0"/>
          <a:chExt cx="0" cy="0"/>
        </a:xfrm>
      </p:grpSpPr>
      <p:pic>
        <p:nvPicPr>
          <p:cNvPr descr="图片1" id="106" name="Google Shape;106;p24"/>
          <p:cNvPicPr preferRelativeResize="0"/>
          <p:nvPr/>
        </p:nvPicPr>
        <p:blipFill rotWithShape="1">
          <a:blip r:embed="rId2">
            <a:alphaModFix/>
          </a:blip>
          <a:srcRect b="0" l="0" r="0" t="0"/>
          <a:stretch/>
        </p:blipFill>
        <p:spPr>
          <a:xfrm>
            <a:off x="40640" y="5163820"/>
            <a:ext cx="12151360" cy="1684020"/>
          </a:xfrm>
          <a:prstGeom prst="rect">
            <a:avLst/>
          </a:prstGeom>
          <a:noFill/>
          <a:ln>
            <a:noFill/>
          </a:ln>
        </p:spPr>
      </p:pic>
      <p:sp>
        <p:nvSpPr>
          <p:cNvPr id="107" name="Google Shape;107;p24"/>
          <p:cNvSpPr txBox="1"/>
          <p:nvPr>
            <p:ph type="title"/>
          </p:nvPr>
        </p:nvSpPr>
        <p:spPr>
          <a:xfrm>
            <a:off x="669882" y="443234"/>
            <a:ext cx="10852237" cy="441964"/>
          </a:xfrm>
          <a:prstGeom prst="rect">
            <a:avLst/>
          </a:prstGeom>
          <a:noFill/>
          <a:ln>
            <a:noFill/>
          </a:ln>
        </p:spPr>
        <p:txBody>
          <a:bodyPr anchorCtr="0" anchor="t" bIns="38100" lIns="101600" spcFirstLastPara="1" rIns="76200" wrap="square" tIns="38100">
            <a:noAutofit/>
          </a:bodyPr>
          <a:lstStyle>
            <a:lvl1pPr lvl="0" marR="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4"/>
          <p:cNvSpPr txBox="1"/>
          <p:nvPr>
            <p:ph idx="1" type="body"/>
          </p:nvPr>
        </p:nvSpPr>
        <p:spPr>
          <a:xfrm>
            <a:off x="669882" y="952508"/>
            <a:ext cx="10852237" cy="5388907"/>
          </a:xfrm>
          <a:prstGeom prst="rect">
            <a:avLst/>
          </a:prstGeom>
          <a:noFill/>
          <a:ln>
            <a:noFill/>
          </a:ln>
        </p:spPr>
        <p:txBody>
          <a:bodyPr anchorCtr="0" anchor="t" bIns="0" lIns="101600" spcFirstLastPara="1" rIns="82550" wrap="square" tIns="0">
            <a:noAutofit/>
          </a:bodyPr>
          <a:lstStyle>
            <a:lvl1pPr indent="-330200" lvl="0" marL="457200" marR="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24"/>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4"/>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4"/>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type="secHead">
  <p:cSld name="SECTION_HEADER">
    <p:bg>
      <p:bgPr>
        <a:solidFill>
          <a:schemeClr val="dk2">
            <a:alpha val="49803"/>
          </a:schemeClr>
        </a:solidFill>
      </p:bgPr>
    </p:bg>
    <p:spTree>
      <p:nvGrpSpPr>
        <p:cNvPr id="112" name="Shape 112"/>
        <p:cNvGrpSpPr/>
        <p:nvPr/>
      </p:nvGrpSpPr>
      <p:grpSpPr>
        <a:xfrm>
          <a:off x="0" y="0"/>
          <a:ext cx="0" cy="0"/>
          <a:chOff x="0" y="0"/>
          <a:chExt cx="0" cy="0"/>
        </a:xfrm>
      </p:grpSpPr>
      <p:pic>
        <p:nvPicPr>
          <p:cNvPr descr="C:\Users\kingsoft\Desktop\223副本.png223副本" id="113" name="Google Shape;113;p25"/>
          <p:cNvPicPr preferRelativeResize="0"/>
          <p:nvPr/>
        </p:nvPicPr>
        <p:blipFill rotWithShape="1">
          <a:blip r:embed="rId2">
            <a:alphaModFix/>
          </a:blip>
          <a:srcRect b="0" l="0" r="0" t="0"/>
          <a:stretch/>
        </p:blipFill>
        <p:spPr>
          <a:xfrm>
            <a:off x="-1" y="635"/>
            <a:ext cx="12192001" cy="3019425"/>
          </a:xfrm>
          <a:prstGeom prst="rect">
            <a:avLst/>
          </a:prstGeom>
          <a:noFill/>
          <a:ln>
            <a:noFill/>
          </a:ln>
        </p:spPr>
      </p:pic>
      <p:pic>
        <p:nvPicPr>
          <p:cNvPr descr="图片1" id="114" name="Google Shape;114;p25"/>
          <p:cNvPicPr preferRelativeResize="0"/>
          <p:nvPr/>
        </p:nvPicPr>
        <p:blipFill rotWithShape="1">
          <a:blip r:embed="rId3">
            <a:alphaModFix/>
          </a:blip>
          <a:srcRect b="0" l="0" r="0" t="0"/>
          <a:stretch/>
        </p:blipFill>
        <p:spPr>
          <a:xfrm>
            <a:off x="-1" y="3020060"/>
            <a:ext cx="12192002" cy="3839210"/>
          </a:xfrm>
          <a:prstGeom prst="rect">
            <a:avLst/>
          </a:prstGeom>
          <a:noFill/>
          <a:ln>
            <a:noFill/>
          </a:ln>
        </p:spPr>
      </p:pic>
      <p:sp>
        <p:nvSpPr>
          <p:cNvPr id="115" name="Google Shape;115;p25"/>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5"/>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25"/>
          <p:cNvSpPr txBox="1"/>
          <p:nvPr>
            <p:ph type="title"/>
          </p:nvPr>
        </p:nvSpPr>
        <p:spPr>
          <a:xfrm>
            <a:off x="4508500" y="2734310"/>
            <a:ext cx="5298440" cy="759460"/>
          </a:xfrm>
          <a:prstGeom prst="rect">
            <a:avLst/>
          </a:prstGeom>
          <a:noFill/>
          <a:ln>
            <a:noFill/>
          </a:ln>
        </p:spPr>
        <p:txBody>
          <a:bodyPr anchorCtr="0" anchor="b" bIns="0" lIns="90000" spcFirstLastPara="1" rIns="90000" wrap="square" tIns="46800">
            <a:normAutofit/>
          </a:bodyPr>
          <a:lstStyle>
            <a:lvl1pPr lvl="0" algn="l">
              <a:lnSpc>
                <a:spcPct val="100000"/>
              </a:lnSpc>
              <a:spcBef>
                <a:spcPts val="0"/>
              </a:spcBef>
              <a:spcAft>
                <a:spcPts val="0"/>
              </a:spcAft>
              <a:buClr>
                <a:schemeClr val="dk1"/>
              </a:buClr>
              <a:buSzPts val="4400"/>
              <a:buFont typeface="Arial"/>
              <a:buNone/>
              <a:defRPr sz="4400" u="none" cap="none" strike="noStrik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5"/>
          <p:cNvSpPr txBox="1"/>
          <p:nvPr>
            <p:ph idx="1" type="body"/>
          </p:nvPr>
        </p:nvSpPr>
        <p:spPr>
          <a:xfrm>
            <a:off x="4508500" y="3554095"/>
            <a:ext cx="5298440" cy="1343025"/>
          </a:xfrm>
          <a:prstGeom prst="rect">
            <a:avLst/>
          </a:prstGeom>
          <a:noFill/>
          <a:ln>
            <a:noFill/>
          </a:ln>
        </p:spPr>
        <p:txBody>
          <a:bodyPr anchorCtr="0" anchor="t" bIns="46800" lIns="90000" spcFirstLastPara="1" rIns="90000" wrap="square" tIns="0">
            <a:normAutofit/>
          </a:bodyPr>
          <a:lstStyle>
            <a:lvl1pPr indent="-228600" lvl="0" marL="457200" algn="l">
              <a:lnSpc>
                <a:spcPct val="130000"/>
              </a:lnSpc>
              <a:spcBef>
                <a:spcPts val="0"/>
              </a:spcBef>
              <a:spcAft>
                <a:spcPts val="0"/>
              </a:spcAft>
              <a:buClr>
                <a:srgbClr val="595959"/>
              </a:buClr>
              <a:buSzPts val="2000"/>
              <a:buNone/>
              <a:defRPr b="0" i="0" sz="2000" u="none" cap="none" strike="noStrike">
                <a:solidFill>
                  <a:srgbClr val="595959"/>
                </a:solidFill>
                <a:latin typeface="Arial"/>
                <a:ea typeface="Arial"/>
                <a:cs typeface="Arial"/>
                <a:sym typeface="Arial"/>
              </a:defRPr>
            </a:lvl1pPr>
            <a:lvl2pPr indent="-228600" lvl="1" marL="914400" algn="l">
              <a:lnSpc>
                <a:spcPct val="130000"/>
              </a:lnSpc>
              <a:spcBef>
                <a:spcPts val="1000"/>
              </a:spcBef>
              <a:spcAft>
                <a:spcPts val="0"/>
              </a:spcAft>
              <a:buClr>
                <a:srgbClr val="888888"/>
              </a:buClr>
              <a:buSzPts val="2000"/>
              <a:buNone/>
              <a:defRPr sz="2000">
                <a:solidFill>
                  <a:srgbClr val="888888"/>
                </a:solidFill>
              </a:defRPr>
            </a:lvl2pPr>
            <a:lvl3pPr indent="-228600" lvl="2" marL="1371600" algn="l">
              <a:lnSpc>
                <a:spcPct val="130000"/>
              </a:lnSpc>
              <a:spcBef>
                <a:spcPts val="1000"/>
              </a:spcBef>
              <a:spcAft>
                <a:spcPts val="0"/>
              </a:spcAft>
              <a:buClr>
                <a:srgbClr val="888888"/>
              </a:buClr>
              <a:buSzPts val="1800"/>
              <a:buNone/>
              <a:defRPr sz="1800">
                <a:solidFill>
                  <a:srgbClr val="888888"/>
                </a:solidFill>
              </a:defRPr>
            </a:lvl3pPr>
            <a:lvl4pPr indent="-228600" lvl="3" marL="1828800" algn="l">
              <a:lnSpc>
                <a:spcPct val="130000"/>
              </a:lnSpc>
              <a:spcBef>
                <a:spcPts val="1000"/>
              </a:spcBef>
              <a:spcAft>
                <a:spcPts val="0"/>
              </a:spcAft>
              <a:buClr>
                <a:srgbClr val="888888"/>
              </a:buClr>
              <a:buSzPts val="1600"/>
              <a:buNone/>
              <a:defRPr sz="1600">
                <a:solidFill>
                  <a:srgbClr val="888888"/>
                </a:solidFill>
              </a:defRPr>
            </a:lvl4pPr>
            <a:lvl5pPr indent="-228600" lvl="4" marL="2286000" algn="l">
              <a:lnSpc>
                <a:spcPct val="130000"/>
              </a:lnSpc>
              <a:spcBef>
                <a:spcPts val="1000"/>
              </a:spcBef>
              <a:spcAft>
                <a:spcPts val="0"/>
              </a:spcAft>
              <a:buClr>
                <a:srgbClr val="888888"/>
              </a:buClr>
              <a:buSzPts val="1600"/>
              <a:buNone/>
              <a:defRPr sz="1600">
                <a:solidFill>
                  <a:srgbClr val="888888"/>
                </a:solidFill>
              </a:defRPr>
            </a:lvl5pPr>
            <a:lvl6pPr indent="-228600" lvl="5" marL="2743200" algn="l">
              <a:lnSpc>
                <a:spcPct val="90000"/>
              </a:lnSpc>
              <a:spcBef>
                <a:spcPts val="10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bg>
      <p:bgPr>
        <a:solidFill>
          <a:schemeClr val="dk2"/>
        </a:solidFill>
      </p:bgPr>
    </p:bg>
    <p:spTree>
      <p:nvGrpSpPr>
        <p:cNvPr id="120" name="Shape 120"/>
        <p:cNvGrpSpPr/>
        <p:nvPr/>
      </p:nvGrpSpPr>
      <p:grpSpPr>
        <a:xfrm>
          <a:off x="0" y="0"/>
          <a:ext cx="0" cy="0"/>
          <a:chOff x="0" y="0"/>
          <a:chExt cx="0" cy="0"/>
        </a:xfrm>
      </p:grpSpPr>
      <p:pic>
        <p:nvPicPr>
          <p:cNvPr descr="图片1" id="121" name="Google Shape;121;p26"/>
          <p:cNvPicPr preferRelativeResize="0"/>
          <p:nvPr/>
        </p:nvPicPr>
        <p:blipFill rotWithShape="1">
          <a:blip r:embed="rId2">
            <a:alphaModFix/>
          </a:blip>
          <a:srcRect b="0" l="0" r="0" t="0"/>
          <a:stretch/>
        </p:blipFill>
        <p:spPr>
          <a:xfrm>
            <a:off x="40640" y="5163820"/>
            <a:ext cx="12151360" cy="1684020"/>
          </a:xfrm>
          <a:prstGeom prst="rect">
            <a:avLst/>
          </a:prstGeom>
          <a:noFill/>
          <a:ln>
            <a:noFill/>
          </a:ln>
        </p:spPr>
      </p:pic>
      <p:sp>
        <p:nvSpPr>
          <p:cNvPr id="122" name="Google Shape;122;p26"/>
          <p:cNvSpPr txBox="1"/>
          <p:nvPr>
            <p:ph type="title"/>
          </p:nvPr>
        </p:nvSpPr>
        <p:spPr>
          <a:xfrm>
            <a:off x="669882" y="443234"/>
            <a:ext cx="10852237" cy="441964"/>
          </a:xfrm>
          <a:prstGeom prst="rect">
            <a:avLst/>
          </a:prstGeom>
          <a:noFill/>
          <a:ln>
            <a:noFill/>
          </a:ln>
        </p:spPr>
        <p:txBody>
          <a:bodyPr anchorCtr="0" anchor="t" bIns="38100" lIns="101600" spcFirstLastPara="1" rIns="76200" wrap="square" tIns="38100">
            <a:noAutofit/>
          </a:bodyPr>
          <a:lstStyle>
            <a:lvl1pPr lvl="0" marR="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6"/>
          <p:cNvSpPr txBox="1"/>
          <p:nvPr>
            <p:ph idx="1" type="body"/>
          </p:nvPr>
        </p:nvSpPr>
        <p:spPr>
          <a:xfrm>
            <a:off x="669930" y="952508"/>
            <a:ext cx="5283242" cy="381003"/>
          </a:xfrm>
          <a:prstGeom prst="rect">
            <a:avLst/>
          </a:prstGeom>
          <a:noFill/>
          <a:ln>
            <a:noFill/>
          </a:ln>
        </p:spPr>
        <p:txBody>
          <a:bodyPr anchorCtr="0" anchor="t" bIns="38100" lIns="101600" spcFirstLastPara="1" rIns="76200" wrap="square" tIns="38100">
            <a:noAutofit/>
          </a:bodyPr>
          <a:lstStyle>
            <a:lvl1pPr indent="-228600" lvl="0" marL="457200" algn="l">
              <a:lnSpc>
                <a:spcPct val="100000"/>
              </a:lnSpc>
              <a:spcBef>
                <a:spcPts val="0"/>
              </a:spcBef>
              <a:spcAft>
                <a:spcPts val="0"/>
              </a:spcAft>
              <a:buClr>
                <a:schemeClr val="dk1"/>
              </a:buClr>
              <a:buSzPts val="2000"/>
              <a:buNone/>
              <a:defRPr b="0" sz="2000" u="none" cap="none" strike="noStrike">
                <a:solidFill>
                  <a:schemeClr val="dk1"/>
                </a:solidFill>
                <a:latin typeface="Arial"/>
                <a:ea typeface="Arial"/>
                <a:cs typeface="Arial"/>
                <a:sym typeface="Arial"/>
              </a:defRPr>
            </a:lvl1pPr>
            <a:lvl2pPr indent="-228600" lvl="1" marL="914400" algn="l">
              <a:lnSpc>
                <a:spcPct val="130000"/>
              </a:lnSpc>
              <a:spcBef>
                <a:spcPts val="0"/>
              </a:spcBef>
              <a:spcAft>
                <a:spcPts val="0"/>
              </a:spcAft>
              <a:buClr>
                <a:srgbClr val="262626"/>
              </a:buClr>
              <a:buSzPts val="2000"/>
              <a:buNone/>
              <a:defRPr b="1" sz="2000"/>
            </a:lvl2pPr>
            <a:lvl3pPr indent="-228600" lvl="2" marL="1371600" algn="l">
              <a:lnSpc>
                <a:spcPct val="130000"/>
              </a:lnSpc>
              <a:spcBef>
                <a:spcPts val="1000"/>
              </a:spcBef>
              <a:spcAft>
                <a:spcPts val="0"/>
              </a:spcAft>
              <a:buClr>
                <a:srgbClr val="262626"/>
              </a:buClr>
              <a:buSzPts val="1800"/>
              <a:buNone/>
              <a:defRPr b="1" sz="1800"/>
            </a:lvl3pPr>
            <a:lvl4pPr indent="-228600" lvl="3" marL="1828800" algn="l">
              <a:lnSpc>
                <a:spcPct val="130000"/>
              </a:lnSpc>
              <a:spcBef>
                <a:spcPts val="1000"/>
              </a:spcBef>
              <a:spcAft>
                <a:spcPts val="0"/>
              </a:spcAft>
              <a:buClr>
                <a:srgbClr val="262626"/>
              </a:buClr>
              <a:buSzPts val="1600"/>
              <a:buNone/>
              <a:defRPr b="1" sz="1600"/>
            </a:lvl4pPr>
            <a:lvl5pPr indent="-228600" lvl="4" marL="2286000" algn="l">
              <a:lnSpc>
                <a:spcPct val="130000"/>
              </a:lnSpc>
              <a:spcBef>
                <a:spcPts val="1000"/>
              </a:spcBef>
              <a:spcAft>
                <a:spcPts val="0"/>
              </a:spcAft>
              <a:buClr>
                <a:srgbClr val="262626"/>
              </a:buClr>
              <a:buSzPts val="1600"/>
              <a:buNone/>
              <a:defRPr b="1" sz="1600"/>
            </a:lvl5pPr>
            <a:lvl6pPr indent="-228600" lvl="5" marL="2743200" algn="l">
              <a:lnSpc>
                <a:spcPct val="90000"/>
              </a:lnSpc>
              <a:spcBef>
                <a:spcPts val="10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4" name="Google Shape;124;p26"/>
          <p:cNvSpPr txBox="1"/>
          <p:nvPr>
            <p:ph idx="2" type="body"/>
          </p:nvPr>
        </p:nvSpPr>
        <p:spPr>
          <a:xfrm>
            <a:off x="669925" y="1406525"/>
            <a:ext cx="5283200" cy="4934752"/>
          </a:xfrm>
          <a:prstGeom prst="rect">
            <a:avLst/>
          </a:prstGeom>
          <a:noFill/>
          <a:ln>
            <a:noFill/>
          </a:ln>
        </p:spPr>
        <p:txBody>
          <a:bodyPr anchorCtr="0" anchor="t" bIns="0" lIns="101600" spcFirstLastPara="1" rIns="82550" wrap="square" tIns="0">
            <a:noAutofit/>
          </a:bodyPr>
          <a:lstStyle>
            <a:lvl1pPr indent="-330200" lvl="0" marL="457200" marR="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26"/>
          <p:cNvSpPr txBox="1"/>
          <p:nvPr>
            <p:ph idx="3" type="body"/>
          </p:nvPr>
        </p:nvSpPr>
        <p:spPr>
          <a:xfrm>
            <a:off x="6235750" y="952508"/>
            <a:ext cx="5283242" cy="381003"/>
          </a:xfrm>
          <a:prstGeom prst="rect">
            <a:avLst/>
          </a:prstGeom>
          <a:noFill/>
          <a:ln>
            <a:noFill/>
          </a:ln>
        </p:spPr>
        <p:txBody>
          <a:bodyPr anchorCtr="0" anchor="t" bIns="38100" lIns="101600" spcFirstLastPara="1" rIns="76200" wrap="square" tIns="38100">
            <a:noAutofit/>
          </a:bodyPr>
          <a:lstStyle>
            <a:lvl1pPr indent="-228600" lvl="0" marL="457200" marR="0" algn="l">
              <a:lnSpc>
                <a:spcPct val="10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algn="l">
              <a:lnSpc>
                <a:spcPct val="130000"/>
              </a:lnSpc>
              <a:spcBef>
                <a:spcPts val="0"/>
              </a:spcBef>
              <a:spcAft>
                <a:spcPts val="0"/>
              </a:spcAft>
              <a:buClr>
                <a:srgbClr val="262626"/>
              </a:buClr>
              <a:buSzPts val="2000"/>
              <a:buNone/>
              <a:defRPr b="1" sz="2000"/>
            </a:lvl2pPr>
            <a:lvl3pPr indent="-228600" lvl="2" marL="1371600" algn="l">
              <a:lnSpc>
                <a:spcPct val="130000"/>
              </a:lnSpc>
              <a:spcBef>
                <a:spcPts val="1000"/>
              </a:spcBef>
              <a:spcAft>
                <a:spcPts val="0"/>
              </a:spcAft>
              <a:buClr>
                <a:srgbClr val="262626"/>
              </a:buClr>
              <a:buSzPts val="1800"/>
              <a:buNone/>
              <a:defRPr b="1" sz="1800"/>
            </a:lvl3pPr>
            <a:lvl4pPr indent="-228600" lvl="3" marL="1828800" algn="l">
              <a:lnSpc>
                <a:spcPct val="130000"/>
              </a:lnSpc>
              <a:spcBef>
                <a:spcPts val="1000"/>
              </a:spcBef>
              <a:spcAft>
                <a:spcPts val="0"/>
              </a:spcAft>
              <a:buClr>
                <a:srgbClr val="262626"/>
              </a:buClr>
              <a:buSzPts val="1600"/>
              <a:buNone/>
              <a:defRPr b="1" sz="1600"/>
            </a:lvl4pPr>
            <a:lvl5pPr indent="-228600" lvl="4" marL="2286000" algn="l">
              <a:lnSpc>
                <a:spcPct val="130000"/>
              </a:lnSpc>
              <a:spcBef>
                <a:spcPts val="1000"/>
              </a:spcBef>
              <a:spcAft>
                <a:spcPts val="0"/>
              </a:spcAft>
              <a:buClr>
                <a:srgbClr val="262626"/>
              </a:buClr>
              <a:buSzPts val="1600"/>
              <a:buNone/>
              <a:defRPr b="1" sz="1600"/>
            </a:lvl5pPr>
            <a:lvl6pPr indent="-228600" lvl="5" marL="2743200" algn="l">
              <a:lnSpc>
                <a:spcPct val="90000"/>
              </a:lnSpc>
              <a:spcBef>
                <a:spcPts val="10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26"/>
          <p:cNvSpPr txBox="1"/>
          <p:nvPr>
            <p:ph idx="4" type="body"/>
          </p:nvPr>
        </p:nvSpPr>
        <p:spPr>
          <a:xfrm>
            <a:off x="6235750" y="1406525"/>
            <a:ext cx="5283242" cy="4934752"/>
          </a:xfrm>
          <a:prstGeom prst="rect">
            <a:avLst/>
          </a:prstGeom>
          <a:noFill/>
          <a:ln>
            <a:noFill/>
          </a:ln>
        </p:spPr>
        <p:txBody>
          <a:bodyPr anchorCtr="0" anchor="t" bIns="0" lIns="101600" spcFirstLastPara="1" rIns="82550" wrap="square" tIns="0">
            <a:noAutofit/>
          </a:bodyPr>
          <a:lstStyle>
            <a:lvl1pPr indent="-330200" lvl="0" marL="457200" marR="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26"/>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6"/>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6"/>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alpha val="49803"/>
          </a:schemeClr>
        </a:solidFill>
      </p:bgPr>
    </p:bg>
    <p:spTree>
      <p:nvGrpSpPr>
        <p:cNvPr id="130" name="Shape 130"/>
        <p:cNvGrpSpPr/>
        <p:nvPr/>
      </p:nvGrpSpPr>
      <p:grpSpPr>
        <a:xfrm>
          <a:off x="0" y="0"/>
          <a:ext cx="0" cy="0"/>
          <a:chOff x="0" y="0"/>
          <a:chExt cx="0" cy="0"/>
        </a:xfrm>
      </p:grpSpPr>
      <p:sp>
        <p:nvSpPr>
          <p:cNvPr id="131" name="Google Shape;131;p27"/>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7"/>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7"/>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bg>
      <p:bgPr>
        <a:solidFill>
          <a:schemeClr val="dk2"/>
        </a:solidFill>
      </p:bgPr>
    </p:bg>
    <p:spTree>
      <p:nvGrpSpPr>
        <p:cNvPr id="134" name="Shape 134"/>
        <p:cNvGrpSpPr/>
        <p:nvPr/>
      </p:nvGrpSpPr>
      <p:grpSpPr>
        <a:xfrm>
          <a:off x="0" y="0"/>
          <a:ext cx="0" cy="0"/>
          <a:chOff x="0" y="0"/>
          <a:chExt cx="0" cy="0"/>
        </a:xfrm>
      </p:grpSpPr>
      <p:grpSp>
        <p:nvGrpSpPr>
          <p:cNvPr id="135" name="Google Shape;135;p28"/>
          <p:cNvGrpSpPr/>
          <p:nvPr/>
        </p:nvGrpSpPr>
        <p:grpSpPr>
          <a:xfrm>
            <a:off x="3810" y="-6350"/>
            <a:ext cx="12188190" cy="6854190"/>
            <a:chOff x="6" y="-10"/>
            <a:chExt cx="19194" cy="10794"/>
          </a:xfrm>
        </p:grpSpPr>
        <p:pic>
          <p:nvPicPr>
            <p:cNvPr descr="C:\Users\kingsoft\Desktop\黄色.png黄色" id="136" name="Google Shape;136;p28"/>
            <p:cNvPicPr preferRelativeResize="0"/>
            <p:nvPr/>
          </p:nvPicPr>
          <p:blipFill rotWithShape="1">
            <a:blip r:embed="rId2">
              <a:alphaModFix/>
            </a:blip>
            <a:srcRect b="0" l="0" r="0" t="0"/>
            <a:stretch/>
          </p:blipFill>
          <p:spPr>
            <a:xfrm>
              <a:off x="6" y="-10"/>
              <a:ext cx="6026" cy="1473"/>
            </a:xfrm>
            <a:prstGeom prst="rect">
              <a:avLst/>
            </a:prstGeom>
            <a:noFill/>
            <a:ln>
              <a:noFill/>
            </a:ln>
          </p:spPr>
        </p:pic>
        <p:pic>
          <p:nvPicPr>
            <p:cNvPr descr="图片1" id="137" name="Google Shape;137;p28"/>
            <p:cNvPicPr preferRelativeResize="0"/>
            <p:nvPr/>
          </p:nvPicPr>
          <p:blipFill rotWithShape="1">
            <a:blip r:embed="rId3">
              <a:alphaModFix/>
            </a:blip>
            <a:srcRect b="0" l="0" r="0" t="0"/>
            <a:stretch/>
          </p:blipFill>
          <p:spPr>
            <a:xfrm>
              <a:off x="64" y="8393"/>
              <a:ext cx="19136" cy="2391"/>
            </a:xfrm>
            <a:prstGeom prst="rect">
              <a:avLst/>
            </a:prstGeom>
            <a:noFill/>
            <a:ln>
              <a:noFill/>
            </a:ln>
          </p:spPr>
        </p:pic>
      </p:grpSp>
      <p:sp>
        <p:nvSpPr>
          <p:cNvPr id="138" name="Google Shape;138;p28"/>
          <p:cNvSpPr txBox="1"/>
          <p:nvPr>
            <p:ph type="title"/>
          </p:nvPr>
        </p:nvSpPr>
        <p:spPr>
          <a:xfrm rot="5400000">
            <a:off x="8352174" y="3171470"/>
            <a:ext cx="5388907" cy="950984"/>
          </a:xfrm>
          <a:prstGeom prst="rect">
            <a:avLst/>
          </a:prstGeom>
          <a:noFill/>
          <a:ln>
            <a:noFill/>
          </a:ln>
        </p:spPr>
        <p:txBody>
          <a:bodyPr anchorCtr="0" anchor="ctr" bIns="38100" lIns="101600" spcFirstLastPara="1" rIns="76200" wrap="square" tIns="38100">
            <a:noAutofit/>
          </a:bodyPr>
          <a:lstStyle>
            <a:lvl1pPr lvl="0" marR="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8"/>
          <p:cNvSpPr txBox="1"/>
          <p:nvPr>
            <p:ph idx="1" type="body"/>
          </p:nvPr>
        </p:nvSpPr>
        <p:spPr>
          <a:xfrm rot="5400000">
            <a:off x="2889522" y="-1267097"/>
            <a:ext cx="5388907" cy="9828101"/>
          </a:xfrm>
          <a:prstGeom prst="rect">
            <a:avLst/>
          </a:prstGeom>
          <a:noFill/>
          <a:ln>
            <a:noFill/>
          </a:ln>
        </p:spPr>
        <p:txBody>
          <a:bodyPr anchorCtr="0" anchor="t" bIns="0" lIns="101600" spcFirstLastPara="1" rIns="82550" wrap="square" tIns="0">
            <a:normAutofit/>
          </a:bodyPr>
          <a:lstStyle>
            <a:lvl1pPr indent="-330200" lvl="0" marL="457200" algn="l">
              <a:lnSpc>
                <a:spcPct val="130000"/>
              </a:lnSpc>
              <a:spcBef>
                <a:spcPts val="0"/>
              </a:spcBef>
              <a:spcAft>
                <a:spcPts val="0"/>
              </a:spcAft>
              <a:buClr>
                <a:srgbClr val="262626"/>
              </a:buClr>
              <a:buSzPts val="1600"/>
              <a:buChar char="•"/>
              <a:defRPr>
                <a:latin typeface="Arial"/>
                <a:ea typeface="Arial"/>
                <a:cs typeface="Arial"/>
                <a:sym typeface="Arial"/>
              </a:defRPr>
            </a:lvl1pPr>
            <a:lvl2pPr indent="-330200" lvl="1" marL="914400" algn="l">
              <a:lnSpc>
                <a:spcPct val="130000"/>
              </a:lnSpc>
              <a:spcBef>
                <a:spcPts val="1000"/>
              </a:spcBef>
              <a:spcAft>
                <a:spcPts val="0"/>
              </a:spcAft>
              <a:buClr>
                <a:srgbClr val="262626"/>
              </a:buClr>
              <a:buSzPts val="1600"/>
              <a:buChar char="•"/>
              <a:defRPr>
                <a:latin typeface="Arial"/>
                <a:ea typeface="Arial"/>
                <a:cs typeface="Arial"/>
                <a:sym typeface="Arial"/>
              </a:defRPr>
            </a:lvl2pPr>
            <a:lvl3pPr indent="-330200" lvl="2" marL="1371600" algn="l">
              <a:lnSpc>
                <a:spcPct val="130000"/>
              </a:lnSpc>
              <a:spcBef>
                <a:spcPts val="1000"/>
              </a:spcBef>
              <a:spcAft>
                <a:spcPts val="0"/>
              </a:spcAft>
              <a:buClr>
                <a:srgbClr val="262626"/>
              </a:buClr>
              <a:buSzPts val="1600"/>
              <a:buChar char="•"/>
              <a:defRPr>
                <a:latin typeface="Arial"/>
                <a:ea typeface="Arial"/>
                <a:cs typeface="Arial"/>
                <a:sym typeface="Arial"/>
              </a:defRPr>
            </a:lvl3pPr>
            <a:lvl4pPr indent="-330200" lvl="3" marL="1828800" algn="l">
              <a:lnSpc>
                <a:spcPct val="130000"/>
              </a:lnSpc>
              <a:spcBef>
                <a:spcPts val="1000"/>
              </a:spcBef>
              <a:spcAft>
                <a:spcPts val="0"/>
              </a:spcAft>
              <a:buClr>
                <a:srgbClr val="262626"/>
              </a:buClr>
              <a:buSzPts val="1600"/>
              <a:buChar char="•"/>
              <a:defRPr>
                <a:latin typeface="Arial"/>
                <a:ea typeface="Arial"/>
                <a:cs typeface="Arial"/>
                <a:sym typeface="Arial"/>
              </a:defRPr>
            </a:lvl4pPr>
            <a:lvl5pPr indent="-330200" lvl="4" marL="2286000" algn="l">
              <a:lnSpc>
                <a:spcPct val="130000"/>
              </a:lnSpc>
              <a:spcBef>
                <a:spcPts val="1000"/>
              </a:spcBef>
              <a:spcAft>
                <a:spcPts val="0"/>
              </a:spcAft>
              <a:buClr>
                <a:srgbClr val="262626"/>
              </a:buClr>
              <a:buSzPts val="1600"/>
              <a:buChar char="•"/>
              <a:defRPr>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28"/>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8"/>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8"/>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bg>
      <p:bgPr>
        <a:solidFill>
          <a:schemeClr val="dk2"/>
        </a:solidFill>
      </p:bgPr>
    </p:bg>
    <p:spTree>
      <p:nvGrpSpPr>
        <p:cNvPr id="143" name="Shape 143"/>
        <p:cNvGrpSpPr/>
        <p:nvPr/>
      </p:nvGrpSpPr>
      <p:grpSpPr>
        <a:xfrm>
          <a:off x="0" y="0"/>
          <a:ext cx="0" cy="0"/>
          <a:chOff x="0" y="0"/>
          <a:chExt cx="0" cy="0"/>
        </a:xfrm>
      </p:grpSpPr>
      <p:grpSp>
        <p:nvGrpSpPr>
          <p:cNvPr id="144" name="Google Shape;144;p29"/>
          <p:cNvGrpSpPr/>
          <p:nvPr/>
        </p:nvGrpSpPr>
        <p:grpSpPr>
          <a:xfrm>
            <a:off x="3810" y="-6350"/>
            <a:ext cx="12188190" cy="6854190"/>
            <a:chOff x="6" y="-10"/>
            <a:chExt cx="19194" cy="10794"/>
          </a:xfrm>
        </p:grpSpPr>
        <p:pic>
          <p:nvPicPr>
            <p:cNvPr descr="C:\Users\kingsoft\Desktop\黄色.png黄色" id="145" name="Google Shape;145;p29"/>
            <p:cNvPicPr preferRelativeResize="0"/>
            <p:nvPr/>
          </p:nvPicPr>
          <p:blipFill rotWithShape="1">
            <a:blip r:embed="rId2">
              <a:alphaModFix/>
            </a:blip>
            <a:srcRect b="0" l="0" r="0" t="0"/>
            <a:stretch/>
          </p:blipFill>
          <p:spPr>
            <a:xfrm>
              <a:off x="6" y="-10"/>
              <a:ext cx="6026" cy="1473"/>
            </a:xfrm>
            <a:prstGeom prst="rect">
              <a:avLst/>
            </a:prstGeom>
            <a:noFill/>
            <a:ln>
              <a:noFill/>
            </a:ln>
          </p:spPr>
        </p:pic>
        <p:pic>
          <p:nvPicPr>
            <p:cNvPr descr="图片1" id="146" name="Google Shape;146;p29"/>
            <p:cNvPicPr preferRelativeResize="0"/>
            <p:nvPr/>
          </p:nvPicPr>
          <p:blipFill rotWithShape="1">
            <a:blip r:embed="rId3">
              <a:alphaModFix/>
            </a:blip>
            <a:srcRect b="0" l="0" r="0" t="0"/>
            <a:stretch/>
          </p:blipFill>
          <p:spPr>
            <a:xfrm>
              <a:off x="64" y="8393"/>
              <a:ext cx="19136" cy="2391"/>
            </a:xfrm>
            <a:prstGeom prst="rect">
              <a:avLst/>
            </a:prstGeom>
            <a:noFill/>
            <a:ln>
              <a:noFill/>
            </a:ln>
          </p:spPr>
        </p:pic>
      </p:grpSp>
      <p:sp>
        <p:nvSpPr>
          <p:cNvPr id="147" name="Google Shape;147;p29"/>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9"/>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9"/>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0" name="Google Shape;150;p29"/>
          <p:cNvSpPr txBox="1"/>
          <p:nvPr>
            <p:ph idx="1" type="body"/>
          </p:nvPr>
        </p:nvSpPr>
        <p:spPr>
          <a:xfrm>
            <a:off x="669930" y="952508"/>
            <a:ext cx="10852237" cy="5388907"/>
          </a:xfrm>
          <a:prstGeom prst="rect">
            <a:avLst/>
          </a:prstGeom>
          <a:noFill/>
          <a:ln>
            <a:noFill/>
          </a:ln>
        </p:spPr>
        <p:txBody>
          <a:bodyPr anchorCtr="0" anchor="t" bIns="0" lIns="101600" spcFirstLastPara="1" rIns="82550" wrap="square" tIns="0">
            <a:normAutofit/>
          </a:bodyPr>
          <a:lstStyle>
            <a:lvl1pPr indent="-342900" lvl="0" marL="457200" algn="l">
              <a:lnSpc>
                <a:spcPct val="130000"/>
              </a:lnSpc>
              <a:spcBef>
                <a:spcPts val="0"/>
              </a:spcBef>
              <a:spcAft>
                <a:spcPts val="0"/>
              </a:spcAft>
              <a:buClr>
                <a:srgbClr val="262626"/>
              </a:buClr>
              <a:buSzPts val="1800"/>
              <a:buChar char="•"/>
              <a:defRPr/>
            </a:lvl1pPr>
            <a:lvl2pPr indent="-342900" lvl="1" marL="914400" algn="l">
              <a:lnSpc>
                <a:spcPct val="130000"/>
              </a:lnSpc>
              <a:spcBef>
                <a:spcPts val="1000"/>
              </a:spcBef>
              <a:spcAft>
                <a:spcPts val="0"/>
              </a:spcAft>
              <a:buClr>
                <a:srgbClr val="262626"/>
              </a:buClr>
              <a:buSzPts val="1800"/>
              <a:buChar char="•"/>
              <a:defRPr/>
            </a:lvl2pPr>
            <a:lvl3pPr indent="-342900" lvl="2" marL="1371600" algn="l">
              <a:lnSpc>
                <a:spcPct val="130000"/>
              </a:lnSpc>
              <a:spcBef>
                <a:spcPts val="1000"/>
              </a:spcBef>
              <a:spcAft>
                <a:spcPts val="0"/>
              </a:spcAft>
              <a:buClr>
                <a:srgbClr val="262626"/>
              </a:buClr>
              <a:buSzPts val="1800"/>
              <a:buChar char="•"/>
              <a:defRPr/>
            </a:lvl3pPr>
            <a:lvl4pPr indent="-342900" lvl="3" marL="1828800" algn="l">
              <a:lnSpc>
                <a:spcPct val="130000"/>
              </a:lnSpc>
              <a:spcBef>
                <a:spcPts val="1000"/>
              </a:spcBef>
              <a:spcAft>
                <a:spcPts val="0"/>
              </a:spcAft>
              <a:buClr>
                <a:srgbClr val="262626"/>
              </a:buClr>
              <a:buSzPts val="1800"/>
              <a:buChar char="•"/>
              <a:defRPr/>
            </a:lvl4pPr>
            <a:lvl5pPr indent="-342900" lvl="4" marL="2286000" algn="l">
              <a:lnSpc>
                <a:spcPct val="130000"/>
              </a:lnSpc>
              <a:spcBef>
                <a:spcPts val="1000"/>
              </a:spcBef>
              <a:spcAft>
                <a:spcPts val="0"/>
              </a:spcAft>
              <a:buClr>
                <a:srgbClr val="262626"/>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wn/up">
  <p:cSld name="Down/up">
    <p:bg>
      <p:bgPr>
        <a:solidFill>
          <a:schemeClr val="lt2"/>
        </a:solidFill>
      </p:bgPr>
    </p:bg>
    <p:spTree>
      <p:nvGrpSpPr>
        <p:cNvPr id="151" name="Shape 151"/>
        <p:cNvGrpSpPr/>
        <p:nvPr/>
      </p:nvGrpSpPr>
      <p:grpSpPr>
        <a:xfrm>
          <a:off x="0" y="0"/>
          <a:ext cx="0" cy="0"/>
          <a:chOff x="0" y="0"/>
          <a:chExt cx="0" cy="0"/>
        </a:xfrm>
      </p:grpSpPr>
      <p:sp>
        <p:nvSpPr>
          <p:cNvPr id="152" name="Google Shape;152;p30"/>
          <p:cNvSpPr/>
          <p:nvPr/>
        </p:nvSpPr>
        <p:spPr>
          <a:xfrm>
            <a:off x="3810" y="5039996"/>
            <a:ext cx="12192000" cy="182879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53" name="Google Shape;153;p30"/>
          <p:cNvGrpSpPr/>
          <p:nvPr/>
        </p:nvGrpSpPr>
        <p:grpSpPr>
          <a:xfrm>
            <a:off x="-21590" y="-8255"/>
            <a:ext cx="12024210" cy="6866255"/>
            <a:chOff x="-21590" y="-8255"/>
            <a:chExt cx="12024210" cy="6866255"/>
          </a:xfrm>
        </p:grpSpPr>
        <p:pic>
          <p:nvPicPr>
            <p:cNvPr descr="图片1" id="154" name="Google Shape;154;p30"/>
            <p:cNvPicPr preferRelativeResize="0"/>
            <p:nvPr/>
          </p:nvPicPr>
          <p:blipFill rotWithShape="1">
            <a:blip r:embed="rId2">
              <a:alphaModFix/>
            </a:blip>
            <a:srcRect b="0" l="75058" r="6056" t="58073"/>
            <a:stretch/>
          </p:blipFill>
          <p:spPr>
            <a:xfrm flipH="1">
              <a:off x="9707656" y="6083790"/>
              <a:ext cx="2294964" cy="774210"/>
            </a:xfrm>
            <a:prstGeom prst="rect">
              <a:avLst/>
            </a:prstGeom>
            <a:noFill/>
            <a:ln>
              <a:noFill/>
            </a:ln>
          </p:spPr>
        </p:pic>
        <p:pic>
          <p:nvPicPr>
            <p:cNvPr descr="C:\Users\kingsoft\Desktop\黄色.png黄色" id="155" name="Google Shape;155;p30"/>
            <p:cNvPicPr preferRelativeResize="0"/>
            <p:nvPr/>
          </p:nvPicPr>
          <p:blipFill rotWithShape="1">
            <a:blip r:embed="rId3">
              <a:alphaModFix/>
            </a:blip>
            <a:srcRect b="0" l="0" r="59078" t="0"/>
            <a:stretch/>
          </p:blipFill>
          <p:spPr>
            <a:xfrm>
              <a:off x="-21590" y="-8255"/>
              <a:ext cx="1517015" cy="906145"/>
            </a:xfrm>
            <a:prstGeom prst="rect">
              <a:avLst/>
            </a:prstGeom>
            <a:noFill/>
            <a:ln>
              <a:noFill/>
            </a:ln>
          </p:spPr>
        </p:pic>
      </p:grpSp>
      <p:sp>
        <p:nvSpPr>
          <p:cNvPr id="156" name="Google Shape;156;p30"/>
          <p:cNvSpPr txBox="1"/>
          <p:nvPr>
            <p:ph type="title"/>
          </p:nvPr>
        </p:nvSpPr>
        <p:spPr>
          <a:xfrm>
            <a:off x="604800" y="669600"/>
            <a:ext cx="10976400" cy="565200"/>
          </a:xfrm>
          <a:prstGeom prst="rect">
            <a:avLst/>
          </a:prstGeom>
          <a:noFill/>
          <a:ln>
            <a:noFill/>
          </a:ln>
        </p:spPr>
        <p:txBody>
          <a:bodyPr anchorCtr="0" anchor="ctr" bIns="38100" lIns="101600" spcFirstLastPara="1" rIns="76200" wrap="square" tIns="38100">
            <a:normAutofit/>
          </a:bodyPr>
          <a:lstStyle>
            <a:lvl1pPr lvl="0" algn="ctr">
              <a:lnSpc>
                <a:spcPct val="100000"/>
              </a:lnSpc>
              <a:spcBef>
                <a:spcPts val="0"/>
              </a:spcBef>
              <a:spcAft>
                <a:spcPts val="0"/>
              </a:spcAft>
              <a:buClr>
                <a:srgbClr val="262626"/>
              </a:buClr>
              <a:buSzPts val="3200"/>
              <a:buFont typeface="Arial"/>
              <a:buNone/>
              <a:defRPr sz="3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30"/>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0"/>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0"/>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b="0" i="0" sz="1200" u="none" cap="none" strike="noStrike">
                <a:solidFill>
                  <a:srgbClr val="888888"/>
                </a:solidFill>
                <a:latin typeface="Arial"/>
                <a:ea typeface="Arial"/>
                <a:cs typeface="Arial"/>
                <a:sym typeface="Arial"/>
              </a:defRPr>
            </a:lvl1pPr>
            <a:lvl2pPr indent="0" lvl="1" marL="0" algn="r">
              <a:spcBef>
                <a:spcPts val="0"/>
              </a:spcBef>
              <a:buNone/>
              <a:defRPr b="0" i="0" sz="1200" u="none" cap="none" strike="noStrike">
                <a:solidFill>
                  <a:srgbClr val="888888"/>
                </a:solidFill>
                <a:latin typeface="Arial"/>
                <a:ea typeface="Arial"/>
                <a:cs typeface="Arial"/>
                <a:sym typeface="Arial"/>
              </a:defRPr>
            </a:lvl2pPr>
            <a:lvl3pPr indent="0" lvl="2" marL="0" algn="r">
              <a:spcBef>
                <a:spcPts val="0"/>
              </a:spcBef>
              <a:buNone/>
              <a:defRPr b="0" i="0" sz="1200" u="none" cap="none" strike="noStrike">
                <a:solidFill>
                  <a:srgbClr val="888888"/>
                </a:solidFill>
                <a:latin typeface="Arial"/>
                <a:ea typeface="Arial"/>
                <a:cs typeface="Arial"/>
                <a:sym typeface="Arial"/>
              </a:defRPr>
            </a:lvl3pPr>
            <a:lvl4pPr indent="0" lvl="3" marL="0" algn="r">
              <a:spcBef>
                <a:spcPts val="0"/>
              </a:spcBef>
              <a:buNone/>
              <a:defRPr b="0" i="0" sz="1200" u="none" cap="none" strike="noStrike">
                <a:solidFill>
                  <a:srgbClr val="888888"/>
                </a:solidFill>
                <a:latin typeface="Arial"/>
                <a:ea typeface="Arial"/>
                <a:cs typeface="Arial"/>
                <a:sym typeface="Arial"/>
              </a:defRPr>
            </a:lvl4pPr>
            <a:lvl5pPr indent="0" lvl="4" marL="0" algn="r">
              <a:spcBef>
                <a:spcPts val="0"/>
              </a:spcBef>
              <a:buNone/>
              <a:defRPr b="0" i="0" sz="1200" u="none" cap="none" strike="noStrike">
                <a:solidFill>
                  <a:srgbClr val="888888"/>
                </a:solidFill>
                <a:latin typeface="Arial"/>
                <a:ea typeface="Arial"/>
                <a:cs typeface="Arial"/>
                <a:sym typeface="Arial"/>
              </a:defRPr>
            </a:lvl5pPr>
            <a:lvl6pPr indent="0" lvl="5" marL="0" algn="r">
              <a:spcBef>
                <a:spcPts val="0"/>
              </a:spcBef>
              <a:buNone/>
              <a:defRPr b="0" i="0" sz="1200" u="none" cap="none" strike="noStrike">
                <a:solidFill>
                  <a:srgbClr val="888888"/>
                </a:solidFill>
                <a:latin typeface="Arial"/>
                <a:ea typeface="Arial"/>
                <a:cs typeface="Arial"/>
                <a:sym typeface="Arial"/>
              </a:defRPr>
            </a:lvl6pPr>
            <a:lvl7pPr indent="0" lvl="6" marL="0" algn="r">
              <a:spcBef>
                <a:spcPts val="0"/>
              </a:spcBef>
              <a:buNone/>
              <a:defRPr b="0" i="0" sz="1200" u="none" cap="none" strike="noStrike">
                <a:solidFill>
                  <a:srgbClr val="888888"/>
                </a:solidFill>
                <a:latin typeface="Arial"/>
                <a:ea typeface="Arial"/>
                <a:cs typeface="Arial"/>
                <a:sym typeface="Arial"/>
              </a:defRPr>
            </a:lvl7pPr>
            <a:lvl8pPr indent="0" lvl="7" marL="0" algn="r">
              <a:spcBef>
                <a:spcPts val="0"/>
              </a:spcBef>
              <a:buNone/>
              <a:defRPr b="0" i="0" sz="1200" u="none" cap="none" strike="noStrike">
                <a:solidFill>
                  <a:srgbClr val="888888"/>
                </a:solidFill>
                <a:latin typeface="Arial"/>
                <a:ea typeface="Arial"/>
                <a:cs typeface="Arial"/>
                <a:sym typeface="Arial"/>
              </a:defRPr>
            </a:lvl8pPr>
            <a:lvl9pPr indent="0" lvl="8" mar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0" name="Google Shape;160;p30"/>
          <p:cNvSpPr txBox="1"/>
          <p:nvPr>
            <p:ph idx="1" type="body"/>
          </p:nvPr>
        </p:nvSpPr>
        <p:spPr>
          <a:xfrm>
            <a:off x="604837" y="1681200"/>
            <a:ext cx="10990800" cy="3211200"/>
          </a:xfrm>
          <a:prstGeom prst="rect">
            <a:avLst/>
          </a:prstGeom>
          <a:noFill/>
          <a:ln>
            <a:noFill/>
          </a:ln>
        </p:spPr>
        <p:txBody>
          <a:bodyPr anchorCtr="0" anchor="t" bIns="0" lIns="101600" spcFirstLastPara="1" rIns="82550" wrap="square" tIns="0">
            <a:normAutofit/>
          </a:bodyPr>
          <a:lstStyle>
            <a:lvl1pPr indent="-317500" lvl="0" marL="457200" algn="l">
              <a:lnSpc>
                <a:spcPct val="130000"/>
              </a:lnSpc>
              <a:spcBef>
                <a:spcPts val="0"/>
              </a:spcBef>
              <a:spcAft>
                <a:spcPts val="0"/>
              </a:spcAft>
              <a:buClr>
                <a:srgbClr val="262626"/>
              </a:buClr>
              <a:buSzPts val="1400"/>
              <a:buChar char="•"/>
              <a:defRPr sz="1400">
                <a:latin typeface="Arial"/>
                <a:ea typeface="Arial"/>
                <a:cs typeface="Arial"/>
                <a:sym typeface="Arial"/>
              </a:defRPr>
            </a:lvl1pPr>
            <a:lvl2pPr indent="-317500" lvl="1" marL="914400" algn="l">
              <a:lnSpc>
                <a:spcPct val="130000"/>
              </a:lnSpc>
              <a:spcBef>
                <a:spcPts val="1000"/>
              </a:spcBef>
              <a:spcAft>
                <a:spcPts val="0"/>
              </a:spcAft>
              <a:buClr>
                <a:srgbClr val="262626"/>
              </a:buClr>
              <a:buSzPts val="1400"/>
              <a:buChar char="•"/>
              <a:defRPr sz="1400">
                <a:latin typeface="Arial"/>
                <a:ea typeface="Arial"/>
                <a:cs typeface="Arial"/>
                <a:sym typeface="Arial"/>
              </a:defRPr>
            </a:lvl2pPr>
            <a:lvl3pPr indent="-317500" lvl="2" marL="1371600" algn="l">
              <a:lnSpc>
                <a:spcPct val="130000"/>
              </a:lnSpc>
              <a:spcBef>
                <a:spcPts val="1000"/>
              </a:spcBef>
              <a:spcAft>
                <a:spcPts val="0"/>
              </a:spcAft>
              <a:buClr>
                <a:srgbClr val="262626"/>
              </a:buClr>
              <a:buSzPts val="1400"/>
              <a:buChar char="•"/>
              <a:defRPr sz="1400">
                <a:latin typeface="Arial"/>
                <a:ea typeface="Arial"/>
                <a:cs typeface="Arial"/>
                <a:sym typeface="Arial"/>
              </a:defRPr>
            </a:lvl3pPr>
            <a:lvl4pPr indent="-317500" lvl="3" marL="1828800" algn="l">
              <a:lnSpc>
                <a:spcPct val="130000"/>
              </a:lnSpc>
              <a:spcBef>
                <a:spcPts val="1000"/>
              </a:spcBef>
              <a:spcAft>
                <a:spcPts val="0"/>
              </a:spcAft>
              <a:buClr>
                <a:srgbClr val="262626"/>
              </a:buClr>
              <a:buSzPts val="1400"/>
              <a:buChar char="•"/>
              <a:defRPr sz="1400">
                <a:latin typeface="Arial"/>
                <a:ea typeface="Arial"/>
                <a:cs typeface="Arial"/>
                <a:sym typeface="Arial"/>
              </a:defRPr>
            </a:lvl4pPr>
            <a:lvl5pPr indent="-317500" lvl="4" marL="2286000" algn="l">
              <a:lnSpc>
                <a:spcPct val="130000"/>
              </a:lnSpc>
              <a:spcBef>
                <a:spcPts val="1000"/>
              </a:spcBef>
              <a:spcAft>
                <a:spcPts val="0"/>
              </a:spcAft>
              <a:buClr>
                <a:srgbClr val="262626"/>
              </a:buClr>
              <a:buSzPts val="1400"/>
              <a:buChar char="•"/>
              <a:defRPr sz="1400">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30"/>
          <p:cNvSpPr txBox="1"/>
          <p:nvPr>
            <p:ph idx="2" type="body"/>
          </p:nvPr>
        </p:nvSpPr>
        <p:spPr>
          <a:xfrm>
            <a:off x="594000" y="5180400"/>
            <a:ext cx="11001600" cy="1011600"/>
          </a:xfrm>
          <a:prstGeom prst="rect">
            <a:avLst/>
          </a:prstGeom>
          <a:noFill/>
          <a:ln>
            <a:noFill/>
          </a:ln>
        </p:spPr>
        <p:txBody>
          <a:bodyPr anchorCtr="0" anchor="t" bIns="0" lIns="101600" spcFirstLastPara="1" rIns="82550" wrap="square" tIns="0">
            <a:normAutofit/>
          </a:bodyPr>
          <a:lstStyle>
            <a:lvl1pPr indent="-228600" lvl="0" marL="457200" algn="l">
              <a:lnSpc>
                <a:spcPct val="130000"/>
              </a:lnSpc>
              <a:spcBef>
                <a:spcPts val="0"/>
              </a:spcBef>
              <a:spcAft>
                <a:spcPts val="0"/>
              </a:spcAft>
              <a:buClr>
                <a:srgbClr val="262626"/>
              </a:buClr>
              <a:buSzPts val="1600"/>
              <a:buNone/>
              <a:defRPr>
                <a:latin typeface="Arial"/>
                <a:ea typeface="Arial"/>
                <a:cs typeface="Arial"/>
                <a:sym typeface="Arial"/>
              </a:defRPr>
            </a:lvl1pPr>
            <a:lvl2pPr indent="-342900" lvl="1" marL="914400" algn="l">
              <a:lnSpc>
                <a:spcPct val="130000"/>
              </a:lnSpc>
              <a:spcBef>
                <a:spcPts val="1000"/>
              </a:spcBef>
              <a:spcAft>
                <a:spcPts val="0"/>
              </a:spcAft>
              <a:buClr>
                <a:srgbClr val="262626"/>
              </a:buClr>
              <a:buSzPts val="1800"/>
              <a:buChar char="•"/>
              <a:defRPr/>
            </a:lvl2pPr>
            <a:lvl3pPr indent="-342900" lvl="2" marL="1371600" algn="l">
              <a:lnSpc>
                <a:spcPct val="130000"/>
              </a:lnSpc>
              <a:spcBef>
                <a:spcPts val="1000"/>
              </a:spcBef>
              <a:spcAft>
                <a:spcPts val="0"/>
              </a:spcAft>
              <a:buClr>
                <a:srgbClr val="262626"/>
              </a:buClr>
              <a:buSzPts val="1800"/>
              <a:buChar char="•"/>
              <a:defRPr/>
            </a:lvl3pPr>
            <a:lvl4pPr indent="-342900" lvl="3" marL="1828800" algn="l">
              <a:lnSpc>
                <a:spcPct val="130000"/>
              </a:lnSpc>
              <a:spcBef>
                <a:spcPts val="1000"/>
              </a:spcBef>
              <a:spcAft>
                <a:spcPts val="0"/>
              </a:spcAft>
              <a:buClr>
                <a:srgbClr val="262626"/>
              </a:buClr>
              <a:buSzPts val="1800"/>
              <a:buChar char="•"/>
              <a:defRPr/>
            </a:lvl4pPr>
            <a:lvl5pPr indent="-342900" lvl="4" marL="2286000" algn="l">
              <a:lnSpc>
                <a:spcPct val="130000"/>
              </a:lnSpc>
              <a:spcBef>
                <a:spcPts val="1000"/>
              </a:spcBef>
              <a:spcAft>
                <a:spcPts val="0"/>
              </a:spcAft>
              <a:buClr>
                <a:srgbClr val="262626"/>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istband">
  <p:cSld name="Waistband">
    <p:bg>
      <p:bgPr>
        <a:solidFill>
          <a:schemeClr val="dk2"/>
        </a:solidFill>
      </p:bgPr>
    </p:bg>
    <p:spTree>
      <p:nvGrpSpPr>
        <p:cNvPr id="162" name="Shape 162"/>
        <p:cNvGrpSpPr/>
        <p:nvPr/>
      </p:nvGrpSpPr>
      <p:grpSpPr>
        <a:xfrm>
          <a:off x="0" y="0"/>
          <a:ext cx="0" cy="0"/>
          <a:chOff x="0" y="0"/>
          <a:chExt cx="0" cy="0"/>
        </a:xfrm>
      </p:grpSpPr>
      <p:sp>
        <p:nvSpPr>
          <p:cNvPr id="163" name="Google Shape;163;p31"/>
          <p:cNvSpPr/>
          <p:nvPr/>
        </p:nvSpPr>
        <p:spPr>
          <a:xfrm>
            <a:off x="0" y="958589"/>
            <a:ext cx="12192000" cy="493955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64" name="Google Shape;164;p31"/>
          <p:cNvGrpSpPr/>
          <p:nvPr/>
        </p:nvGrpSpPr>
        <p:grpSpPr>
          <a:xfrm>
            <a:off x="0" y="-6350"/>
            <a:ext cx="12195809" cy="6864350"/>
            <a:chOff x="0" y="-6350"/>
            <a:chExt cx="12195809" cy="6864350"/>
          </a:xfrm>
        </p:grpSpPr>
        <p:pic>
          <p:nvPicPr>
            <p:cNvPr descr="C:\Users\kingsoft\Desktop\黄色.png黄色" id="165" name="Google Shape;165;p31"/>
            <p:cNvPicPr preferRelativeResize="0"/>
            <p:nvPr/>
          </p:nvPicPr>
          <p:blipFill rotWithShape="1">
            <a:blip r:embed="rId2">
              <a:alphaModFix/>
            </a:blip>
            <a:srcRect b="0" l="0" r="60032" t="0"/>
            <a:stretch/>
          </p:blipFill>
          <p:spPr>
            <a:xfrm flipH="1">
              <a:off x="9434286" y="-6350"/>
              <a:ext cx="2761523" cy="1688904"/>
            </a:xfrm>
            <a:prstGeom prst="rect">
              <a:avLst/>
            </a:prstGeom>
            <a:noFill/>
            <a:ln>
              <a:noFill/>
            </a:ln>
          </p:spPr>
        </p:pic>
        <p:pic>
          <p:nvPicPr>
            <p:cNvPr descr="C:\Users\kingsoft\Desktop\黄色.png黄色" id="166" name="Google Shape;166;p31"/>
            <p:cNvPicPr preferRelativeResize="0"/>
            <p:nvPr/>
          </p:nvPicPr>
          <p:blipFill rotWithShape="1">
            <a:blip r:embed="rId2">
              <a:alphaModFix/>
            </a:blip>
            <a:srcRect b="0" l="0" r="60032" t="0"/>
            <a:stretch/>
          </p:blipFill>
          <p:spPr>
            <a:xfrm flipH="1" rot="10800000">
              <a:off x="0" y="5169096"/>
              <a:ext cx="2761523" cy="1688904"/>
            </a:xfrm>
            <a:prstGeom prst="rect">
              <a:avLst/>
            </a:prstGeom>
            <a:noFill/>
            <a:ln>
              <a:noFill/>
            </a:ln>
          </p:spPr>
        </p:pic>
      </p:grpSp>
      <p:sp>
        <p:nvSpPr>
          <p:cNvPr id="167" name="Google Shape;167;p31"/>
          <p:cNvSpPr txBox="1"/>
          <p:nvPr>
            <p:ph type="title"/>
          </p:nvPr>
        </p:nvSpPr>
        <p:spPr>
          <a:xfrm>
            <a:off x="1522800" y="1339200"/>
            <a:ext cx="9144000" cy="2386800"/>
          </a:xfrm>
          <a:prstGeom prst="rect">
            <a:avLst/>
          </a:prstGeom>
          <a:noFill/>
          <a:ln>
            <a:noFill/>
          </a:ln>
        </p:spPr>
        <p:txBody>
          <a:bodyPr anchorCtr="0" anchor="b" bIns="38100" lIns="101600" spcFirstLastPara="1" rIns="76200" wrap="square" tIns="38100">
            <a:normAutofit/>
          </a:bodyPr>
          <a:lstStyle>
            <a:lvl1pPr lvl="0" algn="ctr">
              <a:lnSpc>
                <a:spcPct val="100000"/>
              </a:lnSpc>
              <a:spcBef>
                <a:spcPts val="0"/>
              </a:spcBef>
              <a:spcAft>
                <a:spcPts val="0"/>
              </a:spcAft>
              <a:buClr>
                <a:srgbClr val="262626"/>
              </a:buClr>
              <a:buSzPts val="6000"/>
              <a:buFont typeface="Arial"/>
              <a:buNone/>
              <a:defRPr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31"/>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31"/>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1"/>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b="0" i="0" sz="1200" u="none" cap="none" strike="noStrike">
                <a:solidFill>
                  <a:srgbClr val="888888"/>
                </a:solidFill>
                <a:latin typeface="Arial"/>
                <a:ea typeface="Arial"/>
                <a:cs typeface="Arial"/>
                <a:sym typeface="Arial"/>
              </a:defRPr>
            </a:lvl1pPr>
            <a:lvl2pPr indent="0" lvl="1" marL="0" algn="r">
              <a:spcBef>
                <a:spcPts val="0"/>
              </a:spcBef>
              <a:buNone/>
              <a:defRPr b="0" i="0" sz="1200" u="none" cap="none" strike="noStrike">
                <a:solidFill>
                  <a:srgbClr val="888888"/>
                </a:solidFill>
                <a:latin typeface="Arial"/>
                <a:ea typeface="Arial"/>
                <a:cs typeface="Arial"/>
                <a:sym typeface="Arial"/>
              </a:defRPr>
            </a:lvl2pPr>
            <a:lvl3pPr indent="0" lvl="2" marL="0" algn="r">
              <a:spcBef>
                <a:spcPts val="0"/>
              </a:spcBef>
              <a:buNone/>
              <a:defRPr b="0" i="0" sz="1200" u="none" cap="none" strike="noStrike">
                <a:solidFill>
                  <a:srgbClr val="888888"/>
                </a:solidFill>
                <a:latin typeface="Arial"/>
                <a:ea typeface="Arial"/>
                <a:cs typeface="Arial"/>
                <a:sym typeface="Arial"/>
              </a:defRPr>
            </a:lvl3pPr>
            <a:lvl4pPr indent="0" lvl="3" marL="0" algn="r">
              <a:spcBef>
                <a:spcPts val="0"/>
              </a:spcBef>
              <a:buNone/>
              <a:defRPr b="0" i="0" sz="1200" u="none" cap="none" strike="noStrike">
                <a:solidFill>
                  <a:srgbClr val="888888"/>
                </a:solidFill>
                <a:latin typeface="Arial"/>
                <a:ea typeface="Arial"/>
                <a:cs typeface="Arial"/>
                <a:sym typeface="Arial"/>
              </a:defRPr>
            </a:lvl4pPr>
            <a:lvl5pPr indent="0" lvl="4" marL="0" algn="r">
              <a:spcBef>
                <a:spcPts val="0"/>
              </a:spcBef>
              <a:buNone/>
              <a:defRPr b="0" i="0" sz="1200" u="none" cap="none" strike="noStrike">
                <a:solidFill>
                  <a:srgbClr val="888888"/>
                </a:solidFill>
                <a:latin typeface="Arial"/>
                <a:ea typeface="Arial"/>
                <a:cs typeface="Arial"/>
                <a:sym typeface="Arial"/>
              </a:defRPr>
            </a:lvl5pPr>
            <a:lvl6pPr indent="0" lvl="5" marL="0" algn="r">
              <a:spcBef>
                <a:spcPts val="0"/>
              </a:spcBef>
              <a:buNone/>
              <a:defRPr b="0" i="0" sz="1200" u="none" cap="none" strike="noStrike">
                <a:solidFill>
                  <a:srgbClr val="888888"/>
                </a:solidFill>
                <a:latin typeface="Arial"/>
                <a:ea typeface="Arial"/>
                <a:cs typeface="Arial"/>
                <a:sym typeface="Arial"/>
              </a:defRPr>
            </a:lvl6pPr>
            <a:lvl7pPr indent="0" lvl="6" marL="0" algn="r">
              <a:spcBef>
                <a:spcPts val="0"/>
              </a:spcBef>
              <a:buNone/>
              <a:defRPr b="0" i="0" sz="1200" u="none" cap="none" strike="noStrike">
                <a:solidFill>
                  <a:srgbClr val="888888"/>
                </a:solidFill>
                <a:latin typeface="Arial"/>
                <a:ea typeface="Arial"/>
                <a:cs typeface="Arial"/>
                <a:sym typeface="Arial"/>
              </a:defRPr>
            </a:lvl7pPr>
            <a:lvl8pPr indent="0" lvl="7" marL="0" algn="r">
              <a:spcBef>
                <a:spcPts val="0"/>
              </a:spcBef>
              <a:buNone/>
              <a:defRPr b="0" i="0" sz="1200" u="none" cap="none" strike="noStrike">
                <a:solidFill>
                  <a:srgbClr val="888888"/>
                </a:solidFill>
                <a:latin typeface="Arial"/>
                <a:ea typeface="Arial"/>
                <a:cs typeface="Arial"/>
                <a:sym typeface="Arial"/>
              </a:defRPr>
            </a:lvl8pPr>
            <a:lvl9pPr indent="0" lvl="8" mar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1" name="Google Shape;171;p31"/>
          <p:cNvSpPr txBox="1"/>
          <p:nvPr>
            <p:ph idx="1" type="body"/>
          </p:nvPr>
        </p:nvSpPr>
        <p:spPr>
          <a:xfrm>
            <a:off x="1522413" y="3862800"/>
            <a:ext cx="9144000" cy="1656000"/>
          </a:xfrm>
          <a:prstGeom prst="rect">
            <a:avLst/>
          </a:prstGeom>
          <a:noFill/>
          <a:ln>
            <a:noFill/>
          </a:ln>
        </p:spPr>
        <p:txBody>
          <a:bodyPr anchorCtr="0" anchor="t" bIns="0" lIns="101600" spcFirstLastPara="1" rIns="82550" wrap="square" tIns="0">
            <a:normAutofit/>
          </a:bodyPr>
          <a:lstStyle>
            <a:lvl1pPr indent="-330200" lvl="0" marL="457200" algn="ctr">
              <a:lnSpc>
                <a:spcPct val="130000"/>
              </a:lnSpc>
              <a:spcBef>
                <a:spcPts val="0"/>
              </a:spcBef>
              <a:spcAft>
                <a:spcPts val="0"/>
              </a:spcAft>
              <a:buClr>
                <a:srgbClr val="262626"/>
              </a:buClr>
              <a:buSzPts val="1600"/>
              <a:buChar char="•"/>
              <a:defRPr>
                <a:latin typeface="Arial"/>
                <a:ea typeface="Arial"/>
                <a:cs typeface="Arial"/>
                <a:sym typeface="Arial"/>
              </a:defRPr>
            </a:lvl1pPr>
            <a:lvl2pPr indent="-342900" lvl="1" marL="914400" algn="l">
              <a:lnSpc>
                <a:spcPct val="130000"/>
              </a:lnSpc>
              <a:spcBef>
                <a:spcPts val="1000"/>
              </a:spcBef>
              <a:spcAft>
                <a:spcPts val="0"/>
              </a:spcAft>
              <a:buClr>
                <a:srgbClr val="262626"/>
              </a:buClr>
              <a:buSzPts val="1800"/>
              <a:buChar char="•"/>
              <a:defRPr/>
            </a:lvl2pPr>
            <a:lvl3pPr indent="-342900" lvl="2" marL="1371600" algn="l">
              <a:lnSpc>
                <a:spcPct val="130000"/>
              </a:lnSpc>
              <a:spcBef>
                <a:spcPts val="1000"/>
              </a:spcBef>
              <a:spcAft>
                <a:spcPts val="0"/>
              </a:spcAft>
              <a:buClr>
                <a:srgbClr val="262626"/>
              </a:buClr>
              <a:buSzPts val="1800"/>
              <a:buChar char="•"/>
              <a:defRPr/>
            </a:lvl3pPr>
            <a:lvl4pPr indent="-342900" lvl="3" marL="1828800" algn="l">
              <a:lnSpc>
                <a:spcPct val="130000"/>
              </a:lnSpc>
              <a:spcBef>
                <a:spcPts val="1000"/>
              </a:spcBef>
              <a:spcAft>
                <a:spcPts val="0"/>
              </a:spcAft>
              <a:buClr>
                <a:srgbClr val="262626"/>
              </a:buClr>
              <a:buSzPts val="1800"/>
              <a:buChar char="•"/>
              <a:defRPr/>
            </a:lvl4pPr>
            <a:lvl5pPr indent="-342900" lvl="4" marL="2286000" algn="l">
              <a:lnSpc>
                <a:spcPct val="130000"/>
              </a:lnSpc>
              <a:spcBef>
                <a:spcPts val="1000"/>
              </a:spcBef>
              <a:spcAft>
                <a:spcPts val="0"/>
              </a:spcAft>
              <a:buClr>
                <a:srgbClr val="262626"/>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alpha val="49803"/>
          </a:schemeClr>
        </a:solidFill>
      </p:bgPr>
    </p:bg>
    <p:spTree>
      <p:nvGrpSpPr>
        <p:cNvPr id="23" name="Shape 23"/>
        <p:cNvGrpSpPr/>
        <p:nvPr/>
      </p:nvGrpSpPr>
      <p:grpSpPr>
        <a:xfrm>
          <a:off x="0" y="0"/>
          <a:ext cx="0" cy="0"/>
          <a:chOff x="0" y="0"/>
          <a:chExt cx="0" cy="0"/>
        </a:xfrm>
      </p:grpSpPr>
      <p:pic>
        <p:nvPicPr>
          <p:cNvPr descr="C:\Users\kingsoft\Desktop\223副本.png223副本" id="24" name="Google Shape;24;p15"/>
          <p:cNvPicPr preferRelativeResize="0"/>
          <p:nvPr/>
        </p:nvPicPr>
        <p:blipFill rotWithShape="1">
          <a:blip r:embed="rId2">
            <a:alphaModFix/>
          </a:blip>
          <a:srcRect b="0" l="0" r="0" t="0"/>
          <a:stretch/>
        </p:blipFill>
        <p:spPr>
          <a:xfrm>
            <a:off x="-1" y="635"/>
            <a:ext cx="12192001" cy="3019425"/>
          </a:xfrm>
          <a:prstGeom prst="rect">
            <a:avLst/>
          </a:prstGeom>
          <a:noFill/>
          <a:ln>
            <a:noFill/>
          </a:ln>
        </p:spPr>
      </p:pic>
      <p:pic>
        <p:nvPicPr>
          <p:cNvPr descr="图片1" id="25" name="Google Shape;25;p15"/>
          <p:cNvPicPr preferRelativeResize="0"/>
          <p:nvPr/>
        </p:nvPicPr>
        <p:blipFill rotWithShape="1">
          <a:blip r:embed="rId3">
            <a:alphaModFix/>
          </a:blip>
          <a:srcRect b="0" l="0" r="0" t="0"/>
          <a:stretch/>
        </p:blipFill>
        <p:spPr>
          <a:xfrm>
            <a:off x="-1" y="3020060"/>
            <a:ext cx="12192002" cy="3839210"/>
          </a:xfrm>
          <a:prstGeom prst="rect">
            <a:avLst/>
          </a:prstGeom>
          <a:noFill/>
          <a:ln>
            <a:noFill/>
          </a:ln>
        </p:spPr>
      </p:pic>
      <p:sp>
        <p:nvSpPr>
          <p:cNvPr id="26" name="Google Shape;26;p15"/>
          <p:cNvSpPr txBox="1"/>
          <p:nvPr>
            <p:ph type="title"/>
          </p:nvPr>
        </p:nvSpPr>
        <p:spPr>
          <a:xfrm>
            <a:off x="669882" y="824230"/>
            <a:ext cx="10852237" cy="441964"/>
          </a:xfrm>
          <a:prstGeom prst="rect">
            <a:avLst/>
          </a:prstGeom>
          <a:noFill/>
          <a:ln>
            <a:noFill/>
          </a:ln>
        </p:spPr>
        <p:txBody>
          <a:bodyPr anchorCtr="0" anchor="t" bIns="38100" lIns="101600" spcFirstLastPara="1" rIns="76200" wrap="square" tIns="38100">
            <a:noAutofit/>
          </a:bodyPr>
          <a:lstStyle>
            <a:lvl1pPr lvl="0" marR="0" algn="ctr">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nd title">
  <p:cSld name="Picture and title">
    <p:bg>
      <p:bgPr>
        <a:solidFill>
          <a:schemeClr val="dk2"/>
        </a:solidFill>
      </p:bgPr>
    </p:bg>
    <p:spTree>
      <p:nvGrpSpPr>
        <p:cNvPr id="30" name="Shape 30"/>
        <p:cNvGrpSpPr/>
        <p:nvPr/>
      </p:nvGrpSpPr>
      <p:grpSpPr>
        <a:xfrm>
          <a:off x="0" y="0"/>
          <a:ext cx="0" cy="0"/>
          <a:chOff x="0" y="0"/>
          <a:chExt cx="0" cy="0"/>
        </a:xfrm>
      </p:grpSpPr>
      <p:pic>
        <p:nvPicPr>
          <p:cNvPr descr="图片1" id="31" name="Google Shape;31;p16"/>
          <p:cNvPicPr preferRelativeResize="0"/>
          <p:nvPr/>
        </p:nvPicPr>
        <p:blipFill rotWithShape="1">
          <a:blip r:embed="rId2">
            <a:alphaModFix/>
          </a:blip>
          <a:srcRect b="0" l="0" r="0" t="0"/>
          <a:stretch/>
        </p:blipFill>
        <p:spPr>
          <a:xfrm>
            <a:off x="40640" y="5163820"/>
            <a:ext cx="12151360" cy="1684020"/>
          </a:xfrm>
          <a:prstGeom prst="rect">
            <a:avLst/>
          </a:prstGeom>
          <a:noFill/>
          <a:ln>
            <a:noFill/>
          </a:ln>
        </p:spPr>
      </p:pic>
      <p:sp>
        <p:nvSpPr>
          <p:cNvPr id="32" name="Google Shape;32;p16"/>
          <p:cNvSpPr txBox="1"/>
          <p:nvPr>
            <p:ph type="title"/>
          </p:nvPr>
        </p:nvSpPr>
        <p:spPr>
          <a:xfrm>
            <a:off x="669930" y="443234"/>
            <a:ext cx="10852237" cy="441964"/>
          </a:xfrm>
          <a:prstGeom prst="rect">
            <a:avLst/>
          </a:prstGeom>
          <a:noFill/>
          <a:ln>
            <a:noFill/>
          </a:ln>
        </p:spPr>
        <p:txBody>
          <a:bodyPr anchorCtr="0" anchor="t" bIns="38100" lIns="101600" spcFirstLastPara="1" rIns="76200" wrap="square" tIns="38100">
            <a:noAutofit/>
          </a:bodyPr>
          <a:lstStyle>
            <a:lvl1pPr lvl="0" marR="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p:nvPr>
            <p:ph idx="2" type="pic"/>
          </p:nvPr>
        </p:nvSpPr>
        <p:spPr>
          <a:xfrm>
            <a:off x="669930" y="952508"/>
            <a:ext cx="5283242" cy="5388907"/>
          </a:xfrm>
          <a:prstGeom prst="rect">
            <a:avLst/>
          </a:prstGeom>
          <a:noFill/>
          <a:ln>
            <a:noFill/>
          </a:ln>
        </p:spPr>
      </p:sp>
      <p:sp>
        <p:nvSpPr>
          <p:cNvPr id="34" name="Google Shape;34;p16"/>
          <p:cNvSpPr txBox="1"/>
          <p:nvPr>
            <p:ph idx="1" type="body"/>
          </p:nvPr>
        </p:nvSpPr>
        <p:spPr>
          <a:xfrm>
            <a:off x="6238925" y="952508"/>
            <a:ext cx="5283242" cy="5388907"/>
          </a:xfrm>
          <a:prstGeom prst="rect">
            <a:avLst/>
          </a:prstGeom>
          <a:noFill/>
          <a:ln>
            <a:noFill/>
          </a:ln>
        </p:spPr>
        <p:txBody>
          <a:bodyPr anchorCtr="0" anchor="t" bIns="0" lIns="101600" spcFirstLastPara="1" rIns="82550" wrap="square" tIns="0">
            <a:normAutofit/>
          </a:bodyPr>
          <a:lstStyle>
            <a:lvl1pPr indent="-330200" lvl="0" marL="457200" marR="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42900" lvl="1" marL="914400" algn="l">
              <a:lnSpc>
                <a:spcPct val="130000"/>
              </a:lnSpc>
              <a:spcBef>
                <a:spcPts val="1000"/>
              </a:spcBef>
              <a:spcAft>
                <a:spcPts val="0"/>
              </a:spcAft>
              <a:buClr>
                <a:srgbClr val="262626"/>
              </a:buClr>
              <a:buSzPts val="1800"/>
              <a:buChar char="•"/>
              <a:defRPr/>
            </a:lvl2pPr>
            <a:lvl3pPr indent="-342900" lvl="2" marL="1371600" algn="l">
              <a:lnSpc>
                <a:spcPct val="130000"/>
              </a:lnSpc>
              <a:spcBef>
                <a:spcPts val="1000"/>
              </a:spcBef>
              <a:spcAft>
                <a:spcPts val="0"/>
              </a:spcAft>
              <a:buClr>
                <a:srgbClr val="262626"/>
              </a:buClr>
              <a:buSzPts val="1800"/>
              <a:buChar char="•"/>
              <a:defRPr/>
            </a:lvl3pPr>
            <a:lvl4pPr indent="-342900" lvl="3" marL="1828800" algn="l">
              <a:lnSpc>
                <a:spcPct val="130000"/>
              </a:lnSpc>
              <a:spcBef>
                <a:spcPts val="1000"/>
              </a:spcBef>
              <a:spcAft>
                <a:spcPts val="0"/>
              </a:spcAft>
              <a:buClr>
                <a:srgbClr val="262626"/>
              </a:buClr>
              <a:buSzPts val="1800"/>
              <a:buChar char="•"/>
              <a:defRPr/>
            </a:lvl4pPr>
            <a:lvl5pPr indent="-342900" lvl="4" marL="2286000" algn="l">
              <a:lnSpc>
                <a:spcPct val="130000"/>
              </a:lnSpc>
              <a:spcBef>
                <a:spcPts val="1000"/>
              </a:spcBef>
              <a:spcAft>
                <a:spcPts val="0"/>
              </a:spcAft>
              <a:buClr>
                <a:srgbClr val="262626"/>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6"/>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p:cSld name="General">
    <p:bg>
      <p:bgPr>
        <a:solidFill>
          <a:schemeClr val="dk2"/>
        </a:solidFill>
      </p:bgPr>
    </p:bg>
    <p:spTree>
      <p:nvGrpSpPr>
        <p:cNvPr id="38" name="Shape 38"/>
        <p:cNvGrpSpPr/>
        <p:nvPr/>
      </p:nvGrpSpPr>
      <p:grpSpPr>
        <a:xfrm>
          <a:off x="0" y="0"/>
          <a:ext cx="0" cy="0"/>
          <a:chOff x="0" y="0"/>
          <a:chExt cx="0" cy="0"/>
        </a:xfrm>
      </p:grpSpPr>
      <p:grpSp>
        <p:nvGrpSpPr>
          <p:cNvPr id="39" name="Google Shape;39;p17"/>
          <p:cNvGrpSpPr/>
          <p:nvPr/>
        </p:nvGrpSpPr>
        <p:grpSpPr>
          <a:xfrm>
            <a:off x="-21590" y="-8255"/>
            <a:ext cx="12024210" cy="6866255"/>
            <a:chOff x="-21590" y="-8255"/>
            <a:chExt cx="12024210" cy="6866255"/>
          </a:xfrm>
        </p:grpSpPr>
        <p:pic>
          <p:nvPicPr>
            <p:cNvPr descr="图片1" id="40" name="Google Shape;40;p17"/>
            <p:cNvPicPr preferRelativeResize="0"/>
            <p:nvPr/>
          </p:nvPicPr>
          <p:blipFill rotWithShape="1">
            <a:blip r:embed="rId2">
              <a:alphaModFix/>
            </a:blip>
            <a:srcRect b="0" l="75058" r="6056" t="58073"/>
            <a:stretch/>
          </p:blipFill>
          <p:spPr>
            <a:xfrm flipH="1">
              <a:off x="9707656" y="6083790"/>
              <a:ext cx="2294964" cy="774210"/>
            </a:xfrm>
            <a:prstGeom prst="rect">
              <a:avLst/>
            </a:prstGeom>
            <a:noFill/>
            <a:ln>
              <a:noFill/>
            </a:ln>
          </p:spPr>
        </p:pic>
        <p:pic>
          <p:nvPicPr>
            <p:cNvPr descr="C:\Users\kingsoft\Desktop\黄色.png黄色" id="41" name="Google Shape;41;p17"/>
            <p:cNvPicPr preferRelativeResize="0"/>
            <p:nvPr/>
          </p:nvPicPr>
          <p:blipFill rotWithShape="1">
            <a:blip r:embed="rId3">
              <a:alphaModFix/>
            </a:blip>
            <a:srcRect b="0" l="0" r="59078" t="0"/>
            <a:stretch/>
          </p:blipFill>
          <p:spPr>
            <a:xfrm>
              <a:off x="-21590" y="-8255"/>
              <a:ext cx="1517015" cy="906145"/>
            </a:xfrm>
            <a:prstGeom prst="rect">
              <a:avLst/>
            </a:prstGeom>
            <a:noFill/>
            <a:ln>
              <a:noFill/>
            </a:ln>
          </p:spPr>
        </p:pic>
      </p:grpSp>
      <p:sp>
        <p:nvSpPr>
          <p:cNvPr id="42" name="Google Shape;42;p17"/>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right">
  <p:cSld name="Left/right">
    <p:bg>
      <p:bgPr>
        <a:solidFill>
          <a:schemeClr val="lt2"/>
        </a:solidFill>
      </p:bgPr>
    </p:bg>
    <p:spTree>
      <p:nvGrpSpPr>
        <p:cNvPr id="45" name="Shape 45"/>
        <p:cNvGrpSpPr/>
        <p:nvPr/>
      </p:nvGrpSpPr>
      <p:grpSpPr>
        <a:xfrm>
          <a:off x="0" y="0"/>
          <a:ext cx="0" cy="0"/>
          <a:chOff x="0" y="0"/>
          <a:chExt cx="0" cy="0"/>
        </a:xfrm>
      </p:grpSpPr>
      <p:sp>
        <p:nvSpPr>
          <p:cNvPr id="46" name="Google Shape;46;p18"/>
          <p:cNvSpPr/>
          <p:nvPr/>
        </p:nvSpPr>
        <p:spPr>
          <a:xfrm>
            <a:off x="-35560" y="-4445"/>
            <a:ext cx="5041265" cy="686625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47" name="Google Shape;47;p18"/>
          <p:cNvGrpSpPr/>
          <p:nvPr/>
        </p:nvGrpSpPr>
        <p:grpSpPr>
          <a:xfrm>
            <a:off x="-21590" y="-8255"/>
            <a:ext cx="12024210" cy="6866255"/>
            <a:chOff x="-21590" y="-8255"/>
            <a:chExt cx="12024210" cy="6866255"/>
          </a:xfrm>
        </p:grpSpPr>
        <p:pic>
          <p:nvPicPr>
            <p:cNvPr descr="图片1" id="48" name="Google Shape;48;p18"/>
            <p:cNvPicPr preferRelativeResize="0"/>
            <p:nvPr/>
          </p:nvPicPr>
          <p:blipFill rotWithShape="1">
            <a:blip r:embed="rId2">
              <a:alphaModFix/>
            </a:blip>
            <a:srcRect b="0" l="75058" r="6056" t="58073"/>
            <a:stretch/>
          </p:blipFill>
          <p:spPr>
            <a:xfrm flipH="1">
              <a:off x="9707656" y="6083790"/>
              <a:ext cx="2294964" cy="774210"/>
            </a:xfrm>
            <a:prstGeom prst="rect">
              <a:avLst/>
            </a:prstGeom>
            <a:noFill/>
            <a:ln>
              <a:noFill/>
            </a:ln>
          </p:spPr>
        </p:pic>
        <p:pic>
          <p:nvPicPr>
            <p:cNvPr descr="C:\Users\kingsoft\Desktop\黄色.png黄色" id="49" name="Google Shape;49;p18"/>
            <p:cNvPicPr preferRelativeResize="0"/>
            <p:nvPr/>
          </p:nvPicPr>
          <p:blipFill rotWithShape="1">
            <a:blip r:embed="rId3">
              <a:alphaModFix/>
            </a:blip>
            <a:srcRect b="0" l="0" r="59078" t="0"/>
            <a:stretch/>
          </p:blipFill>
          <p:spPr>
            <a:xfrm>
              <a:off x="-21590" y="-8255"/>
              <a:ext cx="1517015" cy="906145"/>
            </a:xfrm>
            <a:prstGeom prst="rect">
              <a:avLst/>
            </a:prstGeom>
            <a:noFill/>
            <a:ln>
              <a:noFill/>
            </a:ln>
          </p:spPr>
        </p:pic>
      </p:grpSp>
      <p:sp>
        <p:nvSpPr>
          <p:cNvPr id="50" name="Google Shape;50;p18"/>
          <p:cNvSpPr txBox="1"/>
          <p:nvPr>
            <p:ph type="title"/>
          </p:nvPr>
        </p:nvSpPr>
        <p:spPr>
          <a:xfrm>
            <a:off x="583200" y="770400"/>
            <a:ext cx="3960000" cy="882000"/>
          </a:xfrm>
          <a:prstGeom prst="rect">
            <a:avLst/>
          </a:prstGeom>
          <a:noFill/>
          <a:ln>
            <a:noFill/>
          </a:ln>
        </p:spPr>
        <p:txBody>
          <a:bodyPr anchorCtr="0" anchor="ctr" bIns="38100" lIns="101600" spcFirstLastPara="1" rIns="76200" wrap="square" tIns="38100">
            <a:normAutofit/>
          </a:bodyPr>
          <a:lstStyle>
            <a:lvl1pPr lvl="0" algn="l">
              <a:lnSpc>
                <a:spcPct val="100000"/>
              </a:lnSpc>
              <a:spcBef>
                <a:spcPts val="0"/>
              </a:spcBef>
              <a:spcAft>
                <a:spcPts val="0"/>
              </a:spcAft>
              <a:buClr>
                <a:srgbClr val="262626"/>
              </a:buClr>
              <a:buSzPts val="3600"/>
              <a:buFont typeface="Arial"/>
              <a:buNone/>
              <a:defRPr sz="36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b="0" i="0" sz="1200" u="none" cap="none" strike="noStrike">
                <a:solidFill>
                  <a:srgbClr val="888888"/>
                </a:solidFill>
                <a:latin typeface="Arial"/>
                <a:ea typeface="Arial"/>
                <a:cs typeface="Arial"/>
                <a:sym typeface="Arial"/>
              </a:defRPr>
            </a:lvl1pPr>
            <a:lvl2pPr indent="0" lvl="1" marL="0" algn="r">
              <a:spcBef>
                <a:spcPts val="0"/>
              </a:spcBef>
              <a:buNone/>
              <a:defRPr b="0" i="0" sz="1200" u="none" cap="none" strike="noStrike">
                <a:solidFill>
                  <a:srgbClr val="888888"/>
                </a:solidFill>
                <a:latin typeface="Arial"/>
                <a:ea typeface="Arial"/>
                <a:cs typeface="Arial"/>
                <a:sym typeface="Arial"/>
              </a:defRPr>
            </a:lvl2pPr>
            <a:lvl3pPr indent="0" lvl="2" marL="0" algn="r">
              <a:spcBef>
                <a:spcPts val="0"/>
              </a:spcBef>
              <a:buNone/>
              <a:defRPr b="0" i="0" sz="1200" u="none" cap="none" strike="noStrike">
                <a:solidFill>
                  <a:srgbClr val="888888"/>
                </a:solidFill>
                <a:latin typeface="Arial"/>
                <a:ea typeface="Arial"/>
                <a:cs typeface="Arial"/>
                <a:sym typeface="Arial"/>
              </a:defRPr>
            </a:lvl3pPr>
            <a:lvl4pPr indent="0" lvl="3" marL="0" algn="r">
              <a:spcBef>
                <a:spcPts val="0"/>
              </a:spcBef>
              <a:buNone/>
              <a:defRPr b="0" i="0" sz="1200" u="none" cap="none" strike="noStrike">
                <a:solidFill>
                  <a:srgbClr val="888888"/>
                </a:solidFill>
                <a:latin typeface="Arial"/>
                <a:ea typeface="Arial"/>
                <a:cs typeface="Arial"/>
                <a:sym typeface="Arial"/>
              </a:defRPr>
            </a:lvl4pPr>
            <a:lvl5pPr indent="0" lvl="4" marL="0" algn="r">
              <a:spcBef>
                <a:spcPts val="0"/>
              </a:spcBef>
              <a:buNone/>
              <a:defRPr b="0" i="0" sz="1200" u="none" cap="none" strike="noStrike">
                <a:solidFill>
                  <a:srgbClr val="888888"/>
                </a:solidFill>
                <a:latin typeface="Arial"/>
                <a:ea typeface="Arial"/>
                <a:cs typeface="Arial"/>
                <a:sym typeface="Arial"/>
              </a:defRPr>
            </a:lvl5pPr>
            <a:lvl6pPr indent="0" lvl="5" marL="0" algn="r">
              <a:spcBef>
                <a:spcPts val="0"/>
              </a:spcBef>
              <a:buNone/>
              <a:defRPr b="0" i="0" sz="1200" u="none" cap="none" strike="noStrike">
                <a:solidFill>
                  <a:srgbClr val="888888"/>
                </a:solidFill>
                <a:latin typeface="Arial"/>
                <a:ea typeface="Arial"/>
                <a:cs typeface="Arial"/>
                <a:sym typeface="Arial"/>
              </a:defRPr>
            </a:lvl6pPr>
            <a:lvl7pPr indent="0" lvl="6" marL="0" algn="r">
              <a:spcBef>
                <a:spcPts val="0"/>
              </a:spcBef>
              <a:buNone/>
              <a:defRPr b="0" i="0" sz="1200" u="none" cap="none" strike="noStrike">
                <a:solidFill>
                  <a:srgbClr val="888888"/>
                </a:solidFill>
                <a:latin typeface="Arial"/>
                <a:ea typeface="Arial"/>
                <a:cs typeface="Arial"/>
                <a:sym typeface="Arial"/>
              </a:defRPr>
            </a:lvl7pPr>
            <a:lvl8pPr indent="0" lvl="7" marL="0" algn="r">
              <a:spcBef>
                <a:spcPts val="0"/>
              </a:spcBef>
              <a:buNone/>
              <a:defRPr b="0" i="0" sz="1200" u="none" cap="none" strike="noStrike">
                <a:solidFill>
                  <a:srgbClr val="888888"/>
                </a:solidFill>
                <a:latin typeface="Arial"/>
                <a:ea typeface="Arial"/>
                <a:cs typeface="Arial"/>
                <a:sym typeface="Arial"/>
              </a:defRPr>
            </a:lvl8pPr>
            <a:lvl9pPr indent="0" lvl="8" mar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18"/>
          <p:cNvSpPr txBox="1"/>
          <p:nvPr>
            <p:ph idx="1" type="body"/>
          </p:nvPr>
        </p:nvSpPr>
        <p:spPr>
          <a:xfrm>
            <a:off x="586800" y="1764000"/>
            <a:ext cx="3956400" cy="4093200"/>
          </a:xfrm>
          <a:prstGeom prst="rect">
            <a:avLst/>
          </a:prstGeom>
          <a:noFill/>
          <a:ln>
            <a:noFill/>
          </a:ln>
        </p:spPr>
        <p:txBody>
          <a:bodyPr anchorCtr="0" anchor="t" bIns="0" lIns="101600" spcFirstLastPara="1" rIns="82550" wrap="square" tIns="0">
            <a:normAutofit/>
          </a:bodyPr>
          <a:lstStyle>
            <a:lvl1pPr indent="-317500" lvl="0" marL="457200" algn="l">
              <a:lnSpc>
                <a:spcPct val="130000"/>
              </a:lnSpc>
              <a:spcBef>
                <a:spcPts val="0"/>
              </a:spcBef>
              <a:spcAft>
                <a:spcPts val="0"/>
              </a:spcAft>
              <a:buClr>
                <a:srgbClr val="262626"/>
              </a:buClr>
              <a:buSzPts val="1400"/>
              <a:buChar char="•"/>
              <a:defRPr sz="1400">
                <a:latin typeface="Arial"/>
                <a:ea typeface="Arial"/>
                <a:cs typeface="Arial"/>
                <a:sym typeface="Arial"/>
              </a:defRPr>
            </a:lvl1pPr>
            <a:lvl2pPr indent="-317500" lvl="1" marL="914400" algn="l">
              <a:lnSpc>
                <a:spcPct val="130000"/>
              </a:lnSpc>
              <a:spcBef>
                <a:spcPts val="1000"/>
              </a:spcBef>
              <a:spcAft>
                <a:spcPts val="0"/>
              </a:spcAft>
              <a:buClr>
                <a:srgbClr val="262626"/>
              </a:buClr>
              <a:buSzPts val="1400"/>
              <a:buChar char="•"/>
              <a:defRPr sz="1400">
                <a:latin typeface="Arial"/>
                <a:ea typeface="Arial"/>
                <a:cs typeface="Arial"/>
                <a:sym typeface="Arial"/>
              </a:defRPr>
            </a:lvl2pPr>
            <a:lvl3pPr indent="-317500" lvl="2" marL="1371600" algn="l">
              <a:lnSpc>
                <a:spcPct val="130000"/>
              </a:lnSpc>
              <a:spcBef>
                <a:spcPts val="1000"/>
              </a:spcBef>
              <a:spcAft>
                <a:spcPts val="0"/>
              </a:spcAft>
              <a:buClr>
                <a:srgbClr val="262626"/>
              </a:buClr>
              <a:buSzPts val="1400"/>
              <a:buChar char="•"/>
              <a:defRPr sz="1400">
                <a:latin typeface="Arial"/>
                <a:ea typeface="Arial"/>
                <a:cs typeface="Arial"/>
                <a:sym typeface="Arial"/>
              </a:defRPr>
            </a:lvl3pPr>
            <a:lvl4pPr indent="-317500" lvl="3" marL="1828800" algn="l">
              <a:lnSpc>
                <a:spcPct val="130000"/>
              </a:lnSpc>
              <a:spcBef>
                <a:spcPts val="1000"/>
              </a:spcBef>
              <a:spcAft>
                <a:spcPts val="0"/>
              </a:spcAft>
              <a:buClr>
                <a:srgbClr val="262626"/>
              </a:buClr>
              <a:buSzPts val="1400"/>
              <a:buChar char="•"/>
              <a:defRPr sz="1400">
                <a:latin typeface="Arial"/>
                <a:ea typeface="Arial"/>
                <a:cs typeface="Arial"/>
                <a:sym typeface="Arial"/>
              </a:defRPr>
            </a:lvl4pPr>
            <a:lvl5pPr indent="-317500" lvl="4" marL="2286000" algn="l">
              <a:lnSpc>
                <a:spcPct val="130000"/>
              </a:lnSpc>
              <a:spcBef>
                <a:spcPts val="1000"/>
              </a:spcBef>
              <a:spcAft>
                <a:spcPts val="0"/>
              </a:spcAft>
              <a:buClr>
                <a:srgbClr val="262626"/>
              </a:buClr>
              <a:buSzPts val="1400"/>
              <a:buChar char="•"/>
              <a:defRPr sz="1400">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8"/>
          <p:cNvSpPr txBox="1"/>
          <p:nvPr>
            <p:ph idx="2" type="body"/>
          </p:nvPr>
        </p:nvSpPr>
        <p:spPr>
          <a:xfrm>
            <a:off x="5175885" y="770255"/>
            <a:ext cx="6405245" cy="5087620"/>
          </a:xfrm>
          <a:prstGeom prst="rect">
            <a:avLst/>
          </a:prstGeom>
          <a:noFill/>
          <a:ln>
            <a:noFill/>
          </a:ln>
        </p:spPr>
        <p:txBody>
          <a:bodyPr anchorCtr="0" anchor="t" bIns="0" lIns="101600" spcFirstLastPara="1" rIns="82550" wrap="square" tIns="0">
            <a:normAutofit/>
          </a:bodyPr>
          <a:lstStyle>
            <a:lvl1pPr indent="-317500" lvl="0" marL="457200" algn="l">
              <a:lnSpc>
                <a:spcPct val="130000"/>
              </a:lnSpc>
              <a:spcBef>
                <a:spcPts val="0"/>
              </a:spcBef>
              <a:spcAft>
                <a:spcPts val="0"/>
              </a:spcAft>
              <a:buClr>
                <a:srgbClr val="262626"/>
              </a:buClr>
              <a:buSzPts val="1400"/>
              <a:buChar char="•"/>
              <a:defRPr sz="1400">
                <a:latin typeface="Arial"/>
                <a:ea typeface="Arial"/>
                <a:cs typeface="Arial"/>
                <a:sym typeface="Arial"/>
              </a:defRPr>
            </a:lvl1pPr>
            <a:lvl2pPr indent="-317500" lvl="1" marL="914400" algn="l">
              <a:lnSpc>
                <a:spcPct val="130000"/>
              </a:lnSpc>
              <a:spcBef>
                <a:spcPts val="1000"/>
              </a:spcBef>
              <a:spcAft>
                <a:spcPts val="0"/>
              </a:spcAft>
              <a:buClr>
                <a:srgbClr val="262626"/>
              </a:buClr>
              <a:buSzPts val="1400"/>
              <a:buChar char="•"/>
              <a:defRPr sz="1400">
                <a:latin typeface="Arial"/>
                <a:ea typeface="Arial"/>
                <a:cs typeface="Arial"/>
                <a:sym typeface="Arial"/>
              </a:defRPr>
            </a:lvl2pPr>
            <a:lvl3pPr indent="-317500" lvl="2" marL="1371600" algn="l">
              <a:lnSpc>
                <a:spcPct val="130000"/>
              </a:lnSpc>
              <a:spcBef>
                <a:spcPts val="1000"/>
              </a:spcBef>
              <a:spcAft>
                <a:spcPts val="0"/>
              </a:spcAft>
              <a:buClr>
                <a:srgbClr val="262626"/>
              </a:buClr>
              <a:buSzPts val="1400"/>
              <a:buChar char="•"/>
              <a:defRPr sz="1400">
                <a:latin typeface="Arial"/>
                <a:ea typeface="Arial"/>
                <a:cs typeface="Arial"/>
                <a:sym typeface="Arial"/>
              </a:defRPr>
            </a:lvl3pPr>
            <a:lvl4pPr indent="-317500" lvl="3" marL="1828800" algn="l">
              <a:lnSpc>
                <a:spcPct val="130000"/>
              </a:lnSpc>
              <a:spcBef>
                <a:spcPts val="1000"/>
              </a:spcBef>
              <a:spcAft>
                <a:spcPts val="0"/>
              </a:spcAft>
              <a:buClr>
                <a:srgbClr val="262626"/>
              </a:buClr>
              <a:buSzPts val="1400"/>
              <a:buChar char="•"/>
              <a:defRPr sz="1400">
                <a:latin typeface="Arial"/>
                <a:ea typeface="Arial"/>
                <a:cs typeface="Arial"/>
                <a:sym typeface="Arial"/>
              </a:defRPr>
            </a:lvl4pPr>
            <a:lvl5pPr indent="-317500" lvl="4" marL="2286000" algn="l">
              <a:lnSpc>
                <a:spcPct val="130000"/>
              </a:lnSpc>
              <a:spcBef>
                <a:spcPts val="1000"/>
              </a:spcBef>
              <a:spcAft>
                <a:spcPts val="0"/>
              </a:spcAft>
              <a:buClr>
                <a:srgbClr val="262626"/>
              </a:buClr>
              <a:buSzPts val="1400"/>
              <a:buChar char="•"/>
              <a:defRPr sz="1400">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frame">
  <p:cSld name="Photo frame">
    <p:bg>
      <p:bgPr>
        <a:solidFill>
          <a:srgbClr val="EBFAF5"/>
        </a:solidFill>
      </p:bgPr>
    </p:bg>
    <p:spTree>
      <p:nvGrpSpPr>
        <p:cNvPr id="56" name="Shape 56"/>
        <p:cNvGrpSpPr/>
        <p:nvPr/>
      </p:nvGrpSpPr>
      <p:grpSpPr>
        <a:xfrm>
          <a:off x="0" y="0"/>
          <a:ext cx="0" cy="0"/>
          <a:chOff x="0" y="0"/>
          <a:chExt cx="0" cy="0"/>
        </a:xfrm>
      </p:grpSpPr>
      <p:grpSp>
        <p:nvGrpSpPr>
          <p:cNvPr id="57" name="Google Shape;57;p19"/>
          <p:cNvGrpSpPr/>
          <p:nvPr/>
        </p:nvGrpSpPr>
        <p:grpSpPr>
          <a:xfrm>
            <a:off x="-21590" y="-8255"/>
            <a:ext cx="12213590" cy="6870609"/>
            <a:chOff x="-21590" y="-8255"/>
            <a:chExt cx="12213590" cy="6870609"/>
          </a:xfrm>
        </p:grpSpPr>
        <p:pic>
          <p:nvPicPr>
            <p:cNvPr descr="C:\Users\kingsoft\Desktop\黄色.png黄色" id="58" name="Google Shape;58;p19"/>
            <p:cNvPicPr preferRelativeResize="0"/>
            <p:nvPr/>
          </p:nvPicPr>
          <p:blipFill rotWithShape="1">
            <a:blip r:embed="rId2">
              <a:alphaModFix/>
            </a:blip>
            <a:srcRect b="0" l="0" r="0" t="0"/>
            <a:stretch/>
          </p:blipFill>
          <p:spPr>
            <a:xfrm>
              <a:off x="-21590" y="-8255"/>
              <a:ext cx="3707130" cy="906145"/>
            </a:xfrm>
            <a:prstGeom prst="rect">
              <a:avLst/>
            </a:prstGeom>
            <a:noFill/>
            <a:ln>
              <a:noFill/>
            </a:ln>
          </p:spPr>
        </p:pic>
        <p:pic>
          <p:nvPicPr>
            <p:cNvPr descr="图片1" id="59" name="Google Shape;59;p19"/>
            <p:cNvPicPr preferRelativeResize="0"/>
            <p:nvPr/>
          </p:nvPicPr>
          <p:blipFill rotWithShape="1">
            <a:blip r:embed="rId3">
              <a:alphaModFix/>
            </a:blip>
            <a:srcRect b="0" l="0" r="0" t="0"/>
            <a:stretch/>
          </p:blipFill>
          <p:spPr>
            <a:xfrm>
              <a:off x="40640" y="5344069"/>
              <a:ext cx="12151360" cy="1518285"/>
            </a:xfrm>
            <a:prstGeom prst="rect">
              <a:avLst/>
            </a:prstGeom>
            <a:noFill/>
            <a:ln>
              <a:noFill/>
            </a:ln>
          </p:spPr>
        </p:pic>
      </p:grpSp>
      <p:sp>
        <p:nvSpPr>
          <p:cNvPr id="60" name="Google Shape;60;p19"/>
          <p:cNvSpPr/>
          <p:nvPr/>
        </p:nvSpPr>
        <p:spPr>
          <a:xfrm>
            <a:off x="288290" y="273050"/>
            <a:ext cx="11616055" cy="63119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1" name="Google Shape;61;p19"/>
          <p:cNvSpPr txBox="1"/>
          <p:nvPr>
            <p:ph type="title"/>
          </p:nvPr>
        </p:nvSpPr>
        <p:spPr>
          <a:xfrm>
            <a:off x="1281600" y="1249200"/>
            <a:ext cx="9626400" cy="723600"/>
          </a:xfrm>
          <a:prstGeom prst="rect">
            <a:avLst/>
          </a:prstGeom>
          <a:noFill/>
          <a:ln>
            <a:noFill/>
          </a:ln>
        </p:spPr>
        <p:txBody>
          <a:bodyPr anchorCtr="0" anchor="ctr" bIns="38100" lIns="101600" spcFirstLastPara="1" rIns="76200" wrap="square" tIns="38100">
            <a:normAutofit/>
          </a:bodyPr>
          <a:lstStyle>
            <a:lvl1pPr lvl="0" algn="l">
              <a:lnSpc>
                <a:spcPct val="100000"/>
              </a:lnSpc>
              <a:spcBef>
                <a:spcPts val="0"/>
              </a:spcBef>
              <a:spcAft>
                <a:spcPts val="0"/>
              </a:spcAft>
              <a:buClr>
                <a:srgbClr val="262626"/>
              </a:buClr>
              <a:buSzPts val="3200"/>
              <a:buFont typeface="Arial"/>
              <a:buNone/>
              <a:defRPr sz="3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9"/>
          <p:cNvSpPr txBox="1"/>
          <p:nvPr>
            <p:ph idx="1" type="body"/>
          </p:nvPr>
        </p:nvSpPr>
        <p:spPr>
          <a:xfrm>
            <a:off x="1281113" y="2163600"/>
            <a:ext cx="9626600" cy="3445200"/>
          </a:xfrm>
          <a:prstGeom prst="rect">
            <a:avLst/>
          </a:prstGeom>
          <a:noFill/>
          <a:ln>
            <a:noFill/>
          </a:ln>
        </p:spPr>
        <p:txBody>
          <a:bodyPr anchorCtr="0" anchor="t" bIns="0" lIns="101600" spcFirstLastPara="1" rIns="82550" wrap="square" tIns="0">
            <a:normAutofit/>
          </a:bodyPr>
          <a:lstStyle>
            <a:lvl1pPr indent="-317500" lvl="0" marL="457200" algn="l">
              <a:lnSpc>
                <a:spcPct val="130000"/>
              </a:lnSpc>
              <a:spcBef>
                <a:spcPts val="0"/>
              </a:spcBef>
              <a:spcAft>
                <a:spcPts val="0"/>
              </a:spcAft>
              <a:buClr>
                <a:srgbClr val="262626"/>
              </a:buClr>
              <a:buSzPts val="1400"/>
              <a:buChar char="•"/>
              <a:defRPr sz="1400">
                <a:latin typeface="Arial"/>
                <a:ea typeface="Arial"/>
                <a:cs typeface="Arial"/>
                <a:sym typeface="Arial"/>
              </a:defRPr>
            </a:lvl1pPr>
            <a:lvl2pPr indent="-317500" lvl="1" marL="914400" algn="l">
              <a:lnSpc>
                <a:spcPct val="130000"/>
              </a:lnSpc>
              <a:spcBef>
                <a:spcPts val="1000"/>
              </a:spcBef>
              <a:spcAft>
                <a:spcPts val="0"/>
              </a:spcAft>
              <a:buClr>
                <a:srgbClr val="262626"/>
              </a:buClr>
              <a:buSzPts val="1400"/>
              <a:buChar char="•"/>
              <a:defRPr sz="1400">
                <a:latin typeface="Arial"/>
                <a:ea typeface="Arial"/>
                <a:cs typeface="Arial"/>
                <a:sym typeface="Arial"/>
              </a:defRPr>
            </a:lvl2pPr>
            <a:lvl3pPr indent="-317500" lvl="2" marL="1371600" algn="l">
              <a:lnSpc>
                <a:spcPct val="130000"/>
              </a:lnSpc>
              <a:spcBef>
                <a:spcPts val="1000"/>
              </a:spcBef>
              <a:spcAft>
                <a:spcPts val="0"/>
              </a:spcAft>
              <a:buClr>
                <a:srgbClr val="262626"/>
              </a:buClr>
              <a:buSzPts val="1400"/>
              <a:buChar char="•"/>
              <a:defRPr sz="1400">
                <a:latin typeface="Arial"/>
                <a:ea typeface="Arial"/>
                <a:cs typeface="Arial"/>
                <a:sym typeface="Arial"/>
              </a:defRPr>
            </a:lvl3pPr>
            <a:lvl4pPr indent="-317500" lvl="3" marL="1828800" algn="l">
              <a:lnSpc>
                <a:spcPct val="130000"/>
              </a:lnSpc>
              <a:spcBef>
                <a:spcPts val="1000"/>
              </a:spcBef>
              <a:spcAft>
                <a:spcPts val="0"/>
              </a:spcAft>
              <a:buClr>
                <a:srgbClr val="262626"/>
              </a:buClr>
              <a:buSzPts val="1400"/>
              <a:buChar char="•"/>
              <a:defRPr sz="1400">
                <a:latin typeface="Arial"/>
                <a:ea typeface="Arial"/>
                <a:cs typeface="Arial"/>
                <a:sym typeface="Arial"/>
              </a:defRPr>
            </a:lvl4pPr>
            <a:lvl5pPr indent="-317500" lvl="4" marL="2286000" algn="l">
              <a:lnSpc>
                <a:spcPct val="130000"/>
              </a:lnSpc>
              <a:spcBef>
                <a:spcPts val="1000"/>
              </a:spcBef>
              <a:spcAft>
                <a:spcPts val="0"/>
              </a:spcAft>
              <a:buClr>
                <a:srgbClr val="262626"/>
              </a:buClr>
              <a:buSzPts val="1400"/>
              <a:buChar char="•"/>
              <a:defRPr sz="1400">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9"/>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b="0" i="0" sz="1200" u="none" cap="none" strike="noStrike">
                <a:solidFill>
                  <a:srgbClr val="888888"/>
                </a:solidFill>
                <a:latin typeface="Arial"/>
                <a:ea typeface="Arial"/>
                <a:cs typeface="Arial"/>
                <a:sym typeface="Arial"/>
              </a:defRPr>
            </a:lvl1pPr>
            <a:lvl2pPr indent="0" lvl="1" marL="0" algn="r">
              <a:spcBef>
                <a:spcPts val="0"/>
              </a:spcBef>
              <a:buNone/>
              <a:defRPr b="0" i="0" sz="1200" u="none" cap="none" strike="noStrike">
                <a:solidFill>
                  <a:srgbClr val="888888"/>
                </a:solidFill>
                <a:latin typeface="Arial"/>
                <a:ea typeface="Arial"/>
                <a:cs typeface="Arial"/>
                <a:sym typeface="Arial"/>
              </a:defRPr>
            </a:lvl2pPr>
            <a:lvl3pPr indent="0" lvl="2" marL="0" algn="r">
              <a:spcBef>
                <a:spcPts val="0"/>
              </a:spcBef>
              <a:buNone/>
              <a:defRPr b="0" i="0" sz="1200" u="none" cap="none" strike="noStrike">
                <a:solidFill>
                  <a:srgbClr val="888888"/>
                </a:solidFill>
                <a:latin typeface="Arial"/>
                <a:ea typeface="Arial"/>
                <a:cs typeface="Arial"/>
                <a:sym typeface="Arial"/>
              </a:defRPr>
            </a:lvl3pPr>
            <a:lvl4pPr indent="0" lvl="3" marL="0" algn="r">
              <a:spcBef>
                <a:spcPts val="0"/>
              </a:spcBef>
              <a:buNone/>
              <a:defRPr b="0" i="0" sz="1200" u="none" cap="none" strike="noStrike">
                <a:solidFill>
                  <a:srgbClr val="888888"/>
                </a:solidFill>
                <a:latin typeface="Arial"/>
                <a:ea typeface="Arial"/>
                <a:cs typeface="Arial"/>
                <a:sym typeface="Arial"/>
              </a:defRPr>
            </a:lvl4pPr>
            <a:lvl5pPr indent="0" lvl="4" marL="0" algn="r">
              <a:spcBef>
                <a:spcPts val="0"/>
              </a:spcBef>
              <a:buNone/>
              <a:defRPr b="0" i="0" sz="1200" u="none" cap="none" strike="noStrike">
                <a:solidFill>
                  <a:srgbClr val="888888"/>
                </a:solidFill>
                <a:latin typeface="Arial"/>
                <a:ea typeface="Arial"/>
                <a:cs typeface="Arial"/>
                <a:sym typeface="Arial"/>
              </a:defRPr>
            </a:lvl5pPr>
            <a:lvl6pPr indent="0" lvl="5" marL="0" algn="r">
              <a:spcBef>
                <a:spcPts val="0"/>
              </a:spcBef>
              <a:buNone/>
              <a:defRPr b="0" i="0" sz="1200" u="none" cap="none" strike="noStrike">
                <a:solidFill>
                  <a:srgbClr val="888888"/>
                </a:solidFill>
                <a:latin typeface="Arial"/>
                <a:ea typeface="Arial"/>
                <a:cs typeface="Arial"/>
                <a:sym typeface="Arial"/>
              </a:defRPr>
            </a:lvl6pPr>
            <a:lvl7pPr indent="0" lvl="6" marL="0" algn="r">
              <a:spcBef>
                <a:spcPts val="0"/>
              </a:spcBef>
              <a:buNone/>
              <a:defRPr b="0" i="0" sz="1200" u="none" cap="none" strike="noStrike">
                <a:solidFill>
                  <a:srgbClr val="888888"/>
                </a:solidFill>
                <a:latin typeface="Arial"/>
                <a:ea typeface="Arial"/>
                <a:cs typeface="Arial"/>
                <a:sym typeface="Arial"/>
              </a:defRPr>
            </a:lvl7pPr>
            <a:lvl8pPr indent="0" lvl="7" marL="0" algn="r">
              <a:spcBef>
                <a:spcPts val="0"/>
              </a:spcBef>
              <a:buNone/>
              <a:defRPr b="0" i="0" sz="1200" u="none" cap="none" strike="noStrike">
                <a:solidFill>
                  <a:srgbClr val="888888"/>
                </a:solidFill>
                <a:latin typeface="Arial"/>
                <a:ea typeface="Arial"/>
                <a:cs typeface="Arial"/>
                <a:sym typeface="Arial"/>
              </a:defRPr>
            </a:lvl8pPr>
            <a:lvl9pPr indent="0" lvl="8" mar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vigation">
  <p:cSld name="Navigation">
    <p:bg>
      <p:bgPr>
        <a:solidFill>
          <a:schemeClr val="lt2"/>
        </a:solidFill>
      </p:bgPr>
    </p:bg>
    <p:spTree>
      <p:nvGrpSpPr>
        <p:cNvPr id="66" name="Shape 66"/>
        <p:cNvGrpSpPr/>
        <p:nvPr/>
      </p:nvGrpSpPr>
      <p:grpSpPr>
        <a:xfrm>
          <a:off x="0" y="0"/>
          <a:ext cx="0" cy="0"/>
          <a:chOff x="0" y="0"/>
          <a:chExt cx="0" cy="0"/>
        </a:xfrm>
      </p:grpSpPr>
      <p:grpSp>
        <p:nvGrpSpPr>
          <p:cNvPr id="67" name="Google Shape;67;p20"/>
          <p:cNvGrpSpPr/>
          <p:nvPr/>
        </p:nvGrpSpPr>
        <p:grpSpPr>
          <a:xfrm>
            <a:off x="-21590" y="5951855"/>
            <a:ext cx="12024210" cy="906145"/>
            <a:chOff x="-21590" y="5951855"/>
            <a:chExt cx="12024210" cy="906145"/>
          </a:xfrm>
        </p:grpSpPr>
        <p:pic>
          <p:nvPicPr>
            <p:cNvPr descr="图片1" id="68" name="Google Shape;68;p20"/>
            <p:cNvPicPr preferRelativeResize="0"/>
            <p:nvPr/>
          </p:nvPicPr>
          <p:blipFill rotWithShape="1">
            <a:blip r:embed="rId2">
              <a:alphaModFix/>
            </a:blip>
            <a:srcRect b="0" l="75058" r="6056" t="58073"/>
            <a:stretch/>
          </p:blipFill>
          <p:spPr>
            <a:xfrm flipH="1">
              <a:off x="9707656" y="6083790"/>
              <a:ext cx="2294964" cy="774210"/>
            </a:xfrm>
            <a:prstGeom prst="rect">
              <a:avLst/>
            </a:prstGeom>
            <a:noFill/>
            <a:ln>
              <a:noFill/>
            </a:ln>
          </p:spPr>
        </p:pic>
        <p:pic>
          <p:nvPicPr>
            <p:cNvPr descr="C:\Users\kingsoft\Desktop\黄色.png黄色" id="69" name="Google Shape;69;p20"/>
            <p:cNvPicPr preferRelativeResize="0"/>
            <p:nvPr/>
          </p:nvPicPr>
          <p:blipFill rotWithShape="1">
            <a:blip r:embed="rId3">
              <a:alphaModFix/>
            </a:blip>
            <a:srcRect b="0" l="0" r="59078" t="0"/>
            <a:stretch/>
          </p:blipFill>
          <p:spPr>
            <a:xfrm flipH="1" rot="10800000">
              <a:off x="-21590" y="5951855"/>
              <a:ext cx="1517015" cy="906145"/>
            </a:xfrm>
            <a:prstGeom prst="rect">
              <a:avLst/>
            </a:prstGeom>
            <a:noFill/>
            <a:ln>
              <a:noFill/>
            </a:ln>
          </p:spPr>
        </p:pic>
      </p:grpSp>
      <p:sp>
        <p:nvSpPr>
          <p:cNvPr id="70" name="Google Shape;70;p20"/>
          <p:cNvSpPr/>
          <p:nvPr/>
        </p:nvSpPr>
        <p:spPr>
          <a:xfrm>
            <a:off x="0" y="1270"/>
            <a:ext cx="12192000" cy="914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1" name="Google Shape;71;p20"/>
          <p:cNvSpPr txBox="1"/>
          <p:nvPr>
            <p:ph type="title"/>
          </p:nvPr>
        </p:nvSpPr>
        <p:spPr>
          <a:xfrm>
            <a:off x="579600" y="237600"/>
            <a:ext cx="11037600" cy="441964"/>
          </a:xfrm>
          <a:prstGeom prst="rect">
            <a:avLst/>
          </a:prstGeom>
          <a:noFill/>
          <a:ln>
            <a:noFill/>
          </a:ln>
        </p:spPr>
        <p:txBody>
          <a:bodyPr anchorCtr="0" anchor="t" bIns="38100" lIns="101600" spcFirstLastPara="1" rIns="76200" wrap="square" tIns="38100">
            <a:normAutofit/>
          </a:bodyPr>
          <a:lstStyle>
            <a:lvl1pPr lvl="0" algn="l">
              <a:lnSpc>
                <a:spcPct val="100000"/>
              </a:lnSpc>
              <a:spcBef>
                <a:spcPts val="0"/>
              </a:spcBef>
              <a:spcAft>
                <a:spcPts val="0"/>
              </a:spcAft>
              <a:buClr>
                <a:srgbClr val="262626"/>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0"/>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b="0" i="0" sz="1200" u="none" cap="none" strike="noStrike">
                <a:solidFill>
                  <a:srgbClr val="888888"/>
                </a:solidFill>
                <a:latin typeface="Arial"/>
                <a:ea typeface="Arial"/>
                <a:cs typeface="Arial"/>
                <a:sym typeface="Arial"/>
              </a:defRPr>
            </a:lvl1pPr>
            <a:lvl2pPr indent="0" lvl="1" marL="0" algn="r">
              <a:spcBef>
                <a:spcPts val="0"/>
              </a:spcBef>
              <a:buNone/>
              <a:defRPr b="0" i="0" sz="1200" u="none" cap="none" strike="noStrike">
                <a:solidFill>
                  <a:srgbClr val="888888"/>
                </a:solidFill>
                <a:latin typeface="Arial"/>
                <a:ea typeface="Arial"/>
                <a:cs typeface="Arial"/>
                <a:sym typeface="Arial"/>
              </a:defRPr>
            </a:lvl2pPr>
            <a:lvl3pPr indent="0" lvl="2" marL="0" algn="r">
              <a:spcBef>
                <a:spcPts val="0"/>
              </a:spcBef>
              <a:buNone/>
              <a:defRPr b="0" i="0" sz="1200" u="none" cap="none" strike="noStrike">
                <a:solidFill>
                  <a:srgbClr val="888888"/>
                </a:solidFill>
                <a:latin typeface="Arial"/>
                <a:ea typeface="Arial"/>
                <a:cs typeface="Arial"/>
                <a:sym typeface="Arial"/>
              </a:defRPr>
            </a:lvl3pPr>
            <a:lvl4pPr indent="0" lvl="3" marL="0" algn="r">
              <a:spcBef>
                <a:spcPts val="0"/>
              </a:spcBef>
              <a:buNone/>
              <a:defRPr b="0" i="0" sz="1200" u="none" cap="none" strike="noStrike">
                <a:solidFill>
                  <a:srgbClr val="888888"/>
                </a:solidFill>
                <a:latin typeface="Arial"/>
                <a:ea typeface="Arial"/>
                <a:cs typeface="Arial"/>
                <a:sym typeface="Arial"/>
              </a:defRPr>
            </a:lvl4pPr>
            <a:lvl5pPr indent="0" lvl="4" marL="0" algn="r">
              <a:spcBef>
                <a:spcPts val="0"/>
              </a:spcBef>
              <a:buNone/>
              <a:defRPr b="0" i="0" sz="1200" u="none" cap="none" strike="noStrike">
                <a:solidFill>
                  <a:srgbClr val="888888"/>
                </a:solidFill>
                <a:latin typeface="Arial"/>
                <a:ea typeface="Arial"/>
                <a:cs typeface="Arial"/>
                <a:sym typeface="Arial"/>
              </a:defRPr>
            </a:lvl5pPr>
            <a:lvl6pPr indent="0" lvl="5" marL="0" algn="r">
              <a:spcBef>
                <a:spcPts val="0"/>
              </a:spcBef>
              <a:buNone/>
              <a:defRPr b="0" i="0" sz="1200" u="none" cap="none" strike="noStrike">
                <a:solidFill>
                  <a:srgbClr val="888888"/>
                </a:solidFill>
                <a:latin typeface="Arial"/>
                <a:ea typeface="Arial"/>
                <a:cs typeface="Arial"/>
                <a:sym typeface="Arial"/>
              </a:defRPr>
            </a:lvl6pPr>
            <a:lvl7pPr indent="0" lvl="6" marL="0" algn="r">
              <a:spcBef>
                <a:spcPts val="0"/>
              </a:spcBef>
              <a:buNone/>
              <a:defRPr b="0" i="0" sz="1200" u="none" cap="none" strike="noStrike">
                <a:solidFill>
                  <a:srgbClr val="888888"/>
                </a:solidFill>
                <a:latin typeface="Arial"/>
                <a:ea typeface="Arial"/>
                <a:cs typeface="Arial"/>
                <a:sym typeface="Arial"/>
              </a:defRPr>
            </a:lvl7pPr>
            <a:lvl8pPr indent="0" lvl="7" marL="0" algn="r">
              <a:spcBef>
                <a:spcPts val="0"/>
              </a:spcBef>
              <a:buNone/>
              <a:defRPr b="0" i="0" sz="1200" u="none" cap="none" strike="noStrike">
                <a:solidFill>
                  <a:srgbClr val="888888"/>
                </a:solidFill>
                <a:latin typeface="Arial"/>
                <a:ea typeface="Arial"/>
                <a:cs typeface="Arial"/>
                <a:sym typeface="Arial"/>
              </a:defRPr>
            </a:lvl8pPr>
            <a:lvl9pPr indent="0" lvl="8" mar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20"/>
          <p:cNvSpPr txBox="1"/>
          <p:nvPr>
            <p:ph idx="1" type="body"/>
          </p:nvPr>
        </p:nvSpPr>
        <p:spPr>
          <a:xfrm>
            <a:off x="579600" y="1663200"/>
            <a:ext cx="5342400" cy="2894400"/>
          </a:xfrm>
          <a:prstGeom prst="rect">
            <a:avLst/>
          </a:prstGeom>
          <a:noFill/>
          <a:ln>
            <a:noFill/>
          </a:ln>
        </p:spPr>
        <p:txBody>
          <a:bodyPr anchorCtr="0" anchor="t" bIns="0" lIns="101600" spcFirstLastPara="1" rIns="82550" wrap="square" tIns="0">
            <a:normAutofit/>
          </a:bodyPr>
          <a:lstStyle>
            <a:lvl1pPr indent="-317500" lvl="0" marL="457200" algn="l">
              <a:lnSpc>
                <a:spcPct val="130000"/>
              </a:lnSpc>
              <a:spcBef>
                <a:spcPts val="0"/>
              </a:spcBef>
              <a:spcAft>
                <a:spcPts val="0"/>
              </a:spcAft>
              <a:buClr>
                <a:srgbClr val="262626"/>
              </a:buClr>
              <a:buSzPts val="1400"/>
              <a:buChar char="•"/>
              <a:defRPr sz="1400">
                <a:latin typeface="Arial"/>
                <a:ea typeface="Arial"/>
                <a:cs typeface="Arial"/>
                <a:sym typeface="Arial"/>
              </a:defRPr>
            </a:lvl1pPr>
            <a:lvl2pPr indent="-317500" lvl="1" marL="914400" algn="l">
              <a:lnSpc>
                <a:spcPct val="130000"/>
              </a:lnSpc>
              <a:spcBef>
                <a:spcPts val="1000"/>
              </a:spcBef>
              <a:spcAft>
                <a:spcPts val="0"/>
              </a:spcAft>
              <a:buClr>
                <a:srgbClr val="262626"/>
              </a:buClr>
              <a:buSzPts val="1400"/>
              <a:buChar char="•"/>
              <a:defRPr sz="1400">
                <a:latin typeface="Arial"/>
                <a:ea typeface="Arial"/>
                <a:cs typeface="Arial"/>
                <a:sym typeface="Arial"/>
              </a:defRPr>
            </a:lvl2pPr>
            <a:lvl3pPr indent="-317500" lvl="2" marL="1371600" algn="l">
              <a:lnSpc>
                <a:spcPct val="130000"/>
              </a:lnSpc>
              <a:spcBef>
                <a:spcPts val="1000"/>
              </a:spcBef>
              <a:spcAft>
                <a:spcPts val="0"/>
              </a:spcAft>
              <a:buClr>
                <a:srgbClr val="262626"/>
              </a:buClr>
              <a:buSzPts val="1400"/>
              <a:buChar char="•"/>
              <a:defRPr sz="1400">
                <a:latin typeface="Arial"/>
                <a:ea typeface="Arial"/>
                <a:cs typeface="Arial"/>
                <a:sym typeface="Arial"/>
              </a:defRPr>
            </a:lvl3pPr>
            <a:lvl4pPr indent="-317500" lvl="3" marL="1828800" algn="l">
              <a:lnSpc>
                <a:spcPct val="130000"/>
              </a:lnSpc>
              <a:spcBef>
                <a:spcPts val="1000"/>
              </a:spcBef>
              <a:spcAft>
                <a:spcPts val="0"/>
              </a:spcAft>
              <a:buClr>
                <a:srgbClr val="262626"/>
              </a:buClr>
              <a:buSzPts val="1400"/>
              <a:buChar char="•"/>
              <a:defRPr sz="1400">
                <a:latin typeface="Arial"/>
                <a:ea typeface="Arial"/>
                <a:cs typeface="Arial"/>
                <a:sym typeface="Arial"/>
              </a:defRPr>
            </a:lvl4pPr>
            <a:lvl5pPr indent="-317500" lvl="4" marL="2286000" algn="l">
              <a:lnSpc>
                <a:spcPct val="130000"/>
              </a:lnSpc>
              <a:spcBef>
                <a:spcPts val="1000"/>
              </a:spcBef>
              <a:spcAft>
                <a:spcPts val="0"/>
              </a:spcAft>
              <a:buClr>
                <a:srgbClr val="262626"/>
              </a:buClr>
              <a:buSzPts val="1400"/>
              <a:buChar char="•"/>
              <a:defRPr sz="1400">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0"/>
          <p:cNvSpPr txBox="1"/>
          <p:nvPr>
            <p:ph idx="2" type="body"/>
          </p:nvPr>
        </p:nvSpPr>
        <p:spPr>
          <a:xfrm>
            <a:off x="6242400" y="1663200"/>
            <a:ext cx="5367600" cy="2894400"/>
          </a:xfrm>
          <a:prstGeom prst="rect">
            <a:avLst/>
          </a:prstGeom>
          <a:noFill/>
          <a:ln>
            <a:noFill/>
          </a:ln>
        </p:spPr>
        <p:txBody>
          <a:bodyPr anchorCtr="0" anchor="t" bIns="0" lIns="101600" spcFirstLastPara="1" rIns="82550" wrap="square" tIns="0">
            <a:normAutofit/>
          </a:bodyPr>
          <a:lstStyle>
            <a:lvl1pPr indent="-317500" lvl="0" marL="457200" algn="l">
              <a:lnSpc>
                <a:spcPct val="130000"/>
              </a:lnSpc>
              <a:spcBef>
                <a:spcPts val="0"/>
              </a:spcBef>
              <a:spcAft>
                <a:spcPts val="0"/>
              </a:spcAft>
              <a:buClr>
                <a:srgbClr val="262626"/>
              </a:buClr>
              <a:buSzPts val="1400"/>
              <a:buChar char="•"/>
              <a:defRPr sz="1400">
                <a:latin typeface="Arial"/>
                <a:ea typeface="Arial"/>
                <a:cs typeface="Arial"/>
                <a:sym typeface="Arial"/>
              </a:defRPr>
            </a:lvl1pPr>
            <a:lvl2pPr indent="-317500" lvl="1" marL="914400" algn="l">
              <a:lnSpc>
                <a:spcPct val="130000"/>
              </a:lnSpc>
              <a:spcBef>
                <a:spcPts val="1000"/>
              </a:spcBef>
              <a:spcAft>
                <a:spcPts val="0"/>
              </a:spcAft>
              <a:buClr>
                <a:srgbClr val="262626"/>
              </a:buClr>
              <a:buSzPts val="1400"/>
              <a:buChar char="•"/>
              <a:defRPr sz="1400">
                <a:latin typeface="Arial"/>
                <a:ea typeface="Arial"/>
                <a:cs typeface="Arial"/>
                <a:sym typeface="Arial"/>
              </a:defRPr>
            </a:lvl2pPr>
            <a:lvl3pPr indent="-317500" lvl="2" marL="1371600" algn="l">
              <a:lnSpc>
                <a:spcPct val="130000"/>
              </a:lnSpc>
              <a:spcBef>
                <a:spcPts val="1000"/>
              </a:spcBef>
              <a:spcAft>
                <a:spcPts val="0"/>
              </a:spcAft>
              <a:buClr>
                <a:srgbClr val="262626"/>
              </a:buClr>
              <a:buSzPts val="1400"/>
              <a:buChar char="•"/>
              <a:defRPr sz="1400">
                <a:latin typeface="Arial"/>
                <a:ea typeface="Arial"/>
                <a:cs typeface="Arial"/>
                <a:sym typeface="Arial"/>
              </a:defRPr>
            </a:lvl3pPr>
            <a:lvl4pPr indent="-317500" lvl="3" marL="1828800" algn="l">
              <a:lnSpc>
                <a:spcPct val="130000"/>
              </a:lnSpc>
              <a:spcBef>
                <a:spcPts val="1000"/>
              </a:spcBef>
              <a:spcAft>
                <a:spcPts val="0"/>
              </a:spcAft>
              <a:buClr>
                <a:srgbClr val="262626"/>
              </a:buClr>
              <a:buSzPts val="1400"/>
              <a:buChar char="•"/>
              <a:defRPr sz="1400">
                <a:latin typeface="Arial"/>
                <a:ea typeface="Arial"/>
                <a:cs typeface="Arial"/>
                <a:sym typeface="Arial"/>
              </a:defRPr>
            </a:lvl4pPr>
            <a:lvl5pPr indent="-317500" lvl="4" marL="2286000" algn="l">
              <a:lnSpc>
                <a:spcPct val="130000"/>
              </a:lnSpc>
              <a:spcBef>
                <a:spcPts val="1000"/>
              </a:spcBef>
              <a:spcAft>
                <a:spcPts val="0"/>
              </a:spcAft>
              <a:buClr>
                <a:srgbClr val="262626"/>
              </a:buClr>
              <a:buSzPts val="1400"/>
              <a:buChar char="•"/>
              <a:defRPr sz="1400">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3" type="body"/>
          </p:nvPr>
        </p:nvSpPr>
        <p:spPr>
          <a:xfrm>
            <a:off x="572400" y="4816800"/>
            <a:ext cx="5342400" cy="781200"/>
          </a:xfrm>
          <a:prstGeom prst="rect">
            <a:avLst/>
          </a:prstGeom>
          <a:noFill/>
          <a:ln>
            <a:noFill/>
          </a:ln>
        </p:spPr>
        <p:txBody>
          <a:bodyPr anchorCtr="0" anchor="t" bIns="0" lIns="101600" spcFirstLastPara="1" rIns="82550" wrap="square" tIns="0">
            <a:normAutofit/>
          </a:bodyPr>
          <a:lstStyle>
            <a:lvl1pPr indent="-317500" lvl="0" marL="457200" algn="l">
              <a:lnSpc>
                <a:spcPct val="130000"/>
              </a:lnSpc>
              <a:spcBef>
                <a:spcPts val="0"/>
              </a:spcBef>
              <a:spcAft>
                <a:spcPts val="0"/>
              </a:spcAft>
              <a:buClr>
                <a:srgbClr val="262626"/>
              </a:buClr>
              <a:buSzPts val="1400"/>
              <a:buChar char="•"/>
              <a:defRPr sz="1400">
                <a:latin typeface="Arial"/>
                <a:ea typeface="Arial"/>
                <a:cs typeface="Arial"/>
                <a:sym typeface="Arial"/>
              </a:defRPr>
            </a:lvl1pPr>
            <a:lvl2pPr indent="-342900" lvl="1" marL="914400" algn="l">
              <a:lnSpc>
                <a:spcPct val="130000"/>
              </a:lnSpc>
              <a:spcBef>
                <a:spcPts val="1000"/>
              </a:spcBef>
              <a:spcAft>
                <a:spcPts val="0"/>
              </a:spcAft>
              <a:buClr>
                <a:srgbClr val="262626"/>
              </a:buClr>
              <a:buSzPts val="1800"/>
              <a:buChar char="•"/>
              <a:defRPr/>
            </a:lvl2pPr>
            <a:lvl3pPr indent="-342900" lvl="2" marL="1371600" algn="l">
              <a:lnSpc>
                <a:spcPct val="130000"/>
              </a:lnSpc>
              <a:spcBef>
                <a:spcPts val="1000"/>
              </a:spcBef>
              <a:spcAft>
                <a:spcPts val="0"/>
              </a:spcAft>
              <a:buClr>
                <a:srgbClr val="262626"/>
              </a:buClr>
              <a:buSzPts val="1800"/>
              <a:buChar char="•"/>
              <a:defRPr/>
            </a:lvl3pPr>
            <a:lvl4pPr indent="-342900" lvl="3" marL="1828800" algn="l">
              <a:lnSpc>
                <a:spcPct val="130000"/>
              </a:lnSpc>
              <a:spcBef>
                <a:spcPts val="1000"/>
              </a:spcBef>
              <a:spcAft>
                <a:spcPts val="0"/>
              </a:spcAft>
              <a:buClr>
                <a:srgbClr val="262626"/>
              </a:buClr>
              <a:buSzPts val="1800"/>
              <a:buChar char="•"/>
              <a:defRPr/>
            </a:lvl4pPr>
            <a:lvl5pPr indent="-342900" lvl="4" marL="2286000" algn="l">
              <a:lnSpc>
                <a:spcPct val="130000"/>
              </a:lnSpc>
              <a:spcBef>
                <a:spcPts val="1000"/>
              </a:spcBef>
              <a:spcAft>
                <a:spcPts val="0"/>
              </a:spcAft>
              <a:buClr>
                <a:srgbClr val="262626"/>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0"/>
          <p:cNvSpPr txBox="1"/>
          <p:nvPr>
            <p:ph idx="4" type="body"/>
          </p:nvPr>
        </p:nvSpPr>
        <p:spPr>
          <a:xfrm>
            <a:off x="6253200" y="4813200"/>
            <a:ext cx="5367600" cy="781200"/>
          </a:xfrm>
          <a:prstGeom prst="rect">
            <a:avLst/>
          </a:prstGeom>
          <a:noFill/>
          <a:ln>
            <a:noFill/>
          </a:ln>
        </p:spPr>
        <p:txBody>
          <a:bodyPr anchorCtr="0" anchor="t" bIns="0" lIns="101600" spcFirstLastPara="1" rIns="82550" wrap="square" tIns="0">
            <a:normAutofit/>
          </a:bodyPr>
          <a:lstStyle>
            <a:lvl1pPr indent="-317500" lvl="0" marL="457200" algn="l">
              <a:lnSpc>
                <a:spcPct val="130000"/>
              </a:lnSpc>
              <a:spcBef>
                <a:spcPts val="0"/>
              </a:spcBef>
              <a:spcAft>
                <a:spcPts val="0"/>
              </a:spcAft>
              <a:buClr>
                <a:srgbClr val="262626"/>
              </a:buClr>
              <a:buSzPts val="1400"/>
              <a:buChar char="•"/>
              <a:defRPr sz="1400">
                <a:latin typeface="Arial"/>
                <a:ea typeface="Arial"/>
                <a:cs typeface="Arial"/>
                <a:sym typeface="Arial"/>
              </a:defRPr>
            </a:lvl1pPr>
            <a:lvl2pPr indent="-342900" lvl="1" marL="914400" algn="l">
              <a:lnSpc>
                <a:spcPct val="130000"/>
              </a:lnSpc>
              <a:spcBef>
                <a:spcPts val="1000"/>
              </a:spcBef>
              <a:spcAft>
                <a:spcPts val="0"/>
              </a:spcAft>
              <a:buClr>
                <a:srgbClr val="262626"/>
              </a:buClr>
              <a:buSzPts val="1800"/>
              <a:buChar char="•"/>
              <a:defRPr/>
            </a:lvl2pPr>
            <a:lvl3pPr indent="-342900" lvl="2" marL="1371600" algn="l">
              <a:lnSpc>
                <a:spcPct val="130000"/>
              </a:lnSpc>
              <a:spcBef>
                <a:spcPts val="1000"/>
              </a:spcBef>
              <a:spcAft>
                <a:spcPts val="0"/>
              </a:spcAft>
              <a:buClr>
                <a:srgbClr val="262626"/>
              </a:buClr>
              <a:buSzPts val="1800"/>
              <a:buChar char="•"/>
              <a:defRPr/>
            </a:lvl3pPr>
            <a:lvl4pPr indent="-342900" lvl="3" marL="1828800" algn="l">
              <a:lnSpc>
                <a:spcPct val="130000"/>
              </a:lnSpc>
              <a:spcBef>
                <a:spcPts val="1000"/>
              </a:spcBef>
              <a:spcAft>
                <a:spcPts val="0"/>
              </a:spcAft>
              <a:buClr>
                <a:srgbClr val="262626"/>
              </a:buClr>
              <a:buSzPts val="1800"/>
              <a:buChar char="•"/>
              <a:defRPr/>
            </a:lvl4pPr>
            <a:lvl5pPr indent="-342900" lvl="4" marL="2286000" algn="l">
              <a:lnSpc>
                <a:spcPct val="130000"/>
              </a:lnSpc>
              <a:spcBef>
                <a:spcPts val="1000"/>
              </a:spcBef>
              <a:spcAft>
                <a:spcPts val="0"/>
              </a:spcAft>
              <a:buClr>
                <a:srgbClr val="262626"/>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p/down">
  <p:cSld name="Up/down">
    <p:bg>
      <p:bgPr>
        <a:solidFill>
          <a:schemeClr val="lt2"/>
        </a:solidFill>
      </p:bgPr>
    </p:bg>
    <p:spTree>
      <p:nvGrpSpPr>
        <p:cNvPr id="79" name="Shape 79"/>
        <p:cNvGrpSpPr/>
        <p:nvPr/>
      </p:nvGrpSpPr>
      <p:grpSpPr>
        <a:xfrm>
          <a:off x="0" y="0"/>
          <a:ext cx="0" cy="0"/>
          <a:chOff x="0" y="0"/>
          <a:chExt cx="0" cy="0"/>
        </a:xfrm>
      </p:grpSpPr>
      <p:sp>
        <p:nvSpPr>
          <p:cNvPr id="80" name="Google Shape;80;p21"/>
          <p:cNvSpPr/>
          <p:nvPr/>
        </p:nvSpPr>
        <p:spPr>
          <a:xfrm>
            <a:off x="0" y="0"/>
            <a:ext cx="12192000" cy="2664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81" name="Google Shape;81;p21"/>
          <p:cNvGrpSpPr/>
          <p:nvPr/>
        </p:nvGrpSpPr>
        <p:grpSpPr>
          <a:xfrm>
            <a:off x="-21590" y="-8255"/>
            <a:ext cx="12024210" cy="6866255"/>
            <a:chOff x="-21590" y="-8255"/>
            <a:chExt cx="12024210" cy="6866255"/>
          </a:xfrm>
        </p:grpSpPr>
        <p:pic>
          <p:nvPicPr>
            <p:cNvPr descr="图片1" id="82" name="Google Shape;82;p21"/>
            <p:cNvPicPr preferRelativeResize="0"/>
            <p:nvPr/>
          </p:nvPicPr>
          <p:blipFill rotWithShape="1">
            <a:blip r:embed="rId2">
              <a:alphaModFix/>
            </a:blip>
            <a:srcRect b="0" l="75058" r="6056" t="58073"/>
            <a:stretch/>
          </p:blipFill>
          <p:spPr>
            <a:xfrm flipH="1">
              <a:off x="9707656" y="6083790"/>
              <a:ext cx="2294964" cy="774210"/>
            </a:xfrm>
            <a:prstGeom prst="rect">
              <a:avLst/>
            </a:prstGeom>
            <a:noFill/>
            <a:ln>
              <a:noFill/>
            </a:ln>
          </p:spPr>
        </p:pic>
        <p:pic>
          <p:nvPicPr>
            <p:cNvPr descr="C:\Users\kingsoft\Desktop\黄色.png黄色" id="83" name="Google Shape;83;p21"/>
            <p:cNvPicPr preferRelativeResize="0"/>
            <p:nvPr/>
          </p:nvPicPr>
          <p:blipFill rotWithShape="1">
            <a:blip r:embed="rId3">
              <a:alphaModFix/>
            </a:blip>
            <a:srcRect b="0" l="0" r="59078" t="0"/>
            <a:stretch/>
          </p:blipFill>
          <p:spPr>
            <a:xfrm>
              <a:off x="-21590" y="-8255"/>
              <a:ext cx="1517015" cy="906145"/>
            </a:xfrm>
            <a:prstGeom prst="rect">
              <a:avLst/>
            </a:prstGeom>
            <a:noFill/>
            <a:ln>
              <a:noFill/>
            </a:ln>
          </p:spPr>
        </p:pic>
      </p:grpSp>
      <p:sp>
        <p:nvSpPr>
          <p:cNvPr id="84" name="Google Shape;84;p21"/>
          <p:cNvSpPr txBox="1"/>
          <p:nvPr>
            <p:ph type="title"/>
          </p:nvPr>
        </p:nvSpPr>
        <p:spPr>
          <a:xfrm>
            <a:off x="612000" y="781200"/>
            <a:ext cx="10976400" cy="626400"/>
          </a:xfrm>
          <a:prstGeom prst="rect">
            <a:avLst/>
          </a:prstGeom>
          <a:noFill/>
          <a:ln>
            <a:noFill/>
          </a:ln>
        </p:spPr>
        <p:txBody>
          <a:bodyPr anchorCtr="0" anchor="ctr" bIns="38100" lIns="101600" spcFirstLastPara="1" rIns="76200" wrap="square" tIns="38100">
            <a:normAutofit/>
          </a:bodyPr>
          <a:lstStyle>
            <a:lvl1pPr lvl="0" algn="ctr">
              <a:lnSpc>
                <a:spcPct val="100000"/>
              </a:lnSpc>
              <a:spcBef>
                <a:spcPts val="0"/>
              </a:spcBef>
              <a:spcAft>
                <a:spcPts val="0"/>
              </a:spcAft>
              <a:buClr>
                <a:srgbClr val="262626"/>
              </a:buClr>
              <a:buSzPts val="3600"/>
              <a:buFont typeface="Arial"/>
              <a:buNone/>
              <a:defRPr sz="36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1"/>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b="0" i="0" sz="1200" u="none" cap="none" strike="noStrike">
                <a:solidFill>
                  <a:srgbClr val="888888"/>
                </a:solidFill>
                <a:latin typeface="Arial"/>
                <a:ea typeface="Arial"/>
                <a:cs typeface="Arial"/>
                <a:sym typeface="Arial"/>
              </a:defRPr>
            </a:lvl1pPr>
            <a:lvl2pPr indent="0" lvl="1" marL="0" algn="r">
              <a:spcBef>
                <a:spcPts val="0"/>
              </a:spcBef>
              <a:buNone/>
              <a:defRPr b="0" i="0" sz="1200" u="none" cap="none" strike="noStrike">
                <a:solidFill>
                  <a:srgbClr val="888888"/>
                </a:solidFill>
                <a:latin typeface="Arial"/>
                <a:ea typeface="Arial"/>
                <a:cs typeface="Arial"/>
                <a:sym typeface="Arial"/>
              </a:defRPr>
            </a:lvl2pPr>
            <a:lvl3pPr indent="0" lvl="2" marL="0" algn="r">
              <a:spcBef>
                <a:spcPts val="0"/>
              </a:spcBef>
              <a:buNone/>
              <a:defRPr b="0" i="0" sz="1200" u="none" cap="none" strike="noStrike">
                <a:solidFill>
                  <a:srgbClr val="888888"/>
                </a:solidFill>
                <a:latin typeface="Arial"/>
                <a:ea typeface="Arial"/>
                <a:cs typeface="Arial"/>
                <a:sym typeface="Arial"/>
              </a:defRPr>
            </a:lvl3pPr>
            <a:lvl4pPr indent="0" lvl="3" marL="0" algn="r">
              <a:spcBef>
                <a:spcPts val="0"/>
              </a:spcBef>
              <a:buNone/>
              <a:defRPr b="0" i="0" sz="1200" u="none" cap="none" strike="noStrike">
                <a:solidFill>
                  <a:srgbClr val="888888"/>
                </a:solidFill>
                <a:latin typeface="Arial"/>
                <a:ea typeface="Arial"/>
                <a:cs typeface="Arial"/>
                <a:sym typeface="Arial"/>
              </a:defRPr>
            </a:lvl4pPr>
            <a:lvl5pPr indent="0" lvl="4" marL="0" algn="r">
              <a:spcBef>
                <a:spcPts val="0"/>
              </a:spcBef>
              <a:buNone/>
              <a:defRPr b="0" i="0" sz="1200" u="none" cap="none" strike="noStrike">
                <a:solidFill>
                  <a:srgbClr val="888888"/>
                </a:solidFill>
                <a:latin typeface="Arial"/>
                <a:ea typeface="Arial"/>
                <a:cs typeface="Arial"/>
                <a:sym typeface="Arial"/>
              </a:defRPr>
            </a:lvl5pPr>
            <a:lvl6pPr indent="0" lvl="5" marL="0" algn="r">
              <a:spcBef>
                <a:spcPts val="0"/>
              </a:spcBef>
              <a:buNone/>
              <a:defRPr b="0" i="0" sz="1200" u="none" cap="none" strike="noStrike">
                <a:solidFill>
                  <a:srgbClr val="888888"/>
                </a:solidFill>
                <a:latin typeface="Arial"/>
                <a:ea typeface="Arial"/>
                <a:cs typeface="Arial"/>
                <a:sym typeface="Arial"/>
              </a:defRPr>
            </a:lvl6pPr>
            <a:lvl7pPr indent="0" lvl="6" marL="0" algn="r">
              <a:spcBef>
                <a:spcPts val="0"/>
              </a:spcBef>
              <a:buNone/>
              <a:defRPr b="0" i="0" sz="1200" u="none" cap="none" strike="noStrike">
                <a:solidFill>
                  <a:srgbClr val="888888"/>
                </a:solidFill>
                <a:latin typeface="Arial"/>
                <a:ea typeface="Arial"/>
                <a:cs typeface="Arial"/>
                <a:sym typeface="Arial"/>
              </a:defRPr>
            </a:lvl7pPr>
            <a:lvl8pPr indent="0" lvl="7" marL="0" algn="r">
              <a:spcBef>
                <a:spcPts val="0"/>
              </a:spcBef>
              <a:buNone/>
              <a:defRPr b="0" i="0" sz="1200" u="none" cap="none" strike="noStrike">
                <a:solidFill>
                  <a:srgbClr val="888888"/>
                </a:solidFill>
                <a:latin typeface="Arial"/>
                <a:ea typeface="Arial"/>
                <a:cs typeface="Arial"/>
                <a:sym typeface="Arial"/>
              </a:defRPr>
            </a:lvl8pPr>
            <a:lvl9pPr indent="0" lvl="8" mar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21"/>
          <p:cNvSpPr txBox="1"/>
          <p:nvPr>
            <p:ph idx="1" type="body"/>
          </p:nvPr>
        </p:nvSpPr>
        <p:spPr>
          <a:xfrm>
            <a:off x="612000" y="1659600"/>
            <a:ext cx="10975975" cy="828000"/>
          </a:xfrm>
          <a:prstGeom prst="rect">
            <a:avLst/>
          </a:prstGeom>
          <a:noFill/>
          <a:ln>
            <a:noFill/>
          </a:ln>
        </p:spPr>
        <p:txBody>
          <a:bodyPr anchorCtr="0" anchor="t" bIns="0" lIns="101600" spcFirstLastPara="1" rIns="82550" wrap="square" tIns="0">
            <a:normAutofit/>
          </a:bodyPr>
          <a:lstStyle>
            <a:lvl1pPr indent="-330200" lvl="0" marL="457200" algn="ctr">
              <a:lnSpc>
                <a:spcPct val="130000"/>
              </a:lnSpc>
              <a:spcBef>
                <a:spcPts val="0"/>
              </a:spcBef>
              <a:spcAft>
                <a:spcPts val="0"/>
              </a:spcAft>
              <a:buClr>
                <a:srgbClr val="262626"/>
              </a:buClr>
              <a:buSzPts val="1600"/>
              <a:buChar char="•"/>
              <a:defRPr>
                <a:latin typeface="Arial"/>
                <a:ea typeface="Arial"/>
                <a:cs typeface="Arial"/>
                <a:sym typeface="Arial"/>
              </a:defRPr>
            </a:lvl1pPr>
            <a:lvl2pPr indent="-342900" lvl="1" marL="914400" algn="l">
              <a:lnSpc>
                <a:spcPct val="130000"/>
              </a:lnSpc>
              <a:spcBef>
                <a:spcPts val="1000"/>
              </a:spcBef>
              <a:spcAft>
                <a:spcPts val="0"/>
              </a:spcAft>
              <a:buClr>
                <a:srgbClr val="262626"/>
              </a:buClr>
              <a:buSzPts val="1800"/>
              <a:buChar char="•"/>
              <a:defRPr/>
            </a:lvl2pPr>
            <a:lvl3pPr indent="-342900" lvl="2" marL="1371600" algn="l">
              <a:lnSpc>
                <a:spcPct val="130000"/>
              </a:lnSpc>
              <a:spcBef>
                <a:spcPts val="1000"/>
              </a:spcBef>
              <a:spcAft>
                <a:spcPts val="0"/>
              </a:spcAft>
              <a:buClr>
                <a:srgbClr val="262626"/>
              </a:buClr>
              <a:buSzPts val="1800"/>
              <a:buChar char="•"/>
              <a:defRPr/>
            </a:lvl3pPr>
            <a:lvl4pPr indent="-342900" lvl="3" marL="1828800" algn="l">
              <a:lnSpc>
                <a:spcPct val="130000"/>
              </a:lnSpc>
              <a:spcBef>
                <a:spcPts val="1000"/>
              </a:spcBef>
              <a:spcAft>
                <a:spcPts val="0"/>
              </a:spcAft>
              <a:buClr>
                <a:srgbClr val="262626"/>
              </a:buClr>
              <a:buSzPts val="1800"/>
              <a:buChar char="•"/>
              <a:defRPr/>
            </a:lvl4pPr>
            <a:lvl5pPr indent="-342900" lvl="4" marL="2286000" algn="l">
              <a:lnSpc>
                <a:spcPct val="130000"/>
              </a:lnSpc>
              <a:spcBef>
                <a:spcPts val="1000"/>
              </a:spcBef>
              <a:spcAft>
                <a:spcPts val="0"/>
              </a:spcAft>
              <a:buClr>
                <a:srgbClr val="262626"/>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1"/>
          <p:cNvSpPr txBox="1"/>
          <p:nvPr>
            <p:ph idx="2" type="body"/>
          </p:nvPr>
        </p:nvSpPr>
        <p:spPr>
          <a:xfrm>
            <a:off x="612775" y="2808000"/>
            <a:ext cx="10965600" cy="3430800"/>
          </a:xfrm>
          <a:prstGeom prst="rect">
            <a:avLst/>
          </a:prstGeom>
          <a:noFill/>
          <a:ln>
            <a:noFill/>
          </a:ln>
        </p:spPr>
        <p:txBody>
          <a:bodyPr anchorCtr="0" anchor="t" bIns="0" lIns="101600" spcFirstLastPara="1" rIns="82550" wrap="square" tIns="0">
            <a:normAutofit/>
          </a:bodyPr>
          <a:lstStyle>
            <a:lvl1pPr indent="-330200" lvl="0" marL="457200" algn="l">
              <a:lnSpc>
                <a:spcPct val="130000"/>
              </a:lnSpc>
              <a:spcBef>
                <a:spcPts val="0"/>
              </a:spcBef>
              <a:spcAft>
                <a:spcPts val="0"/>
              </a:spcAft>
              <a:buClr>
                <a:srgbClr val="262626"/>
              </a:buClr>
              <a:buSzPts val="1600"/>
              <a:buChar char="•"/>
              <a:defRPr>
                <a:latin typeface="Arial"/>
                <a:ea typeface="Arial"/>
                <a:cs typeface="Arial"/>
                <a:sym typeface="Arial"/>
              </a:defRPr>
            </a:lvl1pPr>
            <a:lvl2pPr indent="-330200" lvl="1" marL="914400" algn="l">
              <a:lnSpc>
                <a:spcPct val="130000"/>
              </a:lnSpc>
              <a:spcBef>
                <a:spcPts val="1000"/>
              </a:spcBef>
              <a:spcAft>
                <a:spcPts val="0"/>
              </a:spcAft>
              <a:buClr>
                <a:srgbClr val="262626"/>
              </a:buClr>
              <a:buSzPts val="1600"/>
              <a:buChar char="•"/>
              <a:defRPr>
                <a:latin typeface="Arial"/>
                <a:ea typeface="Arial"/>
                <a:cs typeface="Arial"/>
                <a:sym typeface="Arial"/>
              </a:defRPr>
            </a:lvl2pPr>
            <a:lvl3pPr indent="-330200" lvl="2" marL="1371600" algn="l">
              <a:lnSpc>
                <a:spcPct val="130000"/>
              </a:lnSpc>
              <a:spcBef>
                <a:spcPts val="1000"/>
              </a:spcBef>
              <a:spcAft>
                <a:spcPts val="0"/>
              </a:spcAft>
              <a:buClr>
                <a:srgbClr val="262626"/>
              </a:buClr>
              <a:buSzPts val="1600"/>
              <a:buChar char="•"/>
              <a:defRPr>
                <a:latin typeface="Arial"/>
                <a:ea typeface="Arial"/>
                <a:cs typeface="Arial"/>
                <a:sym typeface="Arial"/>
              </a:defRPr>
            </a:lvl3pPr>
            <a:lvl4pPr indent="-330200" lvl="3" marL="1828800" algn="l">
              <a:lnSpc>
                <a:spcPct val="130000"/>
              </a:lnSpc>
              <a:spcBef>
                <a:spcPts val="1000"/>
              </a:spcBef>
              <a:spcAft>
                <a:spcPts val="0"/>
              </a:spcAft>
              <a:buClr>
                <a:srgbClr val="262626"/>
              </a:buClr>
              <a:buSzPts val="1600"/>
              <a:buChar char="•"/>
              <a:defRPr>
                <a:latin typeface="Arial"/>
                <a:ea typeface="Arial"/>
                <a:cs typeface="Arial"/>
                <a:sym typeface="Arial"/>
              </a:defRPr>
            </a:lvl4pPr>
            <a:lvl5pPr indent="-330200" lvl="4" marL="2286000" algn="l">
              <a:lnSpc>
                <a:spcPct val="130000"/>
              </a:lnSpc>
              <a:spcBef>
                <a:spcPts val="1000"/>
              </a:spcBef>
              <a:spcAft>
                <a:spcPts val="0"/>
              </a:spcAft>
              <a:buClr>
                <a:srgbClr val="262626"/>
              </a:buClr>
              <a:buSzPts val="1600"/>
              <a:buChar char="•"/>
              <a:defRPr>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column content" type="twoObj">
  <p:cSld name="TWO_OBJECTS">
    <p:bg>
      <p:bgPr>
        <a:solidFill>
          <a:schemeClr val="dk2"/>
        </a:solidFill>
      </p:bgPr>
    </p:bg>
    <p:spTree>
      <p:nvGrpSpPr>
        <p:cNvPr id="90" name="Shape 90"/>
        <p:cNvGrpSpPr/>
        <p:nvPr/>
      </p:nvGrpSpPr>
      <p:grpSpPr>
        <a:xfrm>
          <a:off x="0" y="0"/>
          <a:ext cx="0" cy="0"/>
          <a:chOff x="0" y="0"/>
          <a:chExt cx="0" cy="0"/>
        </a:xfrm>
      </p:grpSpPr>
      <p:pic>
        <p:nvPicPr>
          <p:cNvPr descr="图片1" id="91" name="Google Shape;91;p22"/>
          <p:cNvPicPr preferRelativeResize="0"/>
          <p:nvPr/>
        </p:nvPicPr>
        <p:blipFill rotWithShape="1">
          <a:blip r:embed="rId2">
            <a:alphaModFix/>
          </a:blip>
          <a:srcRect b="0" l="0" r="0" t="0"/>
          <a:stretch/>
        </p:blipFill>
        <p:spPr>
          <a:xfrm>
            <a:off x="40640" y="5163820"/>
            <a:ext cx="12151360" cy="1684020"/>
          </a:xfrm>
          <a:prstGeom prst="rect">
            <a:avLst/>
          </a:prstGeom>
          <a:noFill/>
          <a:ln>
            <a:noFill/>
          </a:ln>
        </p:spPr>
      </p:pic>
      <p:sp>
        <p:nvSpPr>
          <p:cNvPr id="92" name="Google Shape;92;p22"/>
          <p:cNvSpPr txBox="1"/>
          <p:nvPr>
            <p:ph type="title"/>
          </p:nvPr>
        </p:nvSpPr>
        <p:spPr>
          <a:xfrm>
            <a:off x="669882" y="443234"/>
            <a:ext cx="10852237" cy="441964"/>
          </a:xfrm>
          <a:prstGeom prst="rect">
            <a:avLst/>
          </a:prstGeom>
          <a:noFill/>
          <a:ln>
            <a:noFill/>
          </a:ln>
        </p:spPr>
        <p:txBody>
          <a:bodyPr anchorCtr="0" anchor="t" bIns="38100" lIns="101600" spcFirstLastPara="1" rIns="76200" wrap="square" tIns="38100">
            <a:noAutofit/>
          </a:bodyPr>
          <a:lstStyle>
            <a:lvl1pPr lvl="0" marR="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2"/>
          <p:cNvSpPr txBox="1"/>
          <p:nvPr>
            <p:ph idx="1" type="body"/>
          </p:nvPr>
        </p:nvSpPr>
        <p:spPr>
          <a:xfrm>
            <a:off x="669930" y="952508"/>
            <a:ext cx="5283242" cy="5388907"/>
          </a:xfrm>
          <a:prstGeom prst="rect">
            <a:avLst/>
          </a:prstGeom>
          <a:noFill/>
          <a:ln>
            <a:noFill/>
          </a:ln>
        </p:spPr>
        <p:txBody>
          <a:bodyPr anchorCtr="0" anchor="t" bIns="0" lIns="101600" spcFirstLastPara="1" rIns="82550" wrap="square" tIns="0">
            <a:noAutofit/>
          </a:bodyPr>
          <a:lstStyle>
            <a:lvl1pPr indent="-330200" lvl="0" marL="457200" marR="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2"/>
          <p:cNvSpPr txBox="1"/>
          <p:nvPr>
            <p:ph idx="2" type="body"/>
          </p:nvPr>
        </p:nvSpPr>
        <p:spPr>
          <a:xfrm>
            <a:off x="6238877" y="952508"/>
            <a:ext cx="5283242" cy="5388907"/>
          </a:xfrm>
          <a:prstGeom prst="rect">
            <a:avLst/>
          </a:prstGeom>
          <a:noFill/>
          <a:ln>
            <a:noFill/>
          </a:ln>
        </p:spPr>
        <p:txBody>
          <a:bodyPr anchorCtr="0" anchor="t" bIns="0" lIns="101600" spcFirstLastPara="1" rIns="82550" wrap="square" tIns="0">
            <a:noAutofit/>
          </a:bodyPr>
          <a:lstStyle>
            <a:lvl1pPr indent="-330200" lvl="0" marL="457200" algn="l">
              <a:lnSpc>
                <a:spcPct val="130000"/>
              </a:lnSpc>
              <a:spcBef>
                <a:spcPts val="0"/>
              </a:spcBef>
              <a:spcAft>
                <a:spcPts val="0"/>
              </a:spcAft>
              <a:buClr>
                <a:srgbClr val="262626"/>
              </a:buClr>
              <a:buSzPts val="1600"/>
              <a:buChar char="•"/>
              <a:defRPr sz="1600">
                <a:latin typeface="Arial"/>
                <a:ea typeface="Arial"/>
                <a:cs typeface="Arial"/>
                <a:sym typeface="Arial"/>
              </a:defRPr>
            </a:lvl1pPr>
            <a:lvl2pPr indent="-330200" lvl="1" marL="914400" algn="l">
              <a:lnSpc>
                <a:spcPct val="130000"/>
              </a:lnSpc>
              <a:spcBef>
                <a:spcPts val="1000"/>
              </a:spcBef>
              <a:spcAft>
                <a:spcPts val="0"/>
              </a:spcAft>
              <a:buClr>
                <a:srgbClr val="262626"/>
              </a:buClr>
              <a:buSzPts val="1600"/>
              <a:buChar char="•"/>
              <a:defRPr sz="1600">
                <a:latin typeface="Arial"/>
                <a:ea typeface="Arial"/>
                <a:cs typeface="Arial"/>
                <a:sym typeface="Arial"/>
              </a:defRPr>
            </a:lvl2pPr>
            <a:lvl3pPr indent="-330200" lvl="2" marL="1371600" algn="l">
              <a:lnSpc>
                <a:spcPct val="130000"/>
              </a:lnSpc>
              <a:spcBef>
                <a:spcPts val="1000"/>
              </a:spcBef>
              <a:spcAft>
                <a:spcPts val="0"/>
              </a:spcAft>
              <a:buClr>
                <a:srgbClr val="262626"/>
              </a:buClr>
              <a:buSzPts val="1600"/>
              <a:buChar char="•"/>
              <a:defRPr sz="1600">
                <a:latin typeface="Arial"/>
                <a:ea typeface="Arial"/>
                <a:cs typeface="Arial"/>
                <a:sym typeface="Arial"/>
              </a:defRPr>
            </a:lvl3pPr>
            <a:lvl4pPr indent="-330200" lvl="3" marL="1828800" algn="l">
              <a:lnSpc>
                <a:spcPct val="130000"/>
              </a:lnSpc>
              <a:spcBef>
                <a:spcPts val="1000"/>
              </a:spcBef>
              <a:spcAft>
                <a:spcPts val="0"/>
              </a:spcAft>
              <a:buClr>
                <a:srgbClr val="262626"/>
              </a:buClr>
              <a:buSzPts val="1600"/>
              <a:buChar char="•"/>
              <a:defRPr sz="1600">
                <a:latin typeface="Arial"/>
                <a:ea typeface="Arial"/>
                <a:cs typeface="Arial"/>
                <a:sym typeface="Arial"/>
              </a:defRPr>
            </a:lvl4pPr>
            <a:lvl5pPr indent="-330200" lvl="4" marL="2286000" algn="l">
              <a:lnSpc>
                <a:spcPct val="130000"/>
              </a:lnSpc>
              <a:spcBef>
                <a:spcPts val="1000"/>
              </a:spcBef>
              <a:spcAft>
                <a:spcPts val="0"/>
              </a:spcAft>
              <a:buClr>
                <a:srgbClr val="262626"/>
              </a:buClr>
              <a:buSzPts val="1600"/>
              <a:buChar char="•"/>
              <a:defRPr sz="1600">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2"/>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2"/>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2"/>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669882" y="443230"/>
            <a:ext cx="10852237" cy="441964"/>
          </a:xfrm>
          <a:prstGeom prst="rect">
            <a:avLst/>
          </a:prstGeom>
          <a:noFill/>
          <a:ln>
            <a:noFill/>
          </a:ln>
        </p:spPr>
        <p:txBody>
          <a:bodyPr anchorCtr="0" anchor="t" bIns="38100" lIns="101600" spcFirstLastPara="1" rIns="76200" wrap="square" tIns="38100">
            <a:noAutofit/>
          </a:bodyPr>
          <a:lstStyle>
            <a:lvl1pPr lvl="0" marR="0" rtl="0" algn="l">
              <a:lnSpc>
                <a:spcPct val="100000"/>
              </a:lnSpc>
              <a:spcBef>
                <a:spcPts val="0"/>
              </a:spcBef>
              <a:spcAft>
                <a:spcPts val="0"/>
              </a:spcAft>
              <a:buClr>
                <a:srgbClr val="262626"/>
              </a:buClr>
              <a:buSzPts val="2400"/>
              <a:buFont typeface="Arial"/>
              <a:buNone/>
              <a:defRPr b="1" i="0" sz="24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669882" y="952508"/>
            <a:ext cx="10852237" cy="5388907"/>
          </a:xfrm>
          <a:prstGeom prst="rect">
            <a:avLst/>
          </a:prstGeom>
          <a:noFill/>
          <a:ln>
            <a:noFill/>
          </a:ln>
        </p:spPr>
        <p:txBody>
          <a:bodyPr anchorCtr="0" anchor="t" bIns="0" lIns="101600" spcFirstLastPara="1" rIns="82550" wrap="square" tIns="0">
            <a:normAutofit/>
          </a:bodyPr>
          <a:lstStyle>
            <a:lvl1pPr indent="-330200" lvl="0" marL="457200" marR="0" rtl="0" algn="l">
              <a:lnSpc>
                <a:spcPct val="130000"/>
              </a:lnSpc>
              <a:spcBef>
                <a:spcPts val="0"/>
              </a:spcBef>
              <a:spcAft>
                <a:spcPts val="0"/>
              </a:spcAft>
              <a:buClr>
                <a:srgbClr val="262626"/>
              </a:buClr>
              <a:buSzPts val="1600"/>
              <a:buFont typeface="Arial"/>
              <a:buChar char="•"/>
              <a:defRPr b="0" i="0" sz="1600" u="none" cap="none" strike="noStrike">
                <a:solidFill>
                  <a:srgbClr val="262626"/>
                </a:solidFill>
                <a:latin typeface="Arial"/>
                <a:ea typeface="Arial"/>
                <a:cs typeface="Arial"/>
                <a:sym typeface="Arial"/>
              </a:defRPr>
            </a:lvl1pPr>
            <a:lvl2pPr indent="-330200" lvl="1" marL="914400" marR="0" rtl="0" algn="l">
              <a:lnSpc>
                <a:spcPct val="130000"/>
              </a:lnSpc>
              <a:spcBef>
                <a:spcPts val="1000"/>
              </a:spcBef>
              <a:spcAft>
                <a:spcPts val="0"/>
              </a:spcAft>
              <a:buClr>
                <a:srgbClr val="262626"/>
              </a:buClr>
              <a:buSzPts val="1600"/>
              <a:buFont typeface="Arial"/>
              <a:buChar char="•"/>
              <a:defRPr b="0" i="0" sz="1600" u="none" cap="none" strike="noStrike">
                <a:solidFill>
                  <a:srgbClr val="262626"/>
                </a:solidFill>
                <a:latin typeface="Arial"/>
                <a:ea typeface="Arial"/>
                <a:cs typeface="Arial"/>
                <a:sym typeface="Arial"/>
              </a:defRPr>
            </a:lvl2pPr>
            <a:lvl3pPr indent="-330200" lvl="2" marL="1371600" marR="0" rtl="0" algn="l">
              <a:lnSpc>
                <a:spcPct val="130000"/>
              </a:lnSpc>
              <a:spcBef>
                <a:spcPts val="1000"/>
              </a:spcBef>
              <a:spcAft>
                <a:spcPts val="0"/>
              </a:spcAft>
              <a:buClr>
                <a:srgbClr val="262626"/>
              </a:buClr>
              <a:buSzPts val="1600"/>
              <a:buFont typeface="Arial"/>
              <a:buChar char="•"/>
              <a:defRPr b="0" i="0" sz="1600" u="none" cap="none" strike="noStrike">
                <a:solidFill>
                  <a:srgbClr val="262626"/>
                </a:solidFill>
                <a:latin typeface="Arial"/>
                <a:ea typeface="Arial"/>
                <a:cs typeface="Arial"/>
                <a:sym typeface="Arial"/>
              </a:defRPr>
            </a:lvl3pPr>
            <a:lvl4pPr indent="-330200" lvl="3" marL="1828800" marR="0" rtl="0" algn="l">
              <a:lnSpc>
                <a:spcPct val="130000"/>
              </a:lnSpc>
              <a:spcBef>
                <a:spcPts val="1000"/>
              </a:spcBef>
              <a:spcAft>
                <a:spcPts val="0"/>
              </a:spcAft>
              <a:buClr>
                <a:srgbClr val="262626"/>
              </a:buClr>
              <a:buSzPts val="1600"/>
              <a:buFont typeface="Arial"/>
              <a:buChar char="•"/>
              <a:defRPr b="0" i="0" sz="1600" u="none" cap="none" strike="noStrike">
                <a:solidFill>
                  <a:srgbClr val="262626"/>
                </a:solidFill>
                <a:latin typeface="Arial"/>
                <a:ea typeface="Arial"/>
                <a:cs typeface="Arial"/>
                <a:sym typeface="Arial"/>
              </a:defRPr>
            </a:lvl4pPr>
            <a:lvl5pPr indent="-330200" lvl="4" marL="2286000" marR="0" rtl="0" algn="l">
              <a:lnSpc>
                <a:spcPct val="130000"/>
              </a:lnSpc>
              <a:spcBef>
                <a:spcPts val="1000"/>
              </a:spcBef>
              <a:spcAft>
                <a:spcPts val="0"/>
              </a:spcAft>
              <a:buClr>
                <a:srgbClr val="262626"/>
              </a:buClr>
              <a:buSzPts val="1600"/>
              <a:buFont typeface="Arial"/>
              <a:buChar char="•"/>
              <a:defRPr b="0" i="0" sz="1600" u="none" cap="none" strike="noStrike">
                <a:solidFill>
                  <a:srgbClr val="262626"/>
                </a:solidFill>
                <a:latin typeface="Arial"/>
                <a:ea typeface="Arial"/>
                <a:cs typeface="Arial"/>
                <a:sym typeface="Arial"/>
              </a:defRPr>
            </a:lvl5pPr>
            <a:lvl6pPr indent="-342900" lvl="5" marL="2743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3"/>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3"/>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3"/>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comments" Target="../comments/comment1.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FFF"/>
        </a:solidFill>
      </p:bgPr>
    </p:bg>
    <p:spTree>
      <p:nvGrpSpPr>
        <p:cNvPr id="176" name="Shape 176"/>
        <p:cNvGrpSpPr/>
        <p:nvPr/>
      </p:nvGrpSpPr>
      <p:grpSpPr>
        <a:xfrm>
          <a:off x="0" y="0"/>
          <a:ext cx="0" cy="0"/>
          <a:chOff x="0" y="0"/>
          <a:chExt cx="0" cy="0"/>
        </a:xfrm>
      </p:grpSpPr>
      <p:sp>
        <p:nvSpPr>
          <p:cNvPr id="177" name="Google Shape;177;p1"/>
          <p:cNvSpPr txBox="1"/>
          <p:nvPr>
            <p:ph type="ctrTitle"/>
          </p:nvPr>
        </p:nvSpPr>
        <p:spPr>
          <a:xfrm>
            <a:off x="1887220" y="805815"/>
            <a:ext cx="8410575" cy="2166620"/>
          </a:xfrm>
          <a:prstGeom prst="rect">
            <a:avLst/>
          </a:prstGeom>
          <a:noFill/>
          <a:ln>
            <a:noFill/>
          </a:ln>
        </p:spPr>
        <p:txBody>
          <a:bodyPr anchorCtr="0" anchor="b" bIns="46800" lIns="90000" spcFirstLastPara="1" rIns="90000" wrap="square" tIns="46800">
            <a:normAutofit fontScale="90000"/>
          </a:bodyPr>
          <a:lstStyle/>
          <a:p>
            <a:pPr indent="0" lvl="0" marL="0" rtl="0" algn="ctr">
              <a:lnSpc>
                <a:spcPct val="100000"/>
              </a:lnSpc>
              <a:spcBef>
                <a:spcPts val="0"/>
              </a:spcBef>
              <a:spcAft>
                <a:spcPts val="0"/>
              </a:spcAft>
              <a:buClr>
                <a:srgbClr val="262626"/>
              </a:buClr>
              <a:buSzPct val="100000"/>
              <a:buFont typeface="Arial"/>
              <a:buNone/>
            </a:pPr>
            <a:r>
              <a:rPr lang="en-US" sz="4890"/>
              <a:t>MESSAGE QUEUING TELEMETRY TRANSPORT</a:t>
            </a:r>
            <a:endParaRPr sz="4890"/>
          </a:p>
        </p:txBody>
      </p:sp>
      <p:sp>
        <p:nvSpPr>
          <p:cNvPr id="178" name="Google Shape;178;p1"/>
          <p:cNvSpPr txBox="1"/>
          <p:nvPr>
            <p:ph idx="1" type="subTitle"/>
          </p:nvPr>
        </p:nvSpPr>
        <p:spPr>
          <a:xfrm>
            <a:off x="1887434" y="2972269"/>
            <a:ext cx="8410619" cy="658883"/>
          </a:xfrm>
          <a:prstGeom prst="rect">
            <a:avLst/>
          </a:prstGeom>
          <a:noFill/>
          <a:ln>
            <a:noFill/>
          </a:ln>
        </p:spPr>
        <p:txBody>
          <a:bodyPr anchorCtr="0" anchor="t" bIns="46800" lIns="90000" spcFirstLastPara="1" rIns="90000" wrap="square" tIns="46800">
            <a:normAutofit/>
          </a:bodyPr>
          <a:lstStyle/>
          <a:p>
            <a:pPr indent="0" lvl="0" marL="0" rtl="0" algn="ctr">
              <a:lnSpc>
                <a:spcPct val="100000"/>
              </a:lnSpc>
              <a:spcBef>
                <a:spcPts val="0"/>
              </a:spcBef>
              <a:spcAft>
                <a:spcPts val="0"/>
              </a:spcAft>
              <a:buClr>
                <a:srgbClr val="3F3F3F"/>
              </a:buClr>
              <a:buSzPts val="2800"/>
              <a:buNone/>
            </a:pPr>
            <a:r>
              <a:rPr lang="en-US"/>
              <a:t>-LIGHT WEIGHT PROTOCOL</a:t>
            </a:r>
            <a:endParaRPr/>
          </a:p>
        </p:txBody>
      </p:sp>
      <p:sp>
        <p:nvSpPr>
          <p:cNvPr id="179" name="Google Shape;179;p1"/>
          <p:cNvSpPr txBox="1"/>
          <p:nvPr/>
        </p:nvSpPr>
        <p:spPr>
          <a:xfrm>
            <a:off x="3627120" y="3421380"/>
            <a:ext cx="4814570" cy="4603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00" u="none" cap="none" strike="noStrike">
                <a:solidFill>
                  <a:schemeClr val="dk1"/>
                </a:solidFill>
                <a:latin typeface="Arial"/>
                <a:ea typeface="Arial"/>
                <a:cs typeface="Arial"/>
                <a:sym typeface="Arial"/>
              </a:rPr>
              <a:t> by</a:t>
            </a:r>
            <a:endParaRPr b="0" i="0" sz="12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0" i="0" lang="en-US" sz="1200" u="none" cap="none" strike="noStrike">
                <a:solidFill>
                  <a:schemeClr val="dk1"/>
                </a:solidFill>
                <a:latin typeface="Arial"/>
                <a:ea typeface="Arial"/>
                <a:cs typeface="Arial"/>
                <a:sym typeface="Arial"/>
              </a:rPr>
              <a:t>sheran evangelin</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0"/>
          <p:cNvSpPr txBox="1"/>
          <p:nvPr>
            <p:ph idx="3" type="body"/>
          </p:nvPr>
        </p:nvSpPr>
        <p:spPr>
          <a:xfrm>
            <a:off x="582295" y="3342005"/>
            <a:ext cx="5332095" cy="2256155"/>
          </a:xfrm>
          <a:prstGeom prst="rect">
            <a:avLst/>
          </a:prstGeom>
          <a:noFill/>
          <a:ln>
            <a:noFill/>
          </a:ln>
        </p:spPr>
        <p:txBody>
          <a:bodyPr anchorCtr="0" anchor="t" bIns="0" lIns="101600" spcFirstLastPara="1" rIns="82550" wrap="square" tIns="0">
            <a:normAutofit/>
          </a:bodyPr>
          <a:lstStyle/>
          <a:p>
            <a:pPr indent="0" lvl="0" marL="0" rtl="0" algn="l">
              <a:lnSpc>
                <a:spcPct val="130000"/>
              </a:lnSpc>
              <a:spcBef>
                <a:spcPts val="0"/>
              </a:spcBef>
              <a:spcAft>
                <a:spcPts val="0"/>
              </a:spcAft>
              <a:buClr>
                <a:srgbClr val="262626"/>
              </a:buClr>
              <a:buSzPts val="1400"/>
              <a:buNone/>
            </a:pPr>
            <a:r>
              <a:rPr lang="en-US"/>
              <a:t>Default port number is 1883. Which is not secure &amp; not </a:t>
            </a:r>
            <a:r>
              <a:rPr lang="en-US"/>
              <a:t>reliable</a:t>
            </a:r>
            <a:r>
              <a:rPr lang="en-US"/>
              <a:t>.</a:t>
            </a:r>
            <a:endParaRPr/>
          </a:p>
          <a:p>
            <a:pPr indent="0" lvl="0" marL="0" rtl="0" algn="l">
              <a:lnSpc>
                <a:spcPct val="130000"/>
              </a:lnSpc>
              <a:spcBef>
                <a:spcPts val="1000"/>
              </a:spcBef>
              <a:spcAft>
                <a:spcPts val="0"/>
              </a:spcAft>
              <a:buClr>
                <a:srgbClr val="262626"/>
              </a:buClr>
              <a:buSzPts val="1400"/>
              <a:buNone/>
            </a:pPr>
            <a:r>
              <a:rPr lang="en-US"/>
              <a:t>secure port number is 8883 which use TLS. This will act as an bundle over our data.</a:t>
            </a:r>
            <a:endParaRPr/>
          </a:p>
        </p:txBody>
      </p:sp>
      <p:sp>
        <p:nvSpPr>
          <p:cNvPr id="260" name="Google Shape;260;p10"/>
          <p:cNvSpPr txBox="1"/>
          <p:nvPr>
            <p:ph idx="4" type="body"/>
          </p:nvPr>
        </p:nvSpPr>
        <p:spPr>
          <a:xfrm>
            <a:off x="161925" y="5271770"/>
            <a:ext cx="6290945" cy="1862455"/>
          </a:xfrm>
          <a:prstGeom prst="rect">
            <a:avLst/>
          </a:prstGeom>
          <a:noFill/>
          <a:ln>
            <a:noFill/>
          </a:ln>
        </p:spPr>
        <p:txBody>
          <a:bodyPr anchorCtr="0" anchor="t" bIns="0" lIns="101600" spcFirstLastPara="1" rIns="82550" wrap="square" tIns="0">
            <a:normAutofit/>
          </a:bodyPr>
          <a:lstStyle/>
          <a:p>
            <a:pPr indent="0" lvl="0" marL="0" rtl="0" algn="l">
              <a:lnSpc>
                <a:spcPct val="130000"/>
              </a:lnSpc>
              <a:spcBef>
                <a:spcPts val="0"/>
              </a:spcBef>
              <a:spcAft>
                <a:spcPts val="0"/>
              </a:spcAft>
              <a:buClr>
                <a:srgbClr val="262626"/>
              </a:buClr>
              <a:buSzPts val="1400"/>
              <a:buNone/>
            </a:pPr>
            <a:r>
              <a:t/>
            </a:r>
            <a:endParaRPr/>
          </a:p>
        </p:txBody>
      </p:sp>
      <p:sp>
        <p:nvSpPr>
          <p:cNvPr id="261" name="Google Shape;261;p10"/>
          <p:cNvSpPr txBox="1"/>
          <p:nvPr>
            <p:ph type="title"/>
          </p:nvPr>
        </p:nvSpPr>
        <p:spPr>
          <a:xfrm>
            <a:off x="579600" y="237600"/>
            <a:ext cx="11037600" cy="441964"/>
          </a:xfrm>
          <a:prstGeom prst="rect">
            <a:avLst/>
          </a:prstGeom>
          <a:noFill/>
          <a:ln>
            <a:noFill/>
          </a:ln>
        </p:spPr>
        <p:txBody>
          <a:bodyPr anchorCtr="0" anchor="t" bIns="38100" lIns="101600" spcFirstLastPara="1" rIns="76200" wrap="square" tIns="38100">
            <a:normAutofit/>
          </a:bodyPr>
          <a:lstStyle/>
          <a:p>
            <a:pPr indent="0" lvl="0" marL="0" rtl="0" algn="l">
              <a:lnSpc>
                <a:spcPct val="100000"/>
              </a:lnSpc>
              <a:spcBef>
                <a:spcPts val="0"/>
              </a:spcBef>
              <a:spcAft>
                <a:spcPts val="0"/>
              </a:spcAft>
              <a:buClr>
                <a:srgbClr val="262626"/>
              </a:buClr>
              <a:buSzPts val="2400"/>
              <a:buFont typeface="Arial"/>
              <a:buNone/>
            </a:pPr>
            <a:r>
              <a:rPr lang="en-US"/>
              <a:t>SECURITY AND RELIABILITY</a:t>
            </a:r>
            <a:endParaRPr/>
          </a:p>
        </p:txBody>
      </p:sp>
      <p:sp>
        <p:nvSpPr>
          <p:cNvPr id="262" name="Google Shape;262;p10"/>
          <p:cNvSpPr txBox="1"/>
          <p:nvPr>
            <p:ph idx="1" type="body"/>
          </p:nvPr>
        </p:nvSpPr>
        <p:spPr>
          <a:xfrm>
            <a:off x="582930" y="1040130"/>
            <a:ext cx="11037570" cy="2116455"/>
          </a:xfrm>
          <a:prstGeom prst="rect">
            <a:avLst/>
          </a:prstGeom>
          <a:noFill/>
          <a:ln>
            <a:noFill/>
          </a:ln>
        </p:spPr>
        <p:txBody>
          <a:bodyPr anchorCtr="0" anchor="t" bIns="0" lIns="101600" spcFirstLastPara="1" rIns="82550" wrap="square" tIns="0">
            <a:noAutofit/>
          </a:bodyPr>
          <a:lstStyle/>
          <a:p>
            <a:pPr indent="0" lvl="0" marL="0" rtl="0" algn="l">
              <a:lnSpc>
                <a:spcPct val="130000"/>
              </a:lnSpc>
              <a:spcBef>
                <a:spcPts val="0"/>
              </a:spcBef>
              <a:spcAft>
                <a:spcPts val="0"/>
              </a:spcAft>
              <a:buClr>
                <a:srgbClr val="262626"/>
              </a:buClr>
              <a:buSzPts val="1400"/>
              <a:buNone/>
            </a:pPr>
            <a:r>
              <a:rPr lang="en-US"/>
              <a:t>	</a:t>
            </a:r>
            <a:r>
              <a:rPr lang="en-US" sz="1800"/>
              <a:t>Security in MQTT is usually divided into several layers to prevent different types of attacks. Example transport layer is provided by SSL/TLS  &amp; application layer  provides a client id, client identifier and username/password credentials to authenticate devices on the application level.  These properties are provided by the protocol itself.  It is important to note that the security mechanisms are initiated by the broker &amp; its up-to the client to comply with it.</a:t>
            </a:r>
            <a:endParaRPr sz="1800"/>
          </a:p>
        </p:txBody>
      </p:sp>
      <p:graphicFrame>
        <p:nvGraphicFramePr>
          <p:cNvPr id="263" name="Google Shape;263;p10"/>
          <p:cNvGraphicFramePr/>
          <p:nvPr/>
        </p:nvGraphicFramePr>
        <p:xfrm>
          <a:off x="6981825" y="3204845"/>
          <a:ext cx="3000000" cy="3000000"/>
        </p:xfrm>
        <a:graphic>
          <a:graphicData uri="http://schemas.openxmlformats.org/drawingml/2006/table">
            <a:tbl>
              <a:tblPr bandCol="1">
                <a:noFill/>
                <a:tableStyleId>{373C9221-A05D-48D9-ACF3-218E44C88E62}</a:tableStyleId>
              </a:tblPr>
              <a:tblGrid>
                <a:gridCol w="2000250"/>
                <a:gridCol w="2044700"/>
              </a:tblGrid>
              <a:tr h="944875">
                <a:tc>
                  <a:txBody>
                    <a:bodyPr/>
                    <a:lstStyle/>
                    <a:p>
                      <a:pPr indent="0" lvl="0" marL="0" marR="0" rtl="0" algn="l">
                        <a:spcBef>
                          <a:spcPts val="0"/>
                        </a:spcBef>
                        <a:spcAft>
                          <a:spcPts val="0"/>
                        </a:spcAft>
                        <a:buClr>
                          <a:schemeClr val="dk1"/>
                        </a:buClr>
                        <a:buSzPts val="1400"/>
                        <a:buFont typeface="Arial"/>
                        <a:buNone/>
                      </a:pPr>
                      <a:r>
                        <a:rPr lang="en-US" sz="1400" u="none" cap="none" strike="noStrike"/>
                        <a:t>ISO/OSI LAYER 5-7</a:t>
                      </a:r>
                      <a:endParaRPr sz="14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US" sz="1800" u="none" cap="none" strike="noStrike"/>
                        <a:t>MQTT</a:t>
                      </a:r>
                      <a:endParaRPr sz="1800" u="none" cap="none" strike="noStrike"/>
                    </a:p>
                    <a:p>
                      <a:pPr indent="0" lvl="0" marL="0" marR="0" rtl="0" algn="l">
                        <a:spcBef>
                          <a:spcPts val="0"/>
                        </a:spcBef>
                        <a:spcAft>
                          <a:spcPts val="0"/>
                        </a:spcAft>
                        <a:buClr>
                          <a:schemeClr val="dk1"/>
                        </a:buClr>
                        <a:buSzPts val="1800"/>
                        <a:buFont typeface="Arial"/>
                        <a:buNone/>
                      </a:pPr>
                      <a:r>
                        <a:t/>
                      </a:r>
                      <a:endParaRPr sz="1800" u="none" cap="none" strike="noStrike"/>
                    </a:p>
                  </a:txBody>
                  <a:tcPr marT="45725" marB="45725" marR="91450" marL="91450"/>
                </a:tc>
              </a:tr>
              <a:tr h="944875">
                <a:tc>
                  <a:txBody>
                    <a:bodyPr/>
                    <a:lstStyle/>
                    <a:p>
                      <a:pPr indent="0" lvl="0" marL="0" marR="0" rtl="0" algn="l">
                        <a:spcBef>
                          <a:spcPts val="0"/>
                        </a:spcBef>
                        <a:spcAft>
                          <a:spcPts val="0"/>
                        </a:spcAft>
                        <a:buClr>
                          <a:schemeClr val="dk1"/>
                        </a:buClr>
                        <a:buSzPts val="1400"/>
                        <a:buFont typeface="Arial"/>
                        <a:buNone/>
                      </a:pPr>
                      <a:r>
                        <a:rPr lang="en-US" sz="1400" u="none" cap="none" strike="noStrike"/>
                        <a:t>ISO/OSI LAYER 4</a:t>
                      </a:r>
                      <a:endParaRPr sz="14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US" sz="1800" u="none" cap="none" strike="noStrike"/>
                        <a:t>TCP</a:t>
                      </a:r>
                      <a:endParaRPr sz="1800" u="none" cap="none" strike="noStrike"/>
                    </a:p>
                  </a:txBody>
                  <a:tcPr marT="45725" marB="45725" marR="91450" marL="91450"/>
                </a:tc>
              </a:tr>
              <a:tr h="944875">
                <a:tc>
                  <a:txBody>
                    <a:bodyPr/>
                    <a:lstStyle/>
                    <a:p>
                      <a:pPr indent="0" lvl="0" marL="0" marR="0" rtl="0" algn="l">
                        <a:spcBef>
                          <a:spcPts val="0"/>
                        </a:spcBef>
                        <a:spcAft>
                          <a:spcPts val="0"/>
                        </a:spcAft>
                        <a:buClr>
                          <a:schemeClr val="dk1"/>
                        </a:buClr>
                        <a:buSzPts val="1400"/>
                        <a:buFont typeface="Arial"/>
                        <a:buNone/>
                      </a:pPr>
                      <a:r>
                        <a:rPr lang="en-US" sz="1400" u="none" cap="none" strike="noStrike"/>
                        <a:t>ISO/OSI LAYER 3</a:t>
                      </a:r>
                      <a:endParaRPr sz="14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US" sz="1800" u="none" cap="none" strike="noStrike"/>
                        <a:t>IP</a:t>
                      </a:r>
                      <a:endParaRPr sz="1800" u="none" cap="none" strike="noStrike"/>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67" name="Shape 267"/>
        <p:cNvGrpSpPr/>
        <p:nvPr/>
      </p:nvGrpSpPr>
      <p:grpSpPr>
        <a:xfrm>
          <a:off x="0" y="0"/>
          <a:ext cx="0" cy="0"/>
          <a:chOff x="0" y="0"/>
          <a:chExt cx="0" cy="0"/>
        </a:xfrm>
      </p:grpSpPr>
      <p:pic>
        <p:nvPicPr>
          <p:cNvPr descr="industry-smarthome-hub" id="268" name="Google Shape;268;p11"/>
          <p:cNvPicPr preferRelativeResize="0"/>
          <p:nvPr>
            <p:ph idx="1" type="body"/>
          </p:nvPr>
        </p:nvPicPr>
        <p:blipFill rotWithShape="1">
          <a:blip r:embed="rId4">
            <a:alphaModFix/>
          </a:blip>
          <a:srcRect b="0" l="0" r="0" t="0"/>
          <a:stretch/>
        </p:blipFill>
        <p:spPr>
          <a:xfrm>
            <a:off x="5927725" y="1637030"/>
            <a:ext cx="4987925" cy="4535170"/>
          </a:xfrm>
          <a:prstGeom prst="rect">
            <a:avLst/>
          </a:prstGeom>
          <a:noFill/>
          <a:ln>
            <a:noFill/>
          </a:ln>
        </p:spPr>
      </p:pic>
      <p:sp>
        <p:nvSpPr>
          <p:cNvPr id="269" name="Google Shape;269;p11"/>
          <p:cNvSpPr txBox="1"/>
          <p:nvPr>
            <p:ph type="title"/>
          </p:nvPr>
        </p:nvSpPr>
        <p:spPr>
          <a:xfrm>
            <a:off x="1530350" y="311150"/>
            <a:ext cx="7986395" cy="599440"/>
          </a:xfrm>
          <a:prstGeom prst="rect">
            <a:avLst/>
          </a:prstGeom>
          <a:noFill/>
          <a:ln>
            <a:noFill/>
          </a:ln>
        </p:spPr>
        <p:txBody>
          <a:bodyPr anchorCtr="0" anchor="t" bIns="38100" lIns="101600" spcFirstLastPara="1" rIns="76200" wrap="square" tIns="38100">
            <a:noAutofit/>
          </a:bodyPr>
          <a:lstStyle/>
          <a:p>
            <a:pPr indent="0" lvl="0" marL="0" marR="0" rtl="0" algn="l">
              <a:lnSpc>
                <a:spcPct val="100000"/>
              </a:lnSpc>
              <a:spcBef>
                <a:spcPts val="0"/>
              </a:spcBef>
              <a:spcAft>
                <a:spcPts val="0"/>
              </a:spcAft>
              <a:buClr>
                <a:schemeClr val="dk1"/>
              </a:buClr>
              <a:buSzPts val="4400"/>
              <a:buFont typeface="Arial"/>
              <a:buNone/>
            </a:pPr>
            <a:r>
              <a:rPr lang="en-US" sz="4400"/>
              <a:t>WHERE WE USE MQTT</a:t>
            </a:r>
            <a:r>
              <a:rPr lang="en-US"/>
              <a:t> </a:t>
            </a:r>
            <a:endParaRPr/>
          </a:p>
        </p:txBody>
      </p:sp>
      <p:sp>
        <p:nvSpPr>
          <p:cNvPr id="270" name="Google Shape;270;p11"/>
          <p:cNvSpPr txBox="1"/>
          <p:nvPr>
            <p:ph idx="2" type="body"/>
          </p:nvPr>
        </p:nvSpPr>
        <p:spPr>
          <a:xfrm>
            <a:off x="1009650" y="952500"/>
            <a:ext cx="10579735" cy="5388610"/>
          </a:xfrm>
          <a:prstGeom prst="rect">
            <a:avLst/>
          </a:prstGeom>
          <a:noFill/>
          <a:ln>
            <a:noFill/>
          </a:ln>
        </p:spPr>
        <p:txBody>
          <a:bodyPr anchorCtr="0" anchor="t" bIns="0" lIns="101600" spcFirstLastPara="1" rIns="82550" wrap="square" tIns="0">
            <a:normAutofit/>
          </a:bodyPr>
          <a:lstStyle/>
          <a:p>
            <a:pPr indent="0" lvl="0" marL="0" rtl="0" algn="l">
              <a:lnSpc>
                <a:spcPct val="130000"/>
              </a:lnSpc>
              <a:spcBef>
                <a:spcPts val="0"/>
              </a:spcBef>
              <a:spcAft>
                <a:spcPts val="0"/>
              </a:spcAft>
              <a:buClr>
                <a:srgbClr val="262626"/>
              </a:buClr>
              <a:buSzPts val="2570"/>
              <a:buNone/>
            </a:pPr>
            <a:r>
              <a:rPr lang="en-US" sz="2570"/>
              <a:t>MQTT is used for communication between many consumer IoT devices.</a:t>
            </a:r>
            <a:endParaRPr sz="2570"/>
          </a:p>
          <a:p>
            <a:pPr indent="-228600" lvl="0" marL="228600" rtl="0" algn="l">
              <a:lnSpc>
                <a:spcPct val="130000"/>
              </a:lnSpc>
              <a:spcBef>
                <a:spcPts val="1000"/>
              </a:spcBef>
              <a:spcAft>
                <a:spcPts val="0"/>
              </a:spcAft>
              <a:buClr>
                <a:srgbClr val="262626"/>
              </a:buClr>
              <a:buSzPts val="2570"/>
              <a:buChar char="•"/>
            </a:pPr>
            <a:r>
              <a:rPr lang="en-US" sz="2570"/>
              <a:t>Medical IoT application</a:t>
            </a:r>
            <a:endParaRPr sz="2570"/>
          </a:p>
          <a:p>
            <a:pPr indent="-228600" lvl="0" marL="228600" rtl="0" algn="l">
              <a:lnSpc>
                <a:spcPct val="130000"/>
              </a:lnSpc>
              <a:spcBef>
                <a:spcPts val="1000"/>
              </a:spcBef>
              <a:spcAft>
                <a:spcPts val="0"/>
              </a:spcAft>
              <a:buClr>
                <a:srgbClr val="262626"/>
              </a:buClr>
              <a:buSzPts val="2570"/>
              <a:buChar char="•"/>
            </a:pPr>
            <a:r>
              <a:rPr lang="en-US" sz="2570"/>
              <a:t>Connected     vechicles</a:t>
            </a:r>
            <a:endParaRPr sz="2570"/>
          </a:p>
          <a:p>
            <a:pPr indent="-228600" lvl="0" marL="228600" rtl="0" algn="l">
              <a:lnSpc>
                <a:spcPct val="130000"/>
              </a:lnSpc>
              <a:spcBef>
                <a:spcPts val="1000"/>
              </a:spcBef>
              <a:spcAft>
                <a:spcPts val="0"/>
              </a:spcAft>
              <a:buClr>
                <a:srgbClr val="262626"/>
              </a:buClr>
              <a:buSzPts val="2570"/>
              <a:buChar char="•"/>
            </a:pPr>
            <a:r>
              <a:rPr lang="en-US" sz="2570"/>
              <a:t>Smart home appliances </a:t>
            </a:r>
            <a:endParaRPr sz="2570"/>
          </a:p>
          <a:p>
            <a:pPr indent="-228600" lvl="0" marL="228600" rtl="0" algn="l">
              <a:lnSpc>
                <a:spcPct val="130000"/>
              </a:lnSpc>
              <a:spcBef>
                <a:spcPts val="1000"/>
              </a:spcBef>
              <a:spcAft>
                <a:spcPts val="0"/>
              </a:spcAft>
              <a:buClr>
                <a:srgbClr val="262626"/>
              </a:buClr>
              <a:buSzPts val="2570"/>
              <a:buChar char="•"/>
            </a:pPr>
            <a:r>
              <a:rPr lang="en-US" sz="2570"/>
              <a:t>Mobile        application</a:t>
            </a:r>
            <a:endParaRPr sz="2570"/>
          </a:p>
          <a:p>
            <a:pPr indent="-228600" lvl="0" marL="228600" rtl="0" algn="l">
              <a:lnSpc>
                <a:spcPct val="130000"/>
              </a:lnSpc>
              <a:spcBef>
                <a:spcPts val="1000"/>
              </a:spcBef>
              <a:spcAft>
                <a:spcPts val="0"/>
              </a:spcAft>
              <a:buClr>
                <a:srgbClr val="262626"/>
              </a:buClr>
              <a:buSzPts val="2570"/>
              <a:buChar char="•"/>
            </a:pPr>
            <a:r>
              <a:rPr lang="en-US" sz="2570"/>
              <a:t>Agriculture         fields</a:t>
            </a:r>
            <a:endParaRPr sz="2570"/>
          </a:p>
        </p:txBody>
      </p:sp>
      <p:sp>
        <p:nvSpPr>
          <p:cNvPr id="271" name="Google Shape;271;p11"/>
          <p:cNvSpPr/>
          <p:nvPr/>
        </p:nvSpPr>
        <p:spPr>
          <a:xfrm>
            <a:off x="408940" y="153035"/>
            <a:ext cx="747395" cy="757555"/>
          </a:xfrm>
          <a:prstGeom prst="roundRect">
            <a:avLst>
              <a:gd fmla="val 29845" name="adj"/>
            </a:avLst>
          </a:prstGeom>
          <a:solidFill>
            <a:schemeClr val="accent6"/>
          </a:solid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rPr b="0" i="0" lang="en-US" sz="2400" u="none" cap="none" strike="noStrike">
                <a:solidFill>
                  <a:schemeClr val="dk1"/>
                </a:solidFill>
                <a:latin typeface="Arial"/>
                <a:ea typeface="Arial"/>
                <a:cs typeface="Arial"/>
                <a:sym typeface="Arial"/>
              </a:rPr>
              <a:t>06</a:t>
            </a:r>
            <a:endParaRPr b="0" i="0" sz="2400" u="none" cap="none" strike="noStrike">
              <a:solidFill>
                <a:schemeClr val="dk1"/>
              </a:solidFill>
              <a:latin typeface="Arial"/>
              <a:ea typeface="Arial"/>
              <a:cs typeface="Arial"/>
              <a:sym typeface="Arial"/>
            </a:endParaRPr>
          </a:p>
        </p:txBody>
      </p:sp>
      <p:sp>
        <p:nvSpPr>
          <p:cNvPr id="272" name="Google Shape;272;p11"/>
          <p:cNvSpPr/>
          <p:nvPr/>
        </p:nvSpPr>
        <p:spPr>
          <a:xfrm>
            <a:off x="5392420" y="1932305"/>
            <a:ext cx="3934460" cy="2274570"/>
          </a:xfrm>
          <a:prstGeom prst="rect">
            <a:avLst/>
          </a:prstGeom>
          <a:noFill/>
          <a:ln>
            <a:noFill/>
          </a:ln>
        </p:spPr>
        <p:txBody>
          <a:bodyPr anchorCtr="0" anchor="t" bIns="0" lIns="101600" spcFirstLastPara="1" rIns="82550" wrap="square" tIns="0">
            <a:normAutofit/>
          </a:bodyPr>
          <a:lstStyle/>
          <a:p>
            <a:pPr indent="0" lvl="0" marL="0" marR="0" rtl="0" algn="ctr">
              <a:lnSpc>
                <a:spcPct val="130000"/>
              </a:lnSpc>
              <a:spcBef>
                <a:spcPts val="0"/>
              </a:spcBef>
              <a:spcAft>
                <a:spcPts val="0"/>
              </a:spcAft>
              <a:buClr>
                <a:srgbClr val="262626"/>
              </a:buClr>
              <a:buSzPts val="1600"/>
              <a:buFont typeface="Arial"/>
              <a:buNone/>
            </a:pPr>
            <a:r>
              <a:t/>
            </a:r>
            <a:endParaRPr b="0" i="0" sz="1600" u="none" cap="none" strike="noStrike">
              <a:solidFill>
                <a:srgbClr val="262626"/>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2"/>
          <p:cNvSpPr txBox="1"/>
          <p:nvPr>
            <p:ph type="title"/>
          </p:nvPr>
        </p:nvSpPr>
        <p:spPr>
          <a:xfrm>
            <a:off x="1820545" y="2498090"/>
            <a:ext cx="8550275" cy="1670050"/>
          </a:xfrm>
          <a:prstGeom prst="rect">
            <a:avLst/>
          </a:prstGeom>
          <a:noFill/>
          <a:ln>
            <a:noFill/>
          </a:ln>
        </p:spPr>
        <p:txBody>
          <a:bodyPr anchorCtr="0" anchor="ctr" bIns="46800" lIns="90000" spcFirstLastPara="1" rIns="90000" wrap="square" tIns="46800">
            <a:normAutofit/>
          </a:bodyPr>
          <a:lstStyle/>
          <a:p>
            <a:pPr indent="0" lvl="0" marL="0" marR="0" rtl="0" algn="ctr">
              <a:lnSpc>
                <a:spcPct val="100000"/>
              </a:lnSpc>
              <a:spcBef>
                <a:spcPts val="0"/>
              </a:spcBef>
              <a:spcAft>
                <a:spcPts val="0"/>
              </a:spcAft>
              <a:buClr>
                <a:schemeClr val="dk1"/>
              </a:buClr>
              <a:buSzPts val="9600"/>
              <a:buFont typeface="Arial"/>
              <a:buNone/>
            </a:pPr>
            <a:r>
              <a:rPr lang="en-US"/>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alpha val="49803"/>
          </a:schemeClr>
        </a:solidFill>
      </p:bgPr>
    </p:bg>
    <p:spTree>
      <p:nvGrpSpPr>
        <p:cNvPr id="183" name="Shape 183"/>
        <p:cNvGrpSpPr/>
        <p:nvPr/>
      </p:nvGrpSpPr>
      <p:grpSpPr>
        <a:xfrm>
          <a:off x="0" y="0"/>
          <a:ext cx="0" cy="0"/>
          <a:chOff x="0" y="0"/>
          <a:chExt cx="0" cy="0"/>
        </a:xfrm>
      </p:grpSpPr>
      <p:sp>
        <p:nvSpPr>
          <p:cNvPr id="184" name="Google Shape;184;p2"/>
          <p:cNvSpPr txBox="1"/>
          <p:nvPr/>
        </p:nvSpPr>
        <p:spPr>
          <a:xfrm>
            <a:off x="2337435" y="2015490"/>
            <a:ext cx="3174602" cy="398780"/>
          </a:xfrm>
          <a:prstGeom prst="rect">
            <a:avLst/>
          </a:prstGeom>
          <a:noFill/>
          <a:ln>
            <a:noFill/>
          </a:ln>
        </p:spPr>
        <p:txBody>
          <a:bodyPr anchorCtr="0" anchor="t" bIns="45700" lIns="91425" spcFirstLastPara="1" rIns="91425" wrap="square" tIns="45700">
            <a:normAutofit/>
          </a:bodyPr>
          <a:lstStyle/>
          <a:p>
            <a:pPr indent="0" lvl="0" marL="0" marR="0" rtl="0" algn="just">
              <a:spcBef>
                <a:spcPts val="0"/>
              </a:spcBef>
              <a:spcAft>
                <a:spcPts val="0"/>
              </a:spcAft>
              <a:buNone/>
            </a:pPr>
            <a:r>
              <a:rPr b="1" i="0" lang="en-US" sz="2000" u="none" cap="none" strike="noStrike">
                <a:solidFill>
                  <a:srgbClr val="262626"/>
                </a:solidFill>
                <a:latin typeface="Arial"/>
                <a:ea typeface="Arial"/>
                <a:cs typeface="Arial"/>
                <a:sym typeface="Arial"/>
              </a:rPr>
              <a:t>WHAT IS  MQTT PROTOCOL</a:t>
            </a:r>
            <a:endParaRPr b="1" i="0" sz="2000" u="none" cap="none" strike="noStrike">
              <a:solidFill>
                <a:srgbClr val="262626"/>
              </a:solidFill>
              <a:latin typeface="Arial"/>
              <a:ea typeface="Arial"/>
              <a:cs typeface="Arial"/>
              <a:sym typeface="Arial"/>
            </a:endParaRPr>
          </a:p>
        </p:txBody>
      </p:sp>
      <p:sp>
        <p:nvSpPr>
          <p:cNvPr id="185" name="Google Shape;185;p2"/>
          <p:cNvSpPr/>
          <p:nvPr/>
        </p:nvSpPr>
        <p:spPr>
          <a:xfrm>
            <a:off x="1596390" y="1898015"/>
            <a:ext cx="576580" cy="576580"/>
          </a:xfrm>
          <a:prstGeom prst="roundRect">
            <a:avLst>
              <a:gd fmla="val 29845" name="adj"/>
            </a:avLst>
          </a:prstGeom>
          <a:solidFill>
            <a:schemeClr val="accent1"/>
          </a:solid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rPr b="0" i="0" lang="en-US" sz="2400" u="none" cap="none" strike="noStrike">
                <a:solidFill>
                  <a:schemeClr val="lt1"/>
                </a:solidFill>
                <a:latin typeface="Arial"/>
                <a:ea typeface="Arial"/>
                <a:cs typeface="Arial"/>
                <a:sym typeface="Arial"/>
              </a:rPr>
              <a:t>1</a:t>
            </a:r>
            <a:endParaRPr b="0" i="0" sz="2400" u="none" cap="none" strike="noStrike">
              <a:solidFill>
                <a:schemeClr val="lt1"/>
              </a:solidFill>
              <a:latin typeface="Arial"/>
              <a:ea typeface="Arial"/>
              <a:cs typeface="Arial"/>
              <a:sym typeface="Arial"/>
            </a:endParaRPr>
          </a:p>
        </p:txBody>
      </p:sp>
      <p:sp>
        <p:nvSpPr>
          <p:cNvPr id="186" name="Google Shape;186;p2"/>
          <p:cNvSpPr txBox="1"/>
          <p:nvPr/>
        </p:nvSpPr>
        <p:spPr>
          <a:xfrm>
            <a:off x="7355840" y="2015490"/>
            <a:ext cx="4072890" cy="398780"/>
          </a:xfrm>
          <a:prstGeom prst="rect">
            <a:avLst/>
          </a:prstGeom>
          <a:noFill/>
          <a:ln>
            <a:noFill/>
          </a:ln>
        </p:spPr>
        <p:txBody>
          <a:bodyPr anchorCtr="0" anchor="t" bIns="45700" lIns="91425" spcFirstLastPara="1" rIns="91425" wrap="square" tIns="45700">
            <a:normAutofit/>
          </a:bodyPr>
          <a:lstStyle/>
          <a:p>
            <a:pPr indent="0" lvl="0" marL="0" marR="0" rtl="0" algn="just">
              <a:spcBef>
                <a:spcPts val="0"/>
              </a:spcBef>
              <a:spcAft>
                <a:spcPts val="0"/>
              </a:spcAft>
              <a:buNone/>
            </a:pPr>
            <a:r>
              <a:rPr b="1" i="0" lang="en-US" sz="2000" u="none" cap="none" strike="noStrike">
                <a:solidFill>
                  <a:srgbClr val="262626"/>
                </a:solidFill>
                <a:latin typeface="Arial"/>
                <a:ea typeface="Arial"/>
                <a:cs typeface="Arial"/>
                <a:sym typeface="Arial"/>
              </a:rPr>
              <a:t>WHY WE REQUIRE MQTT</a:t>
            </a:r>
            <a:endParaRPr b="1" i="0" sz="2000" u="none" cap="none" strike="noStrike">
              <a:solidFill>
                <a:srgbClr val="262626"/>
              </a:solidFill>
              <a:latin typeface="Arial"/>
              <a:ea typeface="Arial"/>
              <a:cs typeface="Arial"/>
              <a:sym typeface="Arial"/>
            </a:endParaRPr>
          </a:p>
        </p:txBody>
      </p:sp>
      <p:sp>
        <p:nvSpPr>
          <p:cNvPr id="187" name="Google Shape;187;p2"/>
          <p:cNvSpPr/>
          <p:nvPr/>
        </p:nvSpPr>
        <p:spPr>
          <a:xfrm>
            <a:off x="6685915" y="1888490"/>
            <a:ext cx="576580" cy="576580"/>
          </a:xfrm>
          <a:prstGeom prst="roundRect">
            <a:avLst>
              <a:gd fmla="val 29845" name="adj"/>
            </a:avLst>
          </a:prstGeom>
          <a:solidFill>
            <a:schemeClr val="accent2"/>
          </a:solid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rPr b="0" i="0" lang="en-US" sz="2400" u="none" cap="none" strike="noStrike">
                <a:solidFill>
                  <a:schemeClr val="lt1"/>
                </a:solidFill>
                <a:latin typeface="Arial"/>
                <a:ea typeface="Arial"/>
                <a:cs typeface="Arial"/>
                <a:sym typeface="Arial"/>
              </a:rPr>
              <a:t>2</a:t>
            </a:r>
            <a:endParaRPr b="0" i="0" sz="2400" u="none" cap="none" strike="noStrike">
              <a:solidFill>
                <a:schemeClr val="lt1"/>
              </a:solidFill>
              <a:latin typeface="Arial"/>
              <a:ea typeface="Arial"/>
              <a:cs typeface="Arial"/>
              <a:sym typeface="Arial"/>
            </a:endParaRPr>
          </a:p>
        </p:txBody>
      </p:sp>
      <p:sp>
        <p:nvSpPr>
          <p:cNvPr id="188" name="Google Shape;188;p2"/>
          <p:cNvSpPr txBox="1"/>
          <p:nvPr/>
        </p:nvSpPr>
        <p:spPr>
          <a:xfrm>
            <a:off x="2337435" y="3075940"/>
            <a:ext cx="3605530" cy="398780"/>
          </a:xfrm>
          <a:prstGeom prst="rect">
            <a:avLst/>
          </a:prstGeom>
          <a:noFill/>
          <a:ln>
            <a:noFill/>
          </a:ln>
        </p:spPr>
        <p:txBody>
          <a:bodyPr anchorCtr="0" anchor="t" bIns="45700" lIns="91425" spcFirstLastPara="1" rIns="91425" wrap="square" tIns="45700">
            <a:normAutofit/>
          </a:bodyPr>
          <a:lstStyle/>
          <a:p>
            <a:pPr indent="0" lvl="0" marL="0" marR="0" rtl="0" algn="just">
              <a:spcBef>
                <a:spcPts val="0"/>
              </a:spcBef>
              <a:spcAft>
                <a:spcPts val="0"/>
              </a:spcAft>
              <a:buNone/>
            </a:pPr>
            <a:r>
              <a:rPr b="1" i="0" lang="en-US" sz="2000" u="none" cap="none" strike="noStrike">
                <a:solidFill>
                  <a:srgbClr val="262626"/>
                </a:solidFill>
                <a:latin typeface="Arial"/>
                <a:ea typeface="Arial"/>
                <a:cs typeface="Arial"/>
                <a:sym typeface="Arial"/>
              </a:rPr>
              <a:t>HOW MQTT WORKS</a:t>
            </a:r>
            <a:endParaRPr b="1" i="0" sz="2000" u="none" cap="none" strike="noStrike">
              <a:solidFill>
                <a:srgbClr val="262626"/>
              </a:solidFill>
              <a:latin typeface="Arial"/>
              <a:ea typeface="Arial"/>
              <a:cs typeface="Arial"/>
              <a:sym typeface="Arial"/>
            </a:endParaRPr>
          </a:p>
        </p:txBody>
      </p:sp>
      <p:sp>
        <p:nvSpPr>
          <p:cNvPr id="189" name="Google Shape;189;p2"/>
          <p:cNvSpPr/>
          <p:nvPr/>
        </p:nvSpPr>
        <p:spPr>
          <a:xfrm>
            <a:off x="1596390" y="2991485"/>
            <a:ext cx="576580" cy="576580"/>
          </a:xfrm>
          <a:prstGeom prst="roundRect">
            <a:avLst>
              <a:gd fmla="val 29845" name="adj"/>
            </a:avLst>
          </a:prstGeom>
          <a:solidFill>
            <a:schemeClr val="accent3"/>
          </a:solid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rPr b="0" i="0" lang="en-US" sz="2400" u="none" cap="none" strike="noStrike">
                <a:solidFill>
                  <a:schemeClr val="lt1"/>
                </a:solidFill>
                <a:latin typeface="Arial"/>
                <a:ea typeface="Arial"/>
                <a:cs typeface="Arial"/>
                <a:sym typeface="Arial"/>
              </a:rPr>
              <a:t>3</a:t>
            </a:r>
            <a:endParaRPr b="0" i="0" sz="2400" u="none" cap="none" strike="noStrike">
              <a:solidFill>
                <a:schemeClr val="lt1"/>
              </a:solidFill>
              <a:latin typeface="Arial"/>
              <a:ea typeface="Arial"/>
              <a:cs typeface="Arial"/>
              <a:sym typeface="Arial"/>
            </a:endParaRPr>
          </a:p>
        </p:txBody>
      </p:sp>
      <p:sp>
        <p:nvSpPr>
          <p:cNvPr id="190" name="Google Shape;190;p2"/>
          <p:cNvSpPr txBox="1"/>
          <p:nvPr/>
        </p:nvSpPr>
        <p:spPr>
          <a:xfrm>
            <a:off x="7355840" y="3085465"/>
            <a:ext cx="3189670" cy="398780"/>
          </a:xfrm>
          <a:prstGeom prst="rect">
            <a:avLst/>
          </a:prstGeom>
          <a:noFill/>
          <a:ln>
            <a:noFill/>
          </a:ln>
        </p:spPr>
        <p:txBody>
          <a:bodyPr anchorCtr="0" anchor="t" bIns="45700" lIns="91425" spcFirstLastPara="1" rIns="91425" wrap="square" tIns="45700">
            <a:normAutofit/>
          </a:bodyPr>
          <a:lstStyle/>
          <a:p>
            <a:pPr indent="0" lvl="0" marL="0" marR="0" rtl="0" algn="just">
              <a:spcBef>
                <a:spcPts val="0"/>
              </a:spcBef>
              <a:spcAft>
                <a:spcPts val="0"/>
              </a:spcAft>
              <a:buNone/>
            </a:pPr>
            <a:r>
              <a:rPr b="1" i="0" lang="en-US" sz="2000" u="none" cap="none" strike="noStrike">
                <a:solidFill>
                  <a:srgbClr val="262626"/>
                </a:solidFill>
                <a:latin typeface="Arial"/>
                <a:ea typeface="Arial"/>
                <a:cs typeface="Arial"/>
                <a:sym typeface="Arial"/>
              </a:rPr>
              <a:t>MQTT HANDSHAKE &amp; QOS </a:t>
            </a:r>
            <a:endParaRPr b="1" i="0" sz="2000" u="none" cap="none" strike="noStrike">
              <a:solidFill>
                <a:srgbClr val="262626"/>
              </a:solidFill>
              <a:latin typeface="Arial"/>
              <a:ea typeface="Arial"/>
              <a:cs typeface="Arial"/>
              <a:sym typeface="Arial"/>
            </a:endParaRPr>
          </a:p>
        </p:txBody>
      </p:sp>
      <p:sp>
        <p:nvSpPr>
          <p:cNvPr id="191" name="Google Shape;191;p2"/>
          <p:cNvSpPr/>
          <p:nvPr/>
        </p:nvSpPr>
        <p:spPr>
          <a:xfrm>
            <a:off x="6685915" y="2996565"/>
            <a:ext cx="576580" cy="576580"/>
          </a:xfrm>
          <a:prstGeom prst="roundRect">
            <a:avLst>
              <a:gd fmla="val 29845" name="adj"/>
            </a:avLst>
          </a:prstGeom>
          <a:solidFill>
            <a:schemeClr val="accent4"/>
          </a:solid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rPr b="0" i="0" lang="en-US" sz="2400" u="none" cap="none" strike="noStrike">
                <a:solidFill>
                  <a:schemeClr val="lt1"/>
                </a:solidFill>
                <a:latin typeface="Arial"/>
                <a:ea typeface="Arial"/>
                <a:cs typeface="Arial"/>
                <a:sym typeface="Arial"/>
              </a:rPr>
              <a:t>4</a:t>
            </a:r>
            <a:endParaRPr b="0" i="0" sz="2400" u="none" cap="none" strike="noStrike">
              <a:solidFill>
                <a:schemeClr val="lt1"/>
              </a:solidFill>
              <a:latin typeface="Arial"/>
              <a:ea typeface="Arial"/>
              <a:cs typeface="Arial"/>
              <a:sym typeface="Arial"/>
            </a:endParaRPr>
          </a:p>
        </p:txBody>
      </p:sp>
      <p:sp>
        <p:nvSpPr>
          <p:cNvPr id="192" name="Google Shape;192;p2"/>
          <p:cNvSpPr txBox="1"/>
          <p:nvPr/>
        </p:nvSpPr>
        <p:spPr>
          <a:xfrm>
            <a:off x="2432685" y="4173855"/>
            <a:ext cx="3174602" cy="398780"/>
          </a:xfrm>
          <a:prstGeom prst="rect">
            <a:avLst/>
          </a:prstGeom>
          <a:noFill/>
          <a:ln>
            <a:noFill/>
          </a:ln>
        </p:spPr>
        <p:txBody>
          <a:bodyPr anchorCtr="0" anchor="t" bIns="45700" lIns="91425" spcFirstLastPara="1" rIns="91425" wrap="square" tIns="45700">
            <a:normAutofit/>
          </a:bodyPr>
          <a:lstStyle/>
          <a:p>
            <a:pPr indent="0" lvl="0" marL="0" marR="0" rtl="0" algn="just">
              <a:spcBef>
                <a:spcPts val="0"/>
              </a:spcBef>
              <a:spcAft>
                <a:spcPts val="0"/>
              </a:spcAft>
              <a:buNone/>
            </a:pPr>
            <a:r>
              <a:rPr b="1" i="0" lang="en-US" sz="2000" u="none" cap="none" strike="noStrike">
                <a:solidFill>
                  <a:srgbClr val="262626"/>
                </a:solidFill>
                <a:latin typeface="Arial"/>
                <a:ea typeface="Arial"/>
                <a:cs typeface="Arial"/>
                <a:sym typeface="Arial"/>
              </a:rPr>
              <a:t>SECURITY &amp; RELIABILITY </a:t>
            </a:r>
            <a:endParaRPr b="1" i="0" sz="2000" u="none" cap="none" strike="noStrike">
              <a:solidFill>
                <a:srgbClr val="262626"/>
              </a:solidFill>
              <a:latin typeface="Arial"/>
              <a:ea typeface="Arial"/>
              <a:cs typeface="Arial"/>
              <a:sym typeface="Arial"/>
            </a:endParaRPr>
          </a:p>
        </p:txBody>
      </p:sp>
      <p:sp>
        <p:nvSpPr>
          <p:cNvPr id="193" name="Google Shape;193;p2"/>
          <p:cNvSpPr/>
          <p:nvPr/>
        </p:nvSpPr>
        <p:spPr>
          <a:xfrm>
            <a:off x="1596390" y="4084955"/>
            <a:ext cx="576580" cy="576580"/>
          </a:xfrm>
          <a:prstGeom prst="roundRect">
            <a:avLst>
              <a:gd fmla="val 29845" name="adj"/>
            </a:avLst>
          </a:prstGeom>
          <a:solidFill>
            <a:schemeClr val="accent5"/>
          </a:solid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rPr b="0" i="0" lang="en-US" sz="2400" u="none" cap="none" strike="noStrike">
                <a:solidFill>
                  <a:schemeClr val="lt1"/>
                </a:solidFill>
                <a:latin typeface="Arial"/>
                <a:ea typeface="Arial"/>
                <a:cs typeface="Arial"/>
                <a:sym typeface="Arial"/>
              </a:rPr>
              <a:t>5</a:t>
            </a:r>
            <a:endParaRPr b="0" i="0" sz="2400" u="none" cap="none" strike="noStrike">
              <a:solidFill>
                <a:schemeClr val="lt1"/>
              </a:solidFill>
              <a:latin typeface="Arial"/>
              <a:ea typeface="Arial"/>
              <a:cs typeface="Arial"/>
              <a:sym typeface="Arial"/>
            </a:endParaRPr>
          </a:p>
        </p:txBody>
      </p:sp>
      <p:sp>
        <p:nvSpPr>
          <p:cNvPr id="194" name="Google Shape;194;p2"/>
          <p:cNvSpPr txBox="1"/>
          <p:nvPr/>
        </p:nvSpPr>
        <p:spPr>
          <a:xfrm>
            <a:off x="7509510" y="4173855"/>
            <a:ext cx="3189670" cy="398780"/>
          </a:xfrm>
          <a:prstGeom prst="rect">
            <a:avLst/>
          </a:prstGeom>
          <a:noFill/>
          <a:ln>
            <a:noFill/>
          </a:ln>
        </p:spPr>
        <p:txBody>
          <a:bodyPr anchorCtr="0" anchor="t" bIns="45700" lIns="91425" spcFirstLastPara="1" rIns="91425" wrap="square" tIns="45700">
            <a:normAutofit/>
          </a:bodyPr>
          <a:lstStyle/>
          <a:p>
            <a:pPr indent="0" lvl="0" marL="0" marR="0" rtl="0" algn="just">
              <a:spcBef>
                <a:spcPts val="0"/>
              </a:spcBef>
              <a:spcAft>
                <a:spcPts val="0"/>
              </a:spcAft>
              <a:buNone/>
            </a:pPr>
            <a:r>
              <a:rPr b="1" i="0" lang="en-US" sz="2000" u="none" cap="none" strike="noStrike">
                <a:solidFill>
                  <a:srgbClr val="262626"/>
                </a:solidFill>
                <a:latin typeface="Arial"/>
                <a:ea typeface="Arial"/>
                <a:cs typeface="Arial"/>
                <a:sym typeface="Arial"/>
              </a:rPr>
              <a:t>WHERE WE USE MQTT</a:t>
            </a:r>
            <a:endParaRPr b="1" i="0" sz="2000" u="none" cap="none" strike="noStrike">
              <a:solidFill>
                <a:srgbClr val="262626"/>
              </a:solidFill>
              <a:latin typeface="Arial"/>
              <a:ea typeface="Arial"/>
              <a:cs typeface="Arial"/>
              <a:sym typeface="Arial"/>
            </a:endParaRPr>
          </a:p>
        </p:txBody>
      </p:sp>
      <p:sp>
        <p:nvSpPr>
          <p:cNvPr id="195" name="Google Shape;195;p2"/>
          <p:cNvSpPr/>
          <p:nvPr/>
        </p:nvSpPr>
        <p:spPr>
          <a:xfrm>
            <a:off x="6685915" y="4084955"/>
            <a:ext cx="576580" cy="576580"/>
          </a:xfrm>
          <a:prstGeom prst="roundRect">
            <a:avLst>
              <a:gd fmla="val 29845" name="adj"/>
            </a:avLst>
          </a:prstGeom>
          <a:solidFill>
            <a:schemeClr val="accent6"/>
          </a:solid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rPr b="0" i="0" lang="en-US" sz="2400" u="none" cap="none" strike="noStrike">
                <a:solidFill>
                  <a:schemeClr val="lt1"/>
                </a:solidFill>
                <a:latin typeface="Arial"/>
                <a:ea typeface="Arial"/>
                <a:cs typeface="Arial"/>
                <a:sym typeface="Arial"/>
              </a:rPr>
              <a:t>6</a:t>
            </a:r>
            <a:endParaRPr b="0" i="0" sz="2400" u="none" cap="none" strike="noStrike">
              <a:solidFill>
                <a:schemeClr val="lt1"/>
              </a:solidFill>
              <a:latin typeface="Arial"/>
              <a:ea typeface="Arial"/>
              <a:cs typeface="Arial"/>
              <a:sym typeface="Arial"/>
            </a:endParaRPr>
          </a:p>
        </p:txBody>
      </p:sp>
      <p:sp>
        <p:nvSpPr>
          <p:cNvPr id="196" name="Google Shape;196;p2"/>
          <p:cNvSpPr txBox="1"/>
          <p:nvPr/>
        </p:nvSpPr>
        <p:spPr>
          <a:xfrm>
            <a:off x="3742844" y="339725"/>
            <a:ext cx="3766684" cy="1167130"/>
          </a:xfrm>
          <a:prstGeom prst="rect">
            <a:avLst/>
          </a:prstGeom>
          <a:noFill/>
          <a:ln>
            <a:noFill/>
          </a:ln>
        </p:spPr>
        <p:txBody>
          <a:bodyPr anchorCtr="0" anchor="t" bIns="45700" lIns="91425" spcFirstLastPara="1" rIns="91425" wrap="square" tIns="45700">
            <a:normAutofit lnSpcReduction="10000"/>
          </a:bodyPr>
          <a:lstStyle/>
          <a:p>
            <a:pPr indent="0" lvl="0" marL="0" marR="0" rtl="0" algn="just">
              <a:lnSpc>
                <a:spcPct val="150000"/>
              </a:lnSpc>
              <a:spcBef>
                <a:spcPts val="0"/>
              </a:spcBef>
              <a:spcAft>
                <a:spcPts val="0"/>
              </a:spcAft>
              <a:buNone/>
            </a:pPr>
            <a:r>
              <a:rPr b="1" i="0" lang="en-US" sz="4800" u="none" cap="none" strike="noStrike">
                <a:solidFill>
                  <a:srgbClr val="262626"/>
                </a:solidFill>
                <a:latin typeface="Arial"/>
                <a:ea typeface="Arial"/>
                <a:cs typeface="Arial"/>
                <a:sym typeface="Arial"/>
              </a:rPr>
              <a:t>CONTENTS</a:t>
            </a:r>
            <a:endParaRPr b="1" i="0" sz="4800" u="none" cap="none" strike="noStrike">
              <a:solidFill>
                <a:srgbClr val="26262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
          <p:cNvSpPr/>
          <p:nvPr/>
        </p:nvSpPr>
        <p:spPr>
          <a:xfrm>
            <a:off x="1020445" y="254635"/>
            <a:ext cx="1092200" cy="1147445"/>
          </a:xfrm>
          <a:prstGeom prst="roundRect">
            <a:avLst>
              <a:gd fmla="val 29845" name="adj"/>
            </a:avLst>
          </a:prstGeom>
          <a:solidFill>
            <a:srgbClr val="63D1C2"/>
          </a:solid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rPr b="0" i="0" lang="en-US" sz="4620" u="none" cap="none" strike="noStrike">
                <a:solidFill>
                  <a:srgbClr val="262626"/>
                </a:solidFill>
                <a:latin typeface="Arial"/>
                <a:ea typeface="Arial"/>
                <a:cs typeface="Arial"/>
                <a:sym typeface="Arial"/>
              </a:rPr>
              <a:t>01</a:t>
            </a:r>
            <a:endParaRPr b="0" i="0" sz="4620" u="none" cap="none" strike="noStrike">
              <a:solidFill>
                <a:srgbClr val="262626"/>
              </a:solidFill>
              <a:latin typeface="Arial"/>
              <a:ea typeface="Arial"/>
              <a:cs typeface="Arial"/>
              <a:sym typeface="Arial"/>
            </a:endParaRPr>
          </a:p>
        </p:txBody>
      </p:sp>
      <p:sp>
        <p:nvSpPr>
          <p:cNvPr id="202" name="Google Shape;202;p3"/>
          <p:cNvSpPr txBox="1"/>
          <p:nvPr>
            <p:ph type="title"/>
          </p:nvPr>
        </p:nvSpPr>
        <p:spPr>
          <a:xfrm>
            <a:off x="2749550" y="356870"/>
            <a:ext cx="7756525" cy="892175"/>
          </a:xfrm>
          <a:prstGeom prst="rect">
            <a:avLst/>
          </a:prstGeom>
          <a:noFill/>
          <a:ln>
            <a:noFill/>
          </a:ln>
        </p:spPr>
        <p:txBody>
          <a:bodyPr anchorCtr="0" anchor="t" bIns="38100" lIns="101600" spcFirstLastPara="1" rIns="76200" wrap="square" tIns="38100">
            <a:normAutofit/>
          </a:bodyPr>
          <a:lstStyle/>
          <a:p>
            <a:pPr indent="0" lvl="0" marL="0" marR="0" rtl="0" algn="l">
              <a:lnSpc>
                <a:spcPct val="100000"/>
              </a:lnSpc>
              <a:spcBef>
                <a:spcPts val="0"/>
              </a:spcBef>
              <a:spcAft>
                <a:spcPts val="0"/>
              </a:spcAft>
              <a:buClr>
                <a:srgbClr val="262626"/>
              </a:buClr>
              <a:buSzPts val="3200"/>
              <a:buFont typeface="Arial"/>
              <a:buNone/>
            </a:pPr>
            <a:r>
              <a:rPr lang="en-US" sz="3200">
                <a:solidFill>
                  <a:srgbClr val="262626"/>
                </a:solidFill>
              </a:rPr>
              <a:t>WHAT IS MQTT  PROTOCOL</a:t>
            </a:r>
            <a:endParaRPr sz="3200"/>
          </a:p>
        </p:txBody>
      </p:sp>
      <p:sp>
        <p:nvSpPr>
          <p:cNvPr id="203" name="Google Shape;203;p3"/>
          <p:cNvSpPr txBox="1"/>
          <p:nvPr>
            <p:ph idx="1" type="body"/>
          </p:nvPr>
        </p:nvSpPr>
        <p:spPr>
          <a:xfrm>
            <a:off x="5586730" y="1402080"/>
            <a:ext cx="5513070" cy="3950335"/>
          </a:xfrm>
          <a:prstGeom prst="rect">
            <a:avLst/>
          </a:prstGeom>
          <a:noFill/>
          <a:ln>
            <a:noFill/>
          </a:ln>
        </p:spPr>
        <p:txBody>
          <a:bodyPr anchorCtr="0" anchor="t" bIns="0" lIns="101600" spcFirstLastPara="1" rIns="82550" wrap="square" tIns="0">
            <a:normAutofit/>
          </a:bodyPr>
          <a:lstStyle/>
          <a:p>
            <a:pPr indent="0" lvl="0" marL="0" rtl="0" algn="l">
              <a:lnSpc>
                <a:spcPct val="130000"/>
              </a:lnSpc>
              <a:spcBef>
                <a:spcPts val="0"/>
              </a:spcBef>
              <a:spcAft>
                <a:spcPts val="0"/>
              </a:spcAft>
              <a:buClr>
                <a:schemeClr val="dk1"/>
              </a:buClr>
              <a:buSzPts val="2400"/>
              <a:buNone/>
            </a:pPr>
            <a:r>
              <a:rPr lang="en-US" sz="2400"/>
              <a:t>MQTT is a lightweight open messaging protocol that provides resource-constrained network clients with a simple way to </a:t>
            </a:r>
            <a:r>
              <a:rPr lang="en-US" sz="3200"/>
              <a:t>distribute telemetry information</a:t>
            </a:r>
            <a:r>
              <a:rPr lang="en-US" sz="2400"/>
              <a:t> in low-bandwidth environments.</a:t>
            </a:r>
            <a:endParaRPr sz="2400"/>
          </a:p>
        </p:txBody>
      </p:sp>
      <p:pic>
        <p:nvPicPr>
          <p:cNvPr descr="product-distribution-channels" id="204" name="Google Shape;204;p3"/>
          <p:cNvPicPr preferRelativeResize="0"/>
          <p:nvPr>
            <p:ph idx="2" type="pic"/>
          </p:nvPr>
        </p:nvPicPr>
        <p:blipFill rotWithShape="1">
          <a:blip r:embed="rId3">
            <a:alphaModFix/>
          </a:blip>
          <a:srcRect b="0" l="0" r="0" t="0"/>
          <a:stretch/>
        </p:blipFill>
        <p:spPr>
          <a:xfrm>
            <a:off x="508000" y="1887220"/>
            <a:ext cx="3942080" cy="37064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D:\Downloads\oppo-n1-nhanh-het-pin-1.jpgoppo-n1-nhanh-het-pin-1" id="209" name="Google Shape;209;p4"/>
          <p:cNvPicPr preferRelativeResize="0"/>
          <p:nvPr/>
        </p:nvPicPr>
        <p:blipFill rotWithShape="1">
          <a:blip r:embed="rId3">
            <a:alphaModFix amt="83000"/>
          </a:blip>
          <a:srcRect b="0" l="0" r="0" t="0"/>
          <a:stretch/>
        </p:blipFill>
        <p:spPr>
          <a:xfrm>
            <a:off x="734060" y="363855"/>
            <a:ext cx="10724515" cy="2955290"/>
          </a:xfrm>
          <a:prstGeom prst="rect">
            <a:avLst/>
          </a:prstGeom>
          <a:noFill/>
          <a:ln>
            <a:noFill/>
          </a:ln>
        </p:spPr>
      </p:pic>
      <p:sp>
        <p:nvSpPr>
          <p:cNvPr id="210" name="Google Shape;210;p4"/>
          <p:cNvSpPr txBox="1"/>
          <p:nvPr/>
        </p:nvSpPr>
        <p:spPr>
          <a:xfrm>
            <a:off x="734060" y="4189095"/>
            <a:ext cx="10973435" cy="1224915"/>
          </a:xfrm>
          <a:prstGeom prst="rect">
            <a:avLst/>
          </a:prstGeom>
          <a:noFill/>
          <a:ln>
            <a:noFill/>
          </a:ln>
        </p:spPr>
        <p:txBody>
          <a:bodyPr anchorCtr="0" anchor="t" bIns="46800" lIns="90000" spcFirstLastPara="1" rIns="90000" wrap="square" tIns="46800">
            <a:normAutofit lnSpcReduction="10000"/>
          </a:bodyPr>
          <a:lstStyle/>
          <a:p>
            <a:pPr indent="0" lvl="0" marL="0" marR="0" rtl="0" algn="l">
              <a:lnSpc>
                <a:spcPct val="90000"/>
              </a:lnSpc>
              <a:spcBef>
                <a:spcPts val="0"/>
              </a:spcBef>
              <a:spcAft>
                <a:spcPts val="0"/>
              </a:spcAft>
              <a:buClr>
                <a:srgbClr val="3F3F3F"/>
              </a:buClr>
              <a:buSzPts val="1800"/>
              <a:buFont typeface="Arial"/>
              <a:buNone/>
            </a:pPr>
            <a:r>
              <a:rPr b="0" i="0" lang="en-US" sz="1800" u="none" cap="none" strike="noStrike">
                <a:solidFill>
                  <a:srgbClr val="3F3F3F"/>
                </a:solidFill>
                <a:latin typeface="Arial"/>
                <a:ea typeface="Arial"/>
                <a:cs typeface="Arial"/>
                <a:sym typeface="Arial"/>
              </a:rPr>
              <a:t>	</a:t>
            </a:r>
            <a:r>
              <a:rPr b="0" i="0" lang="en-US" sz="2000" u="none" cap="none" strike="noStrike">
                <a:solidFill>
                  <a:srgbClr val="3F3F3F"/>
                </a:solidFill>
                <a:latin typeface="Arial"/>
                <a:ea typeface="Arial"/>
                <a:cs typeface="Arial"/>
                <a:sym typeface="Arial"/>
              </a:rPr>
              <a:t>Every IOT device are POWER HUNGRY. So we can’t use the device longer &amp; it is not possible to feed everytime.To overcome this we require MQTT light weight protocol.</a:t>
            </a:r>
            <a:endParaRPr b="0" i="0" sz="2000" u="none" cap="none" strike="noStrike">
              <a:solidFill>
                <a:srgbClr val="3F3F3F"/>
              </a:solidFill>
              <a:latin typeface="Arial"/>
              <a:ea typeface="Arial"/>
              <a:cs typeface="Arial"/>
              <a:sym typeface="Arial"/>
            </a:endParaRPr>
          </a:p>
          <a:p>
            <a:pPr indent="0" lvl="0" marL="0" marR="0" rtl="0" algn="l">
              <a:lnSpc>
                <a:spcPct val="90000"/>
              </a:lnSpc>
              <a:spcBef>
                <a:spcPts val="0"/>
              </a:spcBef>
              <a:spcAft>
                <a:spcPts val="0"/>
              </a:spcAft>
              <a:buClr>
                <a:srgbClr val="3F3F3F"/>
              </a:buClr>
              <a:buSzPts val="2000"/>
              <a:buFont typeface="Arial"/>
              <a:buNone/>
            </a:pPr>
            <a:r>
              <a:rPr b="0" i="0" lang="en-US" sz="2000" u="none" cap="none" strike="noStrike">
                <a:solidFill>
                  <a:srgbClr val="3F3F3F"/>
                </a:solidFill>
                <a:latin typeface="Arial"/>
                <a:ea typeface="Arial"/>
                <a:cs typeface="Arial"/>
                <a:sym typeface="Arial"/>
              </a:rPr>
              <a:t>	It provides efficient communication, intel gathering, synchronizing sensors.</a:t>
            </a:r>
            <a:endParaRPr b="0" i="0" sz="2000" u="none" cap="none" strike="noStrike">
              <a:solidFill>
                <a:srgbClr val="3F3F3F"/>
              </a:solidFill>
              <a:latin typeface="Arial"/>
              <a:ea typeface="Arial"/>
              <a:cs typeface="Arial"/>
              <a:sym typeface="Arial"/>
            </a:endParaRPr>
          </a:p>
          <a:p>
            <a:pPr indent="0" lvl="0" marL="0" marR="0" rtl="0" algn="l">
              <a:lnSpc>
                <a:spcPct val="90000"/>
              </a:lnSpc>
              <a:spcBef>
                <a:spcPts val="0"/>
              </a:spcBef>
              <a:spcAft>
                <a:spcPts val="0"/>
              </a:spcAft>
              <a:buClr>
                <a:srgbClr val="3F3F3F"/>
              </a:buClr>
              <a:buSzPts val="1800"/>
              <a:buFont typeface="Arial"/>
              <a:buNone/>
            </a:pPr>
            <a:r>
              <a:rPr b="0" i="0" lang="en-US" sz="1800" u="none" cap="none" strike="noStrike">
                <a:solidFill>
                  <a:srgbClr val="3F3F3F"/>
                </a:solidFill>
                <a:latin typeface="Arial"/>
                <a:ea typeface="Arial"/>
                <a:cs typeface="Arial"/>
                <a:sym typeface="Arial"/>
              </a:rPr>
              <a:t>	</a:t>
            </a:r>
            <a:endParaRPr b="0" i="0" sz="1800" u="none" cap="none" strike="noStrike">
              <a:solidFill>
                <a:srgbClr val="262626"/>
              </a:solidFill>
              <a:latin typeface="Arial"/>
              <a:ea typeface="Arial"/>
              <a:cs typeface="Arial"/>
              <a:sym typeface="Arial"/>
            </a:endParaRPr>
          </a:p>
        </p:txBody>
      </p:sp>
      <p:sp>
        <p:nvSpPr>
          <p:cNvPr id="211" name="Google Shape;211;p4"/>
          <p:cNvSpPr txBox="1"/>
          <p:nvPr/>
        </p:nvSpPr>
        <p:spPr>
          <a:xfrm>
            <a:off x="733759" y="3318958"/>
            <a:ext cx="10973399" cy="565146"/>
          </a:xfrm>
          <a:prstGeom prst="rect">
            <a:avLst/>
          </a:prstGeom>
          <a:noFill/>
          <a:ln>
            <a:noFill/>
          </a:ln>
        </p:spPr>
        <p:txBody>
          <a:bodyPr anchorCtr="0" anchor="t" bIns="46800" lIns="90000" spcFirstLastPara="1" rIns="90000" wrap="square" tIns="46800">
            <a:normAutofit lnSpcReduction="10000"/>
          </a:bodyPr>
          <a:lstStyle/>
          <a:p>
            <a:pPr indent="0" lvl="0" marL="0" marR="0" rtl="0" algn="l">
              <a:lnSpc>
                <a:spcPct val="100000"/>
              </a:lnSpc>
              <a:spcBef>
                <a:spcPts val="0"/>
              </a:spcBef>
              <a:spcAft>
                <a:spcPts val="0"/>
              </a:spcAft>
              <a:buClr>
                <a:srgbClr val="262626"/>
              </a:buClr>
              <a:buSzPts val="3200"/>
              <a:buFont typeface="Arial"/>
              <a:buNone/>
            </a:pPr>
            <a:r>
              <a:rPr b="1" i="0" lang="en-US" sz="3200" u="none" cap="none" strike="noStrike">
                <a:solidFill>
                  <a:srgbClr val="262626"/>
                </a:solidFill>
                <a:latin typeface="Arial"/>
                <a:ea typeface="Arial"/>
                <a:cs typeface="Arial"/>
                <a:sym typeface="Arial"/>
              </a:rPr>
              <a:t>WHY WE REQUIRE MQTT PROTOCOL</a:t>
            </a:r>
            <a:endParaRPr b="1" i="0" sz="3200" u="none" cap="none" strike="noStrike">
              <a:solidFill>
                <a:srgbClr val="262626"/>
              </a:solidFill>
              <a:latin typeface="Arial"/>
              <a:ea typeface="Arial"/>
              <a:cs typeface="Arial"/>
              <a:sym typeface="Arial"/>
            </a:endParaRPr>
          </a:p>
        </p:txBody>
      </p:sp>
      <p:sp>
        <p:nvSpPr>
          <p:cNvPr id="212" name="Google Shape;212;p4"/>
          <p:cNvSpPr/>
          <p:nvPr/>
        </p:nvSpPr>
        <p:spPr>
          <a:xfrm>
            <a:off x="380365" y="745490"/>
            <a:ext cx="766445" cy="709930"/>
          </a:xfrm>
          <a:prstGeom prst="roundRect">
            <a:avLst>
              <a:gd fmla="val 29845" name="adj"/>
            </a:avLst>
          </a:prstGeom>
          <a:solidFill>
            <a:schemeClr val="accent2"/>
          </a:solid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rPr b="0" i="0" lang="en-US" sz="2400" u="none" cap="none" strike="noStrike">
                <a:solidFill>
                  <a:schemeClr val="dk1"/>
                </a:solidFill>
                <a:latin typeface="Arial"/>
                <a:ea typeface="Arial"/>
                <a:cs typeface="Arial"/>
                <a:sym typeface="Arial"/>
              </a:rPr>
              <a:t>02</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5"/>
          <p:cNvSpPr txBox="1"/>
          <p:nvPr>
            <p:ph type="title"/>
          </p:nvPr>
        </p:nvSpPr>
        <p:spPr>
          <a:xfrm>
            <a:off x="2584085" y="263035"/>
            <a:ext cx="3960000" cy="882000"/>
          </a:xfrm>
          <a:prstGeom prst="rect">
            <a:avLst/>
          </a:prstGeom>
          <a:noFill/>
          <a:ln>
            <a:noFill/>
          </a:ln>
        </p:spPr>
        <p:txBody>
          <a:bodyPr anchorCtr="0" anchor="ctr" bIns="38100" lIns="101600" spcFirstLastPara="1" rIns="76200" wrap="square" tIns="38100">
            <a:normAutofit fontScale="90000"/>
          </a:bodyPr>
          <a:lstStyle/>
          <a:p>
            <a:pPr indent="0" lvl="0" marL="0" rtl="0" algn="l">
              <a:lnSpc>
                <a:spcPct val="100000"/>
              </a:lnSpc>
              <a:spcBef>
                <a:spcPts val="0"/>
              </a:spcBef>
              <a:spcAft>
                <a:spcPts val="0"/>
              </a:spcAft>
              <a:buClr>
                <a:srgbClr val="262626"/>
              </a:buClr>
              <a:buSzPct val="100000"/>
              <a:buFont typeface="Arial"/>
              <a:buNone/>
            </a:pPr>
            <a:r>
              <a:rPr lang="en-US" sz="3110"/>
              <a:t>HOW MQTTWORKS</a:t>
            </a:r>
            <a:endParaRPr sz="3110"/>
          </a:p>
        </p:txBody>
      </p:sp>
      <p:sp>
        <p:nvSpPr>
          <p:cNvPr id="218" name="Google Shape;218;p5"/>
          <p:cNvSpPr txBox="1"/>
          <p:nvPr>
            <p:ph idx="1" type="body"/>
          </p:nvPr>
        </p:nvSpPr>
        <p:spPr>
          <a:xfrm>
            <a:off x="586800" y="1764000"/>
            <a:ext cx="3956400" cy="4093200"/>
          </a:xfrm>
          <a:prstGeom prst="rect">
            <a:avLst/>
          </a:prstGeom>
          <a:noFill/>
          <a:ln>
            <a:noFill/>
          </a:ln>
        </p:spPr>
        <p:txBody>
          <a:bodyPr anchorCtr="0" anchor="t" bIns="0" lIns="101600" spcFirstLastPara="1" rIns="82550" wrap="square" tIns="0">
            <a:normAutofit/>
          </a:bodyPr>
          <a:lstStyle/>
          <a:p>
            <a:pPr indent="0" lvl="0" marL="0" rtl="0" algn="l">
              <a:lnSpc>
                <a:spcPct val="130000"/>
              </a:lnSpc>
              <a:spcBef>
                <a:spcPts val="0"/>
              </a:spcBef>
              <a:spcAft>
                <a:spcPts val="0"/>
              </a:spcAft>
              <a:buClr>
                <a:srgbClr val="262626"/>
              </a:buClr>
              <a:buSzPts val="1400"/>
              <a:buNone/>
            </a:pPr>
            <a:r>
              <a:rPr lang="en-US"/>
              <a:t>It is a Pub-Sub protocol for device communication based on Transmission Control Protocol (TCP) through a broker. In this protocol, a Publisher publishes message under a topic name. Subsequently, all the subscribers under the topic name receives the message through a broker. Various message types are used in this protocol and are distinguished by message type in MQTT message header.</a:t>
            </a:r>
            <a:endParaRPr/>
          </a:p>
        </p:txBody>
      </p:sp>
      <p:pic>
        <p:nvPicPr>
          <p:cNvPr descr="D:\Downloads\MQTT-Protocol-and-Architecture.pngMQTT-Protocol-and-Architecture" id="219" name="Google Shape;219;p5"/>
          <p:cNvPicPr preferRelativeResize="0"/>
          <p:nvPr>
            <p:ph idx="2" type="body"/>
          </p:nvPr>
        </p:nvPicPr>
        <p:blipFill rotWithShape="1">
          <a:blip r:embed="rId3">
            <a:alphaModFix/>
          </a:blip>
          <a:srcRect b="0" l="0" r="0" t="0"/>
          <a:stretch/>
        </p:blipFill>
        <p:spPr>
          <a:xfrm>
            <a:off x="5242560" y="1568450"/>
            <a:ext cx="6338570" cy="4162425"/>
          </a:xfrm>
          <a:prstGeom prst="rect">
            <a:avLst/>
          </a:prstGeom>
          <a:noFill/>
          <a:ln>
            <a:noFill/>
          </a:ln>
        </p:spPr>
      </p:pic>
      <p:sp>
        <p:nvSpPr>
          <p:cNvPr id="220" name="Google Shape;220;p5"/>
          <p:cNvSpPr/>
          <p:nvPr/>
        </p:nvSpPr>
        <p:spPr>
          <a:xfrm>
            <a:off x="920115" y="324485"/>
            <a:ext cx="814705" cy="820420"/>
          </a:xfrm>
          <a:prstGeom prst="roundRect">
            <a:avLst>
              <a:gd fmla="val 29845" name="adj"/>
            </a:avLst>
          </a:prstGeom>
          <a:solidFill>
            <a:schemeClr val="accent3"/>
          </a:solid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rPr b="0" i="0" lang="en-US" sz="2400" u="none" cap="none" strike="noStrike">
                <a:solidFill>
                  <a:schemeClr val="dk1"/>
                </a:solidFill>
                <a:latin typeface="Arial"/>
                <a:ea typeface="Arial"/>
                <a:cs typeface="Arial"/>
                <a:sym typeface="Arial"/>
              </a:rPr>
              <a:t>03</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FAF5"/>
        </a:solidFill>
      </p:bgPr>
    </p:bg>
    <p:spTree>
      <p:nvGrpSpPr>
        <p:cNvPr id="225" name="Shape 225"/>
        <p:cNvGrpSpPr/>
        <p:nvPr/>
      </p:nvGrpSpPr>
      <p:grpSpPr>
        <a:xfrm>
          <a:off x="0" y="0"/>
          <a:ext cx="0" cy="0"/>
          <a:chOff x="0" y="0"/>
          <a:chExt cx="0" cy="0"/>
        </a:xfrm>
      </p:grpSpPr>
      <p:sp>
        <p:nvSpPr>
          <p:cNvPr id="226" name="Google Shape;226;p6"/>
          <p:cNvSpPr txBox="1"/>
          <p:nvPr>
            <p:ph type="title"/>
          </p:nvPr>
        </p:nvSpPr>
        <p:spPr>
          <a:xfrm>
            <a:off x="1282870" y="578640"/>
            <a:ext cx="9626400" cy="723600"/>
          </a:xfrm>
          <a:prstGeom prst="rect">
            <a:avLst/>
          </a:prstGeom>
          <a:noFill/>
          <a:ln>
            <a:noFill/>
          </a:ln>
        </p:spPr>
        <p:txBody>
          <a:bodyPr anchorCtr="0" anchor="ctr" bIns="38100" lIns="101600" spcFirstLastPara="1" rIns="76200" wrap="square" tIns="38100">
            <a:normAutofit/>
          </a:bodyPr>
          <a:lstStyle/>
          <a:p>
            <a:pPr indent="0" lvl="0" marL="0" rtl="0" algn="l">
              <a:lnSpc>
                <a:spcPct val="100000"/>
              </a:lnSpc>
              <a:spcBef>
                <a:spcPts val="0"/>
              </a:spcBef>
              <a:spcAft>
                <a:spcPts val="0"/>
              </a:spcAft>
              <a:buClr>
                <a:srgbClr val="262626"/>
              </a:buClr>
              <a:buSzPts val="3200"/>
              <a:buFont typeface="Arial"/>
              <a:buNone/>
            </a:pPr>
            <a:r>
              <a:rPr lang="en-US">
                <a:solidFill>
                  <a:srgbClr val="262626"/>
                </a:solidFill>
              </a:rPr>
              <a:t>working</a:t>
            </a:r>
            <a:endParaRPr>
              <a:solidFill>
                <a:srgbClr val="262626"/>
              </a:solidFill>
            </a:endParaRPr>
          </a:p>
        </p:txBody>
      </p:sp>
      <p:sp>
        <p:nvSpPr>
          <p:cNvPr id="227" name="Google Shape;227;p6"/>
          <p:cNvSpPr txBox="1"/>
          <p:nvPr>
            <p:ph idx="1" type="body"/>
          </p:nvPr>
        </p:nvSpPr>
        <p:spPr>
          <a:xfrm>
            <a:off x="1282700" y="1302385"/>
            <a:ext cx="9626600" cy="5217160"/>
          </a:xfrm>
          <a:prstGeom prst="rect">
            <a:avLst/>
          </a:prstGeom>
          <a:noFill/>
          <a:ln>
            <a:noFill/>
          </a:ln>
        </p:spPr>
        <p:txBody>
          <a:bodyPr anchorCtr="0" anchor="t" bIns="0" lIns="101600" spcFirstLastPara="1" rIns="82550" wrap="square" tIns="0">
            <a:normAutofit/>
          </a:bodyPr>
          <a:lstStyle/>
          <a:p>
            <a:pPr indent="-228600" lvl="0" marL="228600" rtl="0" algn="l">
              <a:lnSpc>
                <a:spcPct val="130000"/>
              </a:lnSpc>
              <a:spcBef>
                <a:spcPts val="0"/>
              </a:spcBef>
              <a:spcAft>
                <a:spcPts val="0"/>
              </a:spcAft>
              <a:buClr>
                <a:srgbClr val="262626"/>
              </a:buClr>
              <a:buSzPts val="1400"/>
              <a:buChar char="•"/>
            </a:pPr>
            <a:r>
              <a:rPr lang="en-US"/>
              <a:t>PUBLISER:- Device which sends data/message (sensor) to broker.</a:t>
            </a:r>
            <a:endParaRPr/>
          </a:p>
          <a:p>
            <a:pPr indent="-228600" lvl="0" marL="228600" rtl="0" algn="l">
              <a:lnSpc>
                <a:spcPct val="130000"/>
              </a:lnSpc>
              <a:spcBef>
                <a:spcPts val="1000"/>
              </a:spcBef>
              <a:spcAft>
                <a:spcPts val="0"/>
              </a:spcAft>
              <a:buClr>
                <a:srgbClr val="262626"/>
              </a:buClr>
              <a:buSzPts val="1400"/>
              <a:buChar char="•"/>
            </a:pPr>
            <a:r>
              <a:rPr lang="en-US"/>
              <a:t>SUBSCRIBER:-Device which receives data/message (sensor) from broker </a:t>
            </a:r>
            <a:endParaRPr/>
          </a:p>
          <a:p>
            <a:pPr indent="-228600" lvl="0" marL="228600" rtl="0" algn="l">
              <a:lnSpc>
                <a:spcPct val="130000"/>
              </a:lnSpc>
              <a:spcBef>
                <a:spcPts val="1000"/>
              </a:spcBef>
              <a:spcAft>
                <a:spcPts val="0"/>
              </a:spcAft>
              <a:buClr>
                <a:srgbClr val="262626"/>
              </a:buClr>
              <a:buSzPts val="1400"/>
              <a:buChar char="•"/>
            </a:pPr>
            <a:r>
              <a:rPr lang="en-US"/>
              <a:t>BROKER:-It organize which subscriber should receive messages. </a:t>
            </a:r>
            <a:endParaRPr/>
          </a:p>
          <a:p>
            <a:pPr indent="-228600" lvl="0" marL="228600" rtl="0" algn="l">
              <a:lnSpc>
                <a:spcPct val="130000"/>
              </a:lnSpc>
              <a:spcBef>
                <a:spcPts val="1000"/>
              </a:spcBef>
              <a:spcAft>
                <a:spcPts val="0"/>
              </a:spcAft>
              <a:buClr>
                <a:srgbClr val="262626"/>
              </a:buClr>
              <a:buSzPts val="1400"/>
              <a:buChar char="•"/>
            </a:pPr>
            <a:r>
              <a:rPr lang="en-US"/>
              <a:t>TOPIC:- This act as a carrier, which carries a data/message to be publish/subscribe.</a:t>
            </a:r>
            <a:endParaRPr/>
          </a:p>
          <a:p>
            <a:pPr indent="0" lvl="0" marL="0" rtl="0" algn="l">
              <a:lnSpc>
                <a:spcPct val="130000"/>
              </a:lnSpc>
              <a:spcBef>
                <a:spcPts val="1000"/>
              </a:spcBef>
              <a:spcAft>
                <a:spcPts val="0"/>
              </a:spcAft>
              <a:buClr>
                <a:srgbClr val="262626"/>
              </a:buClr>
              <a:buSzPts val="1400"/>
              <a:buNone/>
            </a:pPr>
            <a:r>
              <a:rPr lang="en-US"/>
              <a:t>	</a:t>
            </a:r>
            <a:r>
              <a:rPr lang="en-US" sz="1800"/>
              <a:t>Publisher will send the data as a payload to a particular topic to the broker. Broker will check for the subscriber who are subscribed to that particular topic and send the data to those subscriber. </a:t>
            </a:r>
            <a:endParaRPr sz="1800"/>
          </a:p>
          <a:p>
            <a:pPr indent="0" lvl="0" marL="0" rtl="0" algn="l">
              <a:lnSpc>
                <a:spcPct val="130000"/>
              </a:lnSpc>
              <a:spcBef>
                <a:spcPts val="1000"/>
              </a:spcBef>
              <a:spcAft>
                <a:spcPts val="0"/>
              </a:spcAft>
              <a:buClr>
                <a:srgbClr val="262626"/>
              </a:buClr>
              <a:buSzPts val="1800"/>
              <a:buNone/>
            </a:pPr>
            <a:r>
              <a:rPr lang="en-US" sz="1800"/>
              <a:t>	The broker doesn’t need to check the payload for the message to deliver it to; it just need to check the topic for each message that has arrived and needs to filter before publishing it to the corresponding subscribers.</a:t>
            </a:r>
            <a:endParaRPr sz="1800"/>
          </a:p>
          <a:p>
            <a:pPr indent="0" lvl="0" marL="0" rtl="0" algn="l">
              <a:lnSpc>
                <a:spcPct val="130000"/>
              </a:lnSpc>
              <a:spcBef>
                <a:spcPts val="1000"/>
              </a:spcBef>
              <a:spcAft>
                <a:spcPts val="0"/>
              </a:spcAft>
              <a:buClr>
                <a:srgbClr val="262626"/>
              </a:buClr>
              <a:buSzPts val="1800"/>
              <a:buNone/>
            </a:pPr>
            <a:r>
              <a:rPr lang="en-US" sz="1800"/>
              <a:t>	Subscriber can subscriber to more than one topic. The broker has to make sure that the subscriber  receives the messages that belong to all topics to which it has subscribed.</a:t>
            </a:r>
            <a:endParaRPr sz="1800"/>
          </a:p>
        </p:txBody>
      </p:sp>
      <p:sp>
        <p:nvSpPr>
          <p:cNvPr id="228" name="Google Shape;228;p6"/>
          <p:cNvSpPr/>
          <p:nvPr/>
        </p:nvSpPr>
        <p:spPr>
          <a:xfrm>
            <a:off x="304165" y="725805"/>
            <a:ext cx="737870" cy="709930"/>
          </a:xfrm>
          <a:prstGeom prst="roundRect">
            <a:avLst>
              <a:gd fmla="val 29845" name="adj"/>
            </a:avLst>
          </a:prstGeom>
          <a:solidFill>
            <a:schemeClr val="accent4"/>
          </a:solid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rPr b="0" i="0" lang="en-US" sz="2400" u="none" cap="none" strike="noStrike">
                <a:solidFill>
                  <a:schemeClr val="dk1"/>
                </a:solidFill>
                <a:latin typeface="Arial"/>
                <a:ea typeface="Arial"/>
                <a:cs typeface="Arial"/>
                <a:sym typeface="Arial"/>
              </a:rPr>
              <a:t>04</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7"/>
          <p:cNvSpPr txBox="1"/>
          <p:nvPr>
            <p:ph type="title"/>
          </p:nvPr>
        </p:nvSpPr>
        <p:spPr>
          <a:xfrm>
            <a:off x="2284575" y="436355"/>
            <a:ext cx="11037600" cy="441964"/>
          </a:xfrm>
          <a:prstGeom prst="rect">
            <a:avLst/>
          </a:prstGeom>
          <a:noFill/>
          <a:ln>
            <a:noFill/>
          </a:ln>
        </p:spPr>
        <p:txBody>
          <a:bodyPr anchorCtr="0" anchor="t" bIns="38100" lIns="101600" spcFirstLastPara="1" rIns="76200" wrap="square" tIns="38100">
            <a:normAutofit/>
          </a:bodyPr>
          <a:lstStyle/>
          <a:p>
            <a:pPr indent="0" lvl="0" marL="0" rtl="0" algn="l">
              <a:lnSpc>
                <a:spcPct val="100000"/>
              </a:lnSpc>
              <a:spcBef>
                <a:spcPts val="0"/>
              </a:spcBef>
              <a:spcAft>
                <a:spcPts val="0"/>
              </a:spcAft>
              <a:buClr>
                <a:srgbClr val="262626"/>
              </a:buClr>
              <a:buSzPts val="2400"/>
              <a:buFont typeface="Arial"/>
              <a:buNone/>
            </a:pPr>
            <a:r>
              <a:rPr lang="en-US"/>
              <a:t>MQTT HANDSHAKE &amp; QOS</a:t>
            </a:r>
            <a:endParaRPr/>
          </a:p>
        </p:txBody>
      </p:sp>
      <p:pic>
        <p:nvPicPr>
          <p:cNvPr descr="图片3" id="234" name="Google Shape;234;p7"/>
          <p:cNvPicPr preferRelativeResize="0"/>
          <p:nvPr>
            <p:ph idx="1" type="body"/>
          </p:nvPr>
        </p:nvPicPr>
        <p:blipFill rotWithShape="1">
          <a:blip r:embed="rId3">
            <a:alphaModFix/>
          </a:blip>
          <a:srcRect b="0" l="0" r="0" t="0"/>
          <a:stretch/>
        </p:blipFill>
        <p:spPr>
          <a:xfrm>
            <a:off x="921385" y="878205"/>
            <a:ext cx="10773410" cy="3134995"/>
          </a:xfrm>
          <a:prstGeom prst="rect">
            <a:avLst/>
          </a:prstGeom>
          <a:noFill/>
          <a:ln>
            <a:noFill/>
          </a:ln>
        </p:spPr>
      </p:pic>
      <p:sp>
        <p:nvSpPr>
          <p:cNvPr id="235" name="Google Shape;235;p7"/>
          <p:cNvSpPr txBox="1"/>
          <p:nvPr>
            <p:ph idx="3" type="body"/>
          </p:nvPr>
        </p:nvSpPr>
        <p:spPr>
          <a:xfrm>
            <a:off x="1101090" y="960755"/>
            <a:ext cx="10655935" cy="3052445"/>
          </a:xfrm>
          <a:prstGeom prst="rect">
            <a:avLst/>
          </a:prstGeom>
          <a:noFill/>
          <a:ln>
            <a:noFill/>
          </a:ln>
        </p:spPr>
        <p:txBody>
          <a:bodyPr anchorCtr="0" anchor="t" bIns="0" lIns="101600" spcFirstLastPara="1" rIns="82550" wrap="square" tIns="0">
            <a:normAutofit/>
          </a:bodyPr>
          <a:lstStyle/>
          <a:p>
            <a:pPr indent="0" lvl="0" marL="0" rtl="0" algn="l">
              <a:lnSpc>
                <a:spcPct val="130000"/>
              </a:lnSpc>
              <a:spcBef>
                <a:spcPts val="0"/>
              </a:spcBef>
              <a:spcAft>
                <a:spcPts val="0"/>
              </a:spcAft>
              <a:buClr>
                <a:srgbClr val="262626"/>
              </a:buClr>
              <a:buSzPts val="1800"/>
              <a:buNone/>
            </a:pPr>
            <a:r>
              <a:rPr lang="en-US" sz="1800"/>
              <a:t>In order to establish a connection the MQTT client must send a CONNECT control packet to MQTT broker with a payload that must include all necessary information to initiate the connection and proceed with authentication and authorization. The MQTT broker will check the CONNECT packet, perform authentication and authorization and send a response to client with CONNACK control packet that will analyze in detail after understanding the CONNECT control packet. In case the MQTT client sends an invalid CONNECT control packets,the server will automatically close the connection.</a:t>
            </a:r>
            <a:endParaRPr sz="1800"/>
          </a:p>
        </p:txBody>
      </p:sp>
      <p:sp>
        <p:nvSpPr>
          <p:cNvPr id="236" name="Google Shape;236;p7"/>
          <p:cNvSpPr/>
          <p:nvPr/>
        </p:nvSpPr>
        <p:spPr>
          <a:xfrm>
            <a:off x="353695" y="378460"/>
            <a:ext cx="747395" cy="690880"/>
          </a:xfrm>
          <a:prstGeom prst="roundRect">
            <a:avLst>
              <a:gd fmla="val 29845" name="adj"/>
            </a:avLst>
          </a:prstGeom>
          <a:solidFill>
            <a:schemeClr val="accent5"/>
          </a:solid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rPr b="0" i="0" lang="en-US" sz="2400" u="none" cap="none" strike="noStrike">
                <a:solidFill>
                  <a:schemeClr val="dk1"/>
                </a:solidFill>
                <a:latin typeface="Arial"/>
                <a:ea typeface="Arial"/>
                <a:cs typeface="Arial"/>
                <a:sym typeface="Arial"/>
              </a:rPr>
              <a:t>05</a:t>
            </a:r>
            <a:endParaRPr b="0" i="0" sz="2400" u="none" cap="none" strike="noStrike">
              <a:solidFill>
                <a:schemeClr val="dk1"/>
              </a:solidFill>
              <a:latin typeface="Arial"/>
              <a:ea typeface="Arial"/>
              <a:cs typeface="Arial"/>
              <a:sym typeface="Arial"/>
            </a:endParaRPr>
          </a:p>
        </p:txBody>
      </p:sp>
      <p:sp>
        <p:nvSpPr>
          <p:cNvPr id="237" name="Google Shape;237;p7"/>
          <p:cNvSpPr txBox="1"/>
          <p:nvPr>
            <p:ph idx="4" type="body"/>
          </p:nvPr>
        </p:nvSpPr>
        <p:spPr>
          <a:xfrm>
            <a:off x="3623030" y="5479950"/>
            <a:ext cx="5367600" cy="781200"/>
          </a:xfrm>
          <a:prstGeom prst="rect">
            <a:avLst/>
          </a:prstGeom>
          <a:noFill/>
          <a:ln>
            <a:noFill/>
          </a:ln>
        </p:spPr>
        <p:txBody>
          <a:bodyPr anchorCtr="0" anchor="t" bIns="0" lIns="101600" spcFirstLastPara="1" rIns="82550" wrap="square" tIns="0">
            <a:normAutofit/>
          </a:bodyPr>
          <a:lstStyle/>
          <a:p>
            <a:pPr indent="-139700" lvl="0" marL="228600" rtl="0" algn="l">
              <a:lnSpc>
                <a:spcPct val="130000"/>
              </a:lnSpc>
              <a:spcBef>
                <a:spcPts val="0"/>
              </a:spcBef>
              <a:spcAft>
                <a:spcPts val="0"/>
              </a:spcAft>
              <a:buClr>
                <a:srgbClr val="262626"/>
              </a:buClr>
              <a:buSzPts val="1400"/>
              <a:buNone/>
            </a:pPr>
            <a:r>
              <a:t/>
            </a:r>
            <a:endParaRPr/>
          </a:p>
        </p:txBody>
      </p:sp>
      <p:pic>
        <p:nvPicPr>
          <p:cNvPr descr="Smart-Home-Devices" id="238" name="Google Shape;238;p7"/>
          <p:cNvPicPr preferRelativeResize="0"/>
          <p:nvPr>
            <p:ph idx="2" type="body"/>
          </p:nvPr>
        </p:nvPicPr>
        <p:blipFill rotWithShape="1">
          <a:blip r:embed="rId4">
            <a:alphaModFix/>
          </a:blip>
          <a:srcRect b="0" l="0" r="0" t="0"/>
          <a:stretch/>
        </p:blipFill>
        <p:spPr>
          <a:xfrm>
            <a:off x="0" y="4013835"/>
            <a:ext cx="12192000" cy="28441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8"/>
          <p:cNvSpPr txBox="1"/>
          <p:nvPr>
            <p:ph type="title"/>
          </p:nvPr>
        </p:nvSpPr>
        <p:spPr>
          <a:xfrm>
            <a:off x="669930" y="443234"/>
            <a:ext cx="10852237" cy="441964"/>
          </a:xfrm>
          <a:prstGeom prst="rect">
            <a:avLst/>
          </a:prstGeom>
          <a:noFill/>
          <a:ln>
            <a:noFill/>
          </a:ln>
        </p:spPr>
        <p:txBody>
          <a:bodyPr anchorCtr="0" anchor="t" bIns="38100" lIns="101600" spcFirstLastPara="1" rIns="76200" wrap="square" tIns="38100">
            <a:noAutofit/>
          </a:bodyPr>
          <a:lstStyle/>
          <a:p>
            <a:pPr indent="0" lvl="0" marL="0" marR="0" rtl="0" algn="l">
              <a:lnSpc>
                <a:spcPct val="100000"/>
              </a:lnSpc>
              <a:spcBef>
                <a:spcPts val="0"/>
              </a:spcBef>
              <a:spcAft>
                <a:spcPts val="0"/>
              </a:spcAft>
              <a:buClr>
                <a:schemeClr val="dk1"/>
              </a:buClr>
              <a:buSzPts val="2400"/>
              <a:buFont typeface="Arial"/>
              <a:buNone/>
            </a:pPr>
            <a:r>
              <a:rPr lang="en-US"/>
              <a:t>PACKET FORMAT</a:t>
            </a:r>
            <a:endParaRPr/>
          </a:p>
        </p:txBody>
      </p:sp>
      <p:pic>
        <p:nvPicPr>
          <p:cNvPr descr="TCP-MQTT-Packet-Format" id="244" name="Google Shape;244;p8"/>
          <p:cNvPicPr preferRelativeResize="0"/>
          <p:nvPr>
            <p:ph idx="2" type="pic"/>
          </p:nvPr>
        </p:nvPicPr>
        <p:blipFill rotWithShape="1">
          <a:blip r:embed="rId3">
            <a:alphaModFix/>
          </a:blip>
          <a:srcRect b="0" l="0" r="0" t="0"/>
          <a:stretch/>
        </p:blipFill>
        <p:spPr>
          <a:xfrm>
            <a:off x="528955" y="1094105"/>
            <a:ext cx="5709285" cy="5279390"/>
          </a:xfrm>
          <a:prstGeom prst="rect">
            <a:avLst/>
          </a:prstGeom>
          <a:noFill/>
          <a:ln>
            <a:noFill/>
          </a:ln>
        </p:spPr>
      </p:pic>
      <p:sp>
        <p:nvSpPr>
          <p:cNvPr id="245" name="Google Shape;245;p8"/>
          <p:cNvSpPr txBox="1"/>
          <p:nvPr>
            <p:ph idx="1" type="body"/>
          </p:nvPr>
        </p:nvSpPr>
        <p:spPr>
          <a:xfrm>
            <a:off x="6238925" y="952508"/>
            <a:ext cx="5283242" cy="5388907"/>
          </a:xfrm>
          <a:prstGeom prst="rect">
            <a:avLst/>
          </a:prstGeom>
          <a:noFill/>
          <a:ln>
            <a:noFill/>
          </a:ln>
        </p:spPr>
        <p:txBody>
          <a:bodyPr anchorCtr="0" anchor="t" bIns="0" lIns="101600" spcFirstLastPara="1" rIns="82550" wrap="square" tIns="0">
            <a:normAutofit/>
          </a:bodyPr>
          <a:lstStyle/>
          <a:p>
            <a:pPr indent="0" lvl="0" marL="0" rtl="0" algn="l">
              <a:lnSpc>
                <a:spcPct val="130000"/>
              </a:lnSpc>
              <a:spcBef>
                <a:spcPts val="0"/>
              </a:spcBef>
              <a:spcAft>
                <a:spcPts val="0"/>
              </a:spcAft>
              <a:buClr>
                <a:schemeClr val="dk1"/>
              </a:buClr>
              <a:buSzPts val="1600"/>
              <a:buNone/>
            </a:pPr>
            <a:r>
              <a:rPr lang="en-US"/>
              <a:t>Possible Packet formats are:</a:t>
            </a:r>
            <a:endParaRPr/>
          </a:p>
          <a:p>
            <a:pPr indent="-228600" lvl="0" marL="228600" marR="0" rtl="0" algn="l">
              <a:lnSpc>
                <a:spcPct val="130000"/>
              </a:lnSpc>
              <a:spcBef>
                <a:spcPts val="1000"/>
              </a:spcBef>
              <a:spcAft>
                <a:spcPts val="0"/>
              </a:spcAft>
              <a:buClr>
                <a:schemeClr val="dk1"/>
              </a:buClr>
              <a:buSzPts val="1600"/>
              <a:buFont typeface="Arial"/>
              <a:buChar char="•"/>
            </a:pPr>
            <a:r>
              <a:rPr b="1" lang="en-US"/>
              <a:t>Fixed Heade</a:t>
            </a:r>
            <a:r>
              <a:rPr lang="en-US"/>
              <a:t>r (Control field + Length) – Example CONNACK</a:t>
            </a:r>
            <a:endParaRPr/>
          </a:p>
          <a:p>
            <a:pPr indent="-228600" lvl="0" marL="228600" marR="0" rtl="0" algn="l">
              <a:lnSpc>
                <a:spcPct val="130000"/>
              </a:lnSpc>
              <a:spcBef>
                <a:spcPts val="1000"/>
              </a:spcBef>
              <a:spcAft>
                <a:spcPts val="0"/>
              </a:spcAft>
              <a:buClr>
                <a:schemeClr val="dk1"/>
              </a:buClr>
              <a:buSzPts val="1600"/>
              <a:buFont typeface="Arial"/>
              <a:buChar char="•"/>
            </a:pPr>
            <a:r>
              <a:rPr b="1" lang="en-US"/>
              <a:t>Fixed Header</a:t>
            </a:r>
            <a:r>
              <a:rPr lang="en-US"/>
              <a:t> (Control field + Length) + </a:t>
            </a:r>
            <a:r>
              <a:rPr b="1" lang="en-US"/>
              <a:t>Variable Header</a:t>
            </a:r>
            <a:r>
              <a:rPr lang="en-US"/>
              <a:t> -Example PUBACK</a:t>
            </a:r>
            <a:endParaRPr/>
          </a:p>
          <a:p>
            <a:pPr indent="-228600" lvl="0" marL="228600" marR="0" rtl="0" algn="l">
              <a:lnSpc>
                <a:spcPct val="130000"/>
              </a:lnSpc>
              <a:spcBef>
                <a:spcPts val="1000"/>
              </a:spcBef>
              <a:spcAft>
                <a:spcPts val="0"/>
              </a:spcAft>
              <a:buClr>
                <a:schemeClr val="dk1"/>
              </a:buClr>
              <a:buSzPts val="1600"/>
              <a:buFont typeface="Arial"/>
              <a:buChar char="•"/>
            </a:pPr>
            <a:r>
              <a:rPr b="1" lang="en-US"/>
              <a:t>Fixed Header</a:t>
            </a:r>
            <a:r>
              <a:rPr lang="en-US"/>
              <a:t> (Control field + Length)  + </a:t>
            </a:r>
            <a:r>
              <a:rPr b="1" lang="en-US"/>
              <a:t>Variable Header</a:t>
            </a:r>
            <a:r>
              <a:rPr lang="en-US"/>
              <a:t> +</a:t>
            </a:r>
            <a:r>
              <a:rPr b="1" lang="en-US"/>
              <a:t> payload</a:t>
            </a:r>
            <a:r>
              <a:rPr lang="en-US"/>
              <a:t> -Example CONNECT</a:t>
            </a:r>
            <a:endParaRPr/>
          </a:p>
          <a:p>
            <a:pPr indent="0" lvl="0" marL="0" rtl="0" algn="l">
              <a:lnSpc>
                <a:spcPct val="130000"/>
              </a:lnSpc>
              <a:spcBef>
                <a:spcPts val="1000"/>
              </a:spcBef>
              <a:spcAft>
                <a:spcPts val="0"/>
              </a:spcAft>
              <a:buClr>
                <a:schemeClr val="dk1"/>
              </a:buClr>
              <a:buSzPts val="1600"/>
              <a:buNone/>
            </a:pPr>
            <a:r>
              <a:rPr lang="en-US"/>
              <a:t>message type will provide 14 combination fo headers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9"/>
          <p:cNvSpPr txBox="1"/>
          <p:nvPr>
            <p:ph type="title"/>
          </p:nvPr>
        </p:nvSpPr>
        <p:spPr>
          <a:xfrm>
            <a:off x="1235075" y="119380"/>
            <a:ext cx="1343660" cy="626110"/>
          </a:xfrm>
          <a:prstGeom prst="rect">
            <a:avLst/>
          </a:prstGeom>
          <a:noFill/>
          <a:ln>
            <a:noFill/>
          </a:ln>
        </p:spPr>
        <p:txBody>
          <a:bodyPr anchorCtr="0" anchor="ctr" bIns="38100" lIns="101600" spcFirstLastPara="1" rIns="76200" wrap="square" tIns="38100">
            <a:normAutofit/>
          </a:bodyPr>
          <a:lstStyle/>
          <a:p>
            <a:pPr indent="0" lvl="0" marL="0" rtl="0" algn="ctr">
              <a:lnSpc>
                <a:spcPct val="100000"/>
              </a:lnSpc>
              <a:spcBef>
                <a:spcPts val="0"/>
              </a:spcBef>
              <a:spcAft>
                <a:spcPts val="0"/>
              </a:spcAft>
              <a:buClr>
                <a:srgbClr val="262626"/>
              </a:buClr>
              <a:buSzPts val="3600"/>
              <a:buFont typeface="Arial"/>
              <a:buNone/>
            </a:pPr>
            <a:r>
              <a:rPr lang="en-US"/>
              <a:t>QoS</a:t>
            </a:r>
            <a:endParaRPr/>
          </a:p>
        </p:txBody>
      </p:sp>
      <p:sp>
        <p:nvSpPr>
          <p:cNvPr id="251" name="Google Shape;251;p9"/>
          <p:cNvSpPr txBox="1"/>
          <p:nvPr>
            <p:ph idx="1" type="body"/>
          </p:nvPr>
        </p:nvSpPr>
        <p:spPr>
          <a:xfrm>
            <a:off x="612775" y="932180"/>
            <a:ext cx="3068320" cy="1651000"/>
          </a:xfrm>
          <a:prstGeom prst="rect">
            <a:avLst/>
          </a:prstGeom>
          <a:noFill/>
          <a:ln>
            <a:noFill/>
          </a:ln>
        </p:spPr>
        <p:txBody>
          <a:bodyPr anchorCtr="0" anchor="t" bIns="0" lIns="101600" spcFirstLastPara="1" rIns="82550" wrap="square" tIns="0">
            <a:noAutofit/>
          </a:bodyPr>
          <a:lstStyle/>
          <a:p>
            <a:pPr indent="0" lvl="0" marL="0" rtl="0" algn="l">
              <a:lnSpc>
                <a:spcPct val="130000"/>
              </a:lnSpc>
              <a:spcBef>
                <a:spcPts val="0"/>
              </a:spcBef>
              <a:spcAft>
                <a:spcPts val="0"/>
              </a:spcAft>
              <a:buClr>
                <a:srgbClr val="262626"/>
              </a:buClr>
              <a:buSzPts val="1400"/>
              <a:buNone/>
            </a:pPr>
            <a:r>
              <a:rPr lang="en-US" sz="1400"/>
              <a:t>There are 3 levels to note.</a:t>
            </a:r>
            <a:endParaRPr sz="1400"/>
          </a:p>
          <a:p>
            <a:pPr indent="0" lvl="0" marL="0" rtl="0" algn="l">
              <a:lnSpc>
                <a:spcPct val="130000"/>
              </a:lnSpc>
              <a:spcBef>
                <a:spcPts val="1000"/>
              </a:spcBef>
              <a:spcAft>
                <a:spcPts val="0"/>
              </a:spcAft>
              <a:buClr>
                <a:srgbClr val="262626"/>
              </a:buClr>
              <a:buSzPts val="1400"/>
              <a:buNone/>
            </a:pPr>
            <a:r>
              <a:rPr lang="en-US" sz="1400"/>
              <a:t>QoS 0: at most once</a:t>
            </a:r>
            <a:endParaRPr sz="1400"/>
          </a:p>
          <a:p>
            <a:pPr indent="0" lvl="0" marL="0" rtl="0" algn="l">
              <a:lnSpc>
                <a:spcPct val="130000"/>
              </a:lnSpc>
              <a:spcBef>
                <a:spcPts val="1000"/>
              </a:spcBef>
              <a:spcAft>
                <a:spcPts val="0"/>
              </a:spcAft>
              <a:buClr>
                <a:srgbClr val="262626"/>
              </a:buClr>
              <a:buSzPts val="1400"/>
              <a:buNone/>
            </a:pPr>
            <a:r>
              <a:rPr lang="en-US" sz="1400"/>
              <a:t>QoS 1: at least once</a:t>
            </a:r>
            <a:endParaRPr sz="1400"/>
          </a:p>
          <a:p>
            <a:pPr indent="0" lvl="0" marL="0" rtl="0" algn="l">
              <a:lnSpc>
                <a:spcPct val="130000"/>
              </a:lnSpc>
              <a:spcBef>
                <a:spcPts val="1000"/>
              </a:spcBef>
              <a:spcAft>
                <a:spcPts val="0"/>
              </a:spcAft>
              <a:buClr>
                <a:srgbClr val="262626"/>
              </a:buClr>
              <a:buSzPts val="1400"/>
              <a:buNone/>
            </a:pPr>
            <a:r>
              <a:rPr lang="en-US" sz="1400"/>
              <a:t>QoS 2: exactly once</a:t>
            </a:r>
            <a:endParaRPr sz="1400"/>
          </a:p>
        </p:txBody>
      </p:sp>
      <p:pic>
        <p:nvPicPr>
          <p:cNvPr descr="D:\Downloads\Qos.pngQos" id="252" name="Google Shape;252;p9"/>
          <p:cNvPicPr preferRelativeResize="0"/>
          <p:nvPr>
            <p:ph idx="2" type="body"/>
          </p:nvPr>
        </p:nvPicPr>
        <p:blipFill rotWithShape="1">
          <a:blip r:embed="rId3">
            <a:alphaModFix/>
          </a:blip>
          <a:srcRect b="0" l="0" r="0" t="0"/>
          <a:stretch/>
        </p:blipFill>
        <p:spPr>
          <a:xfrm>
            <a:off x="5988050" y="0"/>
            <a:ext cx="6203950" cy="5779770"/>
          </a:xfrm>
          <a:prstGeom prst="rect">
            <a:avLst/>
          </a:prstGeom>
          <a:noFill/>
          <a:ln cap="flat" cmpd="sng" w="9525">
            <a:solidFill>
              <a:schemeClr val="accent1"/>
            </a:solidFill>
            <a:prstDash val="solid"/>
            <a:round/>
            <a:headEnd len="sm" w="sm" type="none"/>
            <a:tailEnd len="sm" w="sm" type="none"/>
          </a:ln>
        </p:spPr>
      </p:pic>
      <p:graphicFrame>
        <p:nvGraphicFramePr>
          <p:cNvPr id="253" name="Google Shape;253;p9"/>
          <p:cNvGraphicFramePr/>
          <p:nvPr/>
        </p:nvGraphicFramePr>
        <p:xfrm>
          <a:off x="473075" y="2827655"/>
          <a:ext cx="3000000" cy="3000000"/>
        </p:xfrm>
        <a:graphic>
          <a:graphicData uri="http://schemas.openxmlformats.org/drawingml/2006/table">
            <a:tbl>
              <a:tblPr bandCol="1">
                <a:noFill/>
                <a:tableStyleId>{373C9221-A05D-48D9-ACF3-218E44C88E62}</a:tableStyleId>
              </a:tblPr>
              <a:tblGrid>
                <a:gridCol w="976000"/>
                <a:gridCol w="1992625"/>
                <a:gridCol w="2277750"/>
              </a:tblGrid>
              <a:tr h="502275">
                <a:tc>
                  <a:txBody>
                    <a:bodyPr/>
                    <a:lstStyle/>
                    <a:p>
                      <a:pPr indent="0" lvl="0" marL="0" marR="0" rtl="0" algn="l">
                        <a:spcBef>
                          <a:spcPts val="0"/>
                        </a:spcBef>
                        <a:spcAft>
                          <a:spcPts val="0"/>
                        </a:spcAft>
                        <a:buClr>
                          <a:schemeClr val="dk1"/>
                        </a:buClr>
                        <a:buSzPts val="1200"/>
                        <a:buFont typeface="Arial"/>
                        <a:buNone/>
                      </a:pPr>
                      <a:r>
                        <a:rPr lang="en-US" sz="1200" u="none" cap="none" strike="noStrike"/>
                        <a:t>QoS</a:t>
                      </a:r>
                      <a:endParaRPr sz="1200" u="none" cap="none" strike="noStrike"/>
                    </a:p>
                  </a:txBody>
                  <a:tcPr marT="95250" marB="95250" marR="95250" marL="95250"/>
                </a:tc>
                <a:tc>
                  <a:txBody>
                    <a:bodyPr/>
                    <a:lstStyle/>
                    <a:p>
                      <a:pPr indent="0" lvl="0" marL="0" marR="0" rtl="0" algn="l">
                        <a:spcBef>
                          <a:spcPts val="0"/>
                        </a:spcBef>
                        <a:spcAft>
                          <a:spcPts val="0"/>
                        </a:spcAft>
                        <a:buClr>
                          <a:schemeClr val="dk1"/>
                        </a:buClr>
                        <a:buSzPts val="1200"/>
                        <a:buFont typeface="Arial"/>
                        <a:buNone/>
                      </a:pPr>
                      <a:r>
                        <a:rPr lang="en-US" sz="1200" u="none" cap="none" strike="noStrike"/>
                        <a:t>Publisher</a:t>
                      </a:r>
                      <a:endParaRPr sz="1200" u="none" cap="none" strike="noStrike"/>
                    </a:p>
                  </a:txBody>
                  <a:tcPr marT="95250" marB="95250" marR="95250" marL="95250"/>
                </a:tc>
                <a:tc>
                  <a:txBody>
                    <a:bodyPr/>
                    <a:lstStyle/>
                    <a:p>
                      <a:pPr indent="0" lvl="0" marL="0" marR="0" rtl="0" algn="l">
                        <a:spcBef>
                          <a:spcPts val="0"/>
                        </a:spcBef>
                        <a:spcAft>
                          <a:spcPts val="0"/>
                        </a:spcAft>
                        <a:buClr>
                          <a:schemeClr val="dk1"/>
                        </a:buClr>
                        <a:buSzPts val="1200"/>
                        <a:buFont typeface="Arial"/>
                        <a:buNone/>
                      </a:pPr>
                      <a:r>
                        <a:rPr lang="en-US" sz="1200" u="none" cap="none" strike="noStrike"/>
                        <a:t>Subscriber</a:t>
                      </a:r>
                      <a:endParaRPr sz="1200" u="none" cap="none" strike="noStrike"/>
                    </a:p>
                  </a:txBody>
                  <a:tcPr marT="95250" marB="95250" marR="95250" marL="95250"/>
                </a:tc>
              </a:tr>
              <a:tr h="748675">
                <a:tc>
                  <a:txBody>
                    <a:bodyPr/>
                    <a:lstStyle/>
                    <a:p>
                      <a:pPr indent="0" lvl="0" marL="0" marR="0" rtl="0" algn="l">
                        <a:spcBef>
                          <a:spcPts val="0"/>
                        </a:spcBef>
                        <a:spcAft>
                          <a:spcPts val="0"/>
                        </a:spcAft>
                        <a:buClr>
                          <a:schemeClr val="dk1"/>
                        </a:buClr>
                        <a:buSzPts val="1200"/>
                        <a:buFont typeface="Arial"/>
                        <a:buNone/>
                      </a:pPr>
                      <a:r>
                        <a:rPr lang="en-US" sz="1200" u="none" cap="none" strike="noStrike"/>
                        <a:t>0: at most once</a:t>
                      </a:r>
                      <a:endParaRPr sz="1200" u="none" cap="none" strike="noStrike"/>
                    </a:p>
                  </a:txBody>
                  <a:tcPr marT="95250" marB="95250" marR="95250" marL="95250"/>
                </a:tc>
                <a:tc>
                  <a:txBody>
                    <a:bodyPr/>
                    <a:lstStyle/>
                    <a:p>
                      <a:pPr indent="0" lvl="0" marL="0" marR="0" rtl="0" algn="l">
                        <a:spcBef>
                          <a:spcPts val="0"/>
                        </a:spcBef>
                        <a:spcAft>
                          <a:spcPts val="0"/>
                        </a:spcAft>
                        <a:buClr>
                          <a:schemeClr val="dk1"/>
                        </a:buClr>
                        <a:buSzPts val="1200"/>
                        <a:buFont typeface="Arial"/>
                        <a:buNone/>
                      </a:pPr>
                      <a:r>
                        <a:rPr lang="en-US" sz="1200" u="none" cap="none" strike="noStrike"/>
                        <a:t>Will send a message only once.</a:t>
                      </a:r>
                      <a:endParaRPr sz="1200" u="none" cap="none" strike="noStrike"/>
                    </a:p>
                  </a:txBody>
                  <a:tcPr marT="95250" marB="95250" marR="95250" marL="95250"/>
                </a:tc>
                <a:tc>
                  <a:txBody>
                    <a:bodyPr/>
                    <a:lstStyle/>
                    <a:p>
                      <a:pPr indent="0" lvl="0" marL="0" marR="0" rtl="0" algn="l">
                        <a:spcBef>
                          <a:spcPts val="0"/>
                        </a:spcBef>
                        <a:spcAft>
                          <a:spcPts val="0"/>
                        </a:spcAft>
                        <a:buClr>
                          <a:schemeClr val="dk1"/>
                        </a:buClr>
                        <a:buSzPts val="1200"/>
                        <a:buFont typeface="Arial"/>
                        <a:buNone/>
                      </a:pPr>
                      <a:r>
                        <a:rPr lang="en-US" sz="1200" u="none" cap="none" strike="noStrike"/>
                        <a:t>Might receive or might not receive the message.</a:t>
                      </a:r>
                      <a:endParaRPr sz="1200" u="none" cap="none" strike="noStrike"/>
                    </a:p>
                  </a:txBody>
                  <a:tcPr marT="95250" marB="95250" marR="95250" marL="95250"/>
                </a:tc>
              </a:tr>
              <a:tr h="1732925">
                <a:tc>
                  <a:txBody>
                    <a:bodyPr/>
                    <a:lstStyle/>
                    <a:p>
                      <a:pPr indent="0" lvl="0" marL="0" marR="0" rtl="0" algn="l">
                        <a:spcBef>
                          <a:spcPts val="0"/>
                        </a:spcBef>
                        <a:spcAft>
                          <a:spcPts val="0"/>
                        </a:spcAft>
                        <a:buClr>
                          <a:schemeClr val="dk1"/>
                        </a:buClr>
                        <a:buSzPts val="1200"/>
                        <a:buFont typeface="Arial"/>
                        <a:buNone/>
                      </a:pPr>
                      <a:r>
                        <a:rPr lang="en-US" sz="1200" u="none" cap="none" strike="noStrike"/>
                        <a:t>1: at least once</a:t>
                      </a:r>
                      <a:endParaRPr sz="1200" u="none" cap="none" strike="noStrike"/>
                    </a:p>
                  </a:txBody>
                  <a:tcPr marT="95250" marB="95250" marR="95250" marL="95250"/>
                </a:tc>
                <a:tc>
                  <a:txBody>
                    <a:bodyPr/>
                    <a:lstStyle/>
                    <a:p>
                      <a:pPr indent="0" lvl="0" marL="0" marR="0" rtl="0" algn="l">
                        <a:spcBef>
                          <a:spcPts val="0"/>
                        </a:spcBef>
                        <a:spcAft>
                          <a:spcPts val="0"/>
                        </a:spcAft>
                        <a:buClr>
                          <a:schemeClr val="dk1"/>
                        </a:buClr>
                        <a:buSzPts val="1200"/>
                        <a:buFont typeface="Arial"/>
                        <a:buNone/>
                      </a:pPr>
                      <a:r>
                        <a:rPr lang="en-US" sz="1200" u="none" cap="none" strike="noStrike"/>
                        <a:t>Will send a message at least once as long as an acknowledgement is received or the command to end the transmission is received.</a:t>
                      </a:r>
                      <a:endParaRPr sz="1200" u="none" cap="none" strike="noStrike"/>
                    </a:p>
                  </a:txBody>
                  <a:tcPr marT="95250" marB="95250" marR="95250" marL="95250"/>
                </a:tc>
                <a:tc>
                  <a:txBody>
                    <a:bodyPr/>
                    <a:lstStyle/>
                    <a:p>
                      <a:pPr indent="0" lvl="0" marL="0" marR="0" rtl="0" algn="l">
                        <a:spcBef>
                          <a:spcPts val="0"/>
                        </a:spcBef>
                        <a:spcAft>
                          <a:spcPts val="0"/>
                        </a:spcAft>
                        <a:buClr>
                          <a:schemeClr val="dk1"/>
                        </a:buClr>
                        <a:buSzPts val="1200"/>
                        <a:buFont typeface="Arial"/>
                        <a:buNone/>
                      </a:pPr>
                      <a:r>
                        <a:rPr lang="en-US" sz="1200" u="none" cap="none" strike="noStrike"/>
                        <a:t>It is likely to receive the message at least once (it is possible that the message can be received more than once).</a:t>
                      </a:r>
                      <a:endParaRPr sz="1200" u="none" cap="none" strike="noStrike"/>
                    </a:p>
                  </a:txBody>
                  <a:tcPr marT="95250" marB="95250" marR="95250" marL="95250"/>
                </a:tc>
              </a:tr>
              <a:tr h="748675">
                <a:tc>
                  <a:txBody>
                    <a:bodyPr/>
                    <a:lstStyle/>
                    <a:p>
                      <a:pPr indent="0" lvl="0" marL="0" marR="0" rtl="0" algn="l">
                        <a:spcBef>
                          <a:spcPts val="0"/>
                        </a:spcBef>
                        <a:spcAft>
                          <a:spcPts val="0"/>
                        </a:spcAft>
                        <a:buClr>
                          <a:schemeClr val="dk1"/>
                        </a:buClr>
                        <a:buSzPts val="1200"/>
                        <a:buFont typeface="Arial"/>
                        <a:buNone/>
                      </a:pPr>
                      <a:r>
                        <a:rPr lang="en-US" sz="1200" u="none" cap="none" strike="noStrike"/>
                        <a:t>2: exactly once</a:t>
                      </a:r>
                      <a:endParaRPr sz="1200" u="none" cap="none" strike="noStrike"/>
                    </a:p>
                  </a:txBody>
                  <a:tcPr marT="95250" marB="95250" marR="95250" marL="95250"/>
                </a:tc>
                <a:tc>
                  <a:txBody>
                    <a:bodyPr/>
                    <a:lstStyle/>
                    <a:p>
                      <a:pPr indent="0" lvl="0" marL="0" marR="0" rtl="0" algn="l">
                        <a:spcBef>
                          <a:spcPts val="0"/>
                        </a:spcBef>
                        <a:spcAft>
                          <a:spcPts val="0"/>
                        </a:spcAft>
                        <a:buClr>
                          <a:schemeClr val="dk1"/>
                        </a:buClr>
                        <a:buSzPts val="1200"/>
                        <a:buFont typeface="Arial"/>
                        <a:buNone/>
                      </a:pPr>
                      <a:r>
                        <a:rPr lang="en-US" sz="1200" u="none" cap="none" strike="noStrike"/>
                        <a:t>Will only send a message once.</a:t>
                      </a:r>
                      <a:endParaRPr sz="1200" u="none" cap="none" strike="noStrike"/>
                    </a:p>
                  </a:txBody>
                  <a:tcPr marT="95250" marB="95250" marR="95250" marL="95250"/>
                </a:tc>
                <a:tc>
                  <a:txBody>
                    <a:bodyPr/>
                    <a:lstStyle/>
                    <a:p>
                      <a:pPr indent="0" lvl="0" marL="0" marR="0" rtl="0" algn="l">
                        <a:spcBef>
                          <a:spcPts val="0"/>
                        </a:spcBef>
                        <a:spcAft>
                          <a:spcPts val="0"/>
                        </a:spcAft>
                        <a:buClr>
                          <a:schemeClr val="dk1"/>
                        </a:buClr>
                        <a:buSzPts val="1200"/>
                        <a:buFont typeface="Arial"/>
                        <a:buNone/>
                      </a:pPr>
                      <a:r>
                        <a:rPr lang="en-US" sz="1200" u="none" cap="none" strike="noStrike"/>
                        <a:t>Will only receive the message once.</a:t>
                      </a:r>
                      <a:endParaRPr sz="1200" u="none" cap="none" strike="noStrike"/>
                    </a:p>
                  </a:txBody>
                  <a:tcPr marT="95250" marB="95250" marR="95250" marL="952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2019-09-06T09:56:00Z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E80689FBF5434CEFA3C20A9DA1F52C96</vt:lpwstr>
  </property>
</Properties>
</file>