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qyorSQhgEu3BtpHIoZPFN6/j6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19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3" name="Google Shape;13;p19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" name="Google Shape;15;p1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9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1" name="Google Shape;21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7675" y="133825"/>
            <a:ext cx="899050" cy="6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2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2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2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2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95550" y="135775"/>
            <a:ext cx="919850" cy="650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Mutual_exclusion" TargetMode="External"/><Relationship Id="rId4" Type="http://schemas.openxmlformats.org/officeDocument/2006/relationships/hyperlink" Target="https://en.wikipedia.org/wiki/Semaphore_(programming)" TargetMode="External"/><Relationship Id="rId5" Type="http://schemas.openxmlformats.org/officeDocument/2006/relationships/hyperlink" Target="https://en.wikipedia.org/wiki/Spinloc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rgbClr val="66D9EF"/>
                </a:solidFill>
              </a:rPr>
              <a:t>KERNEL TIMERS</a:t>
            </a:r>
            <a:endParaRPr>
              <a:solidFill>
                <a:srgbClr val="66D9EF"/>
              </a:solidFill>
            </a:endParaRPr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200"/>
              <a:t>Harin Chandu</a:t>
            </a:r>
            <a:endParaRPr b="1"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/>
              <a:t>rharin@cdac.in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/>
        </p:nvSpPr>
        <p:spPr>
          <a:xfrm>
            <a:off x="571625" y="263925"/>
            <a:ext cx="662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Check Kernel Timer status</a:t>
            </a:r>
            <a:endParaRPr b="0" i="0" sz="17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654925" y="947125"/>
            <a:ext cx="7071000" cy="23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timer_pending</a:t>
            </a:r>
            <a:endParaRPr b="1" i="0" sz="12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int timer_pending(const struct timer_list * timer);</a:t>
            </a:r>
            <a:endParaRPr b="1" i="0" sz="115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1966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Return value</a:t>
            </a:r>
            <a:endParaRPr b="1" i="0" sz="115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1966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– </a:t>
            </a:r>
            <a:r>
              <a:rPr b="1" i="0" lang="en" sz="115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timer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not pending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– </a:t>
            </a:r>
            <a:r>
              <a:rPr b="1" i="0" lang="en" sz="115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timer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pending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1" i="0" sz="1150" u="none" cap="none" strike="noStrike">
              <a:solidFill>
                <a:srgbClr val="19661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/>
        </p:nvSpPr>
        <p:spPr>
          <a:xfrm>
            <a:off x="90775" y="60500"/>
            <a:ext cx="8713800" cy="3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TASKLETS</a:t>
            </a:r>
            <a:endParaRPr b="1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Tasklets are used to queue up work to be done at a later time.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Tasklets are atomic, so we cannot use </a:t>
            </a:r>
            <a:r>
              <a:rPr b="1" i="0" lang="en" sz="130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sleep()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such synchronization primitives as </a:t>
            </a:r>
            <a:r>
              <a:rPr b="0" i="0" lang="en" sz="1300" u="none" cap="none" strike="noStrike">
                <a:solidFill>
                  <a:srgbClr val="F1C23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mutexes</a:t>
            </a:r>
            <a:r>
              <a:rPr b="0" i="0" lang="en" sz="13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300" u="none" cap="none" strike="noStrike">
                <a:solidFill>
                  <a:srgbClr val="F1C23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semaphores</a:t>
            </a:r>
            <a:r>
              <a:rPr b="0" i="0" lang="en" sz="13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etc. from them. But we can use </a:t>
            </a:r>
            <a:r>
              <a:rPr b="0" i="0" lang="en" sz="13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spinlock</a:t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major use of the tasklet is to schedule the bottom half of an interrupt service routine.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struct tasklet_struct </a:t>
            </a:r>
            <a:r>
              <a:rPr b="0" i="0" lang="en" sz="1400" u="none" cap="none" strike="noStrike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{ </a:t>
            </a:r>
            <a:endParaRPr b="0" i="0" sz="1400" u="none" cap="none" strike="noStrike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struct tasklet_struct </a:t>
            </a:r>
            <a:r>
              <a:rPr b="0" i="0" lang="en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*next</a:t>
            </a:r>
            <a:r>
              <a:rPr b="0" i="0" lang="en" sz="1400" u="none" cap="none" strike="noStrike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; </a:t>
            </a:r>
            <a:endParaRPr b="0" i="0" sz="1400" u="none" cap="none" strike="noStrike"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unsigned long state; </a:t>
            </a:r>
            <a:r>
              <a:rPr b="0" i="0" lang="en" sz="10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//state is used to determine whether the tasklet has already been scheduled(i.e scheduled or running)</a:t>
            </a:r>
            <a:endParaRPr b="0" i="0" sz="10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atomic_t count; </a:t>
            </a:r>
            <a:r>
              <a:rPr b="0" i="0" lang="en" sz="13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b="0" i="0" lang="en" sz="1100" u="none" cap="none" strike="noStrike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It holds a nonzero value if the tasklet is disabled and 0 if it is enabled</a:t>
            </a:r>
            <a:endParaRPr b="0" i="0" sz="13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b="0" i="0" lang="en" sz="1400" u="none" cap="none" strike="noStrike">
                <a:solidFill>
                  <a:srgbClr val="F92672"/>
                </a:solidFill>
                <a:latin typeface="Roboto"/>
                <a:ea typeface="Roboto"/>
                <a:cs typeface="Roboto"/>
                <a:sym typeface="Roboto"/>
              </a:rPr>
              <a:t>(*func)</a:t>
            </a:r>
            <a:r>
              <a:rPr b="0" i="0" lang="en" sz="1400" u="none" cap="none" strike="noStrike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(unsigned long); </a:t>
            </a:r>
            <a:r>
              <a:rPr b="0" i="0" lang="en" sz="10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//func is a pointer to the function that will be run, with data as its parameter</a:t>
            </a:r>
            <a:endParaRPr b="0" i="0" sz="10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unsigned long data; </a:t>
            </a:r>
            <a:endParaRPr b="0" i="0" sz="1400" u="none" cap="none" strike="noStrike"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};</a:t>
            </a:r>
            <a:endParaRPr b="0" i="0" sz="1400" u="none" cap="none" strike="noStrike"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/>
        </p:nvSpPr>
        <p:spPr>
          <a:xfrm>
            <a:off x="574850" y="151275"/>
            <a:ext cx="8491800" cy="3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1" i="0" lang="en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How to Create Tasklet</a:t>
            </a:r>
            <a:endParaRPr b="1" i="0" sz="2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below macros used to create a tasklet.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DECLARE_TASKLET</a:t>
            </a:r>
            <a:endParaRPr b="1" i="0" sz="17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macro used to create the tasklet structure and assigns the parameters to that structure.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are using this macro then the tasklet will be in the enabled state.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DECLARE_TASKLET</a:t>
            </a:r>
            <a:r>
              <a:rPr b="1" i="0" lang="en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35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name, func, data</a:t>
            </a:r>
            <a:r>
              <a:rPr b="1" i="0" lang="en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name of the structure to be created.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This is the main function of the tasklet. Pointer to the function that needs to schedule for execution at a later time.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Data to be passed to the function “</a:t>
            </a:r>
            <a:r>
              <a:rPr b="1" i="0" lang="en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/>
        </p:nvSpPr>
        <p:spPr>
          <a:xfrm>
            <a:off x="0" y="80675"/>
            <a:ext cx="8028000" cy="50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Tasklet_schedule</a:t>
            </a:r>
            <a:endParaRPr b="1" i="0" sz="15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 a tasklet with a normal priority. If a tasklet has previously been scheduled (but not yet run), the new schedule will be silently discarded.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void tasklet_schedule</a:t>
            </a:r>
            <a:r>
              <a:rPr b="1" i="0" lang="en" sz="1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1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(struct tasklet_struct *t);</a:t>
            </a:r>
            <a:endParaRPr b="1" i="0" sz="1150" u="none" cap="none" strike="noStrike">
              <a:solidFill>
                <a:srgbClr val="66D9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pointer to the tasklet struct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Kill Tasklet</a:t>
            </a:r>
            <a:endParaRPr b="1" i="0" sz="145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Finally, after a tasklet has been created, it’s possible to delete a tasklet through these below functions.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wait for its completion and then kill it.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void tasklet_kill</a:t>
            </a:r>
            <a:r>
              <a:rPr b="1" i="0" lang="en" sz="11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( struct tasklet_struct *t );</a:t>
            </a:r>
            <a:endParaRPr b="1" i="0" sz="1150" u="none" cap="none" strike="noStrike">
              <a:solidFill>
                <a:srgbClr val="66D9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pointer to the tasklet struct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Tasklet_kill_immediate</a:t>
            </a:r>
            <a:endParaRPr b="1" i="0" sz="1500" u="none" cap="none" strike="noStrike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used only when a given CPU is in the dead state.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15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tasklet_kill_immediate</a:t>
            </a:r>
            <a:r>
              <a:rPr b="1" i="0" lang="en" sz="1150" u="none" cap="none" strike="noStrike">
                <a:solidFill>
                  <a:srgbClr val="66D9EF"/>
                </a:solidFill>
                <a:latin typeface="Courier New"/>
                <a:ea typeface="Courier New"/>
                <a:cs typeface="Courier New"/>
                <a:sym typeface="Courier New"/>
              </a:rPr>
              <a:t>( struct tasklet_struct *t, unsigned int cpu );</a:t>
            </a:r>
            <a:endParaRPr b="1" i="0" sz="1150" u="none" cap="none" strike="noStrike">
              <a:solidFill>
                <a:srgbClr val="66D9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pointer to the tasklet struct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cpu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CPU num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/>
        </p:nvSpPr>
        <p:spPr>
          <a:xfrm>
            <a:off x="564750" y="816900"/>
            <a:ext cx="72918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workqueue contains a linked list of tasks to be run at a deferred time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Tasks in workqueue</a:t>
            </a:r>
            <a:endParaRPr b="1" i="0" sz="1400" u="none" cap="none" strike="noStrike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 in process context, therefore can sleep, and without interfering with tasks running in any other queues.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still cannot transfer data to and from user space, as this is not a real user context to access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 &lt; </a:t>
            </a:r>
            <a:r>
              <a:rPr b="0" i="0" lang="en" sz="14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linux/workqueue.h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typedef void (</a:t>
            </a:r>
            <a:r>
              <a:rPr b="0" i="0" lang="en" sz="1400" u="none" cap="none" strike="noStrike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*work_func_t</a:t>
            </a:r>
            <a:r>
              <a:rPr b="0" i="0" lang="en" sz="14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)(struct work_struct </a:t>
            </a:r>
            <a:r>
              <a:rPr b="0" i="0" lang="en" sz="1400" u="none" cap="none" strike="noStrike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*work</a:t>
            </a:r>
            <a:r>
              <a:rPr b="0" i="0" lang="en" sz="14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); </a:t>
            </a:r>
            <a:endParaRPr b="0" i="0" sz="14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struct work_struct { </a:t>
            </a:r>
            <a:endParaRPr b="0" i="0" sz="14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atomic_long_t data; </a:t>
            </a:r>
            <a:endParaRPr b="0" i="0" sz="14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struct list_head entry; </a:t>
            </a:r>
            <a:endParaRPr b="0" i="0" sz="14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work_funct_t func; </a:t>
            </a:r>
            <a:endParaRPr b="0" i="0" sz="14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};</a:t>
            </a:r>
            <a:endParaRPr b="0" i="0" sz="14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453850" y="171450"/>
            <a:ext cx="462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WORKQUEUES</a:t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615200" y="625300"/>
            <a:ext cx="77253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work_struct can be declared and initialized at compile time with: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DECLARE_WORK</a:t>
            </a:r>
            <a:r>
              <a:rPr b="0" i="0" lang="en" sz="14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(name, void (*function)(void *), void  *data);</a:t>
            </a:r>
            <a:endParaRPr b="0" i="0" sz="14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name is the name of the structure which points to queueing up function() to run.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previously declared work queue can be initialized and loaded with the the two macros: </a:t>
            </a:r>
            <a:r>
              <a:rPr b="0" i="0" lang="en" sz="1400" u="none" cap="none" strike="noStrike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INIT_WORK</a:t>
            </a:r>
            <a:r>
              <a:rPr b="0" i="0" lang="en" sz="14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( struct work_struct *work, void (*function)(void *), void *data); </a:t>
            </a:r>
            <a:endParaRPr b="0" i="0" sz="14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PREPARE_WORK</a:t>
            </a:r>
            <a:r>
              <a:rPr b="0" i="0" lang="en" sz="14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(struct work_struct *work, void (*function)(void *), void *data); </a:t>
            </a:r>
            <a:endParaRPr b="0" i="0" sz="14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work has already been declared as a work_struct.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INIT_WORK() macro initializes the list_head linked-list pointer, and PREPARE_WORK() sets the function pointer.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INIT_WORK() macro needs to be called at least once, and in turn calls PREPARE_WORK(). INIT_WORK() should not be called while a task is already in the work queue.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665625" y="927850"/>
            <a:ext cx="8209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Alternatively, a workqueue can be statically declared by: 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DECLARE_WORK</a:t>
            </a:r>
            <a:r>
              <a:rPr b="0" i="0" lang="en" sz="14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(work, void (*function)(void *)); </a:t>
            </a:r>
            <a:endParaRPr b="0" i="0" sz="14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kernel, there is a default workqueue named events. Tasks are added to amd flushed from this queue with the functions: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b="0" i="0" lang="en" sz="1400" u="none" cap="none" strike="noStrike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schedule_work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(struct work_struct *work);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void </a:t>
            </a:r>
            <a:r>
              <a:rPr b="0" i="0" lang="en" sz="1400" u="none" cap="none" strike="noStrike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flush_scheduled_work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(void);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flush_scheduled_work()  is used when one needs to wait until all entries in a work queue have run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/>
        </p:nvSpPr>
        <p:spPr>
          <a:xfrm>
            <a:off x="1449225" y="1208200"/>
            <a:ext cx="6115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0" i="0" lang="en" sz="68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68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idx="2" type="body"/>
          </p:nvPr>
        </p:nvSpPr>
        <p:spPr>
          <a:xfrm>
            <a:off x="4626425" y="236150"/>
            <a:ext cx="4432500" cy="43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 Linux, Kernel keeps track on the flow of time by timer interrupts.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timer interrupts generated at regular timer intervals by using system Hardware.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value of internal kernel counter increases for every timer interrupt.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solidFill>
                  <a:srgbClr val="BF9000"/>
                </a:solidFill>
              </a:rPr>
              <a:t>“0” </a:t>
            </a:r>
            <a:r>
              <a:rPr lang="en" sz="1400"/>
              <a:t>- system boots up &amp; </a:t>
            </a:r>
            <a:r>
              <a:rPr lang="en" sz="1400">
                <a:solidFill>
                  <a:srgbClr val="BF9000"/>
                </a:solidFill>
              </a:rPr>
              <a:t>number of clocktics </a:t>
            </a:r>
            <a:r>
              <a:rPr lang="en" sz="1400"/>
              <a:t>- since the last boot</a:t>
            </a:r>
            <a:endParaRPr sz="1400"/>
          </a:p>
        </p:txBody>
      </p:sp>
      <p:sp>
        <p:nvSpPr>
          <p:cNvPr id="72" name="Google Shape;72;p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"/>
              <a:t>Timer in linux kernel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426775" y="7524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SzPts val="3000"/>
              <a:buNone/>
            </a:pPr>
            <a:r>
              <a:rPr b="1" lang="en" sz="225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Uses of Kernel Timers</a:t>
            </a:r>
            <a:endParaRPr b="1" sz="2250">
              <a:solidFill>
                <a:srgbClr val="66D9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Timers are used to schedule the execution of a function at a particular time in future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Polling a device by checking its state at regular intervals when the hardware can’t fire interrupts.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user wants to send some messages to another device at regular intervals.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Send an error when some action didn’t happen in a particular time period.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5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idx="4294967295" type="title"/>
          </p:nvPr>
        </p:nvSpPr>
        <p:spPr>
          <a:xfrm>
            <a:off x="350575" y="422475"/>
            <a:ext cx="8520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250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Kernel Timer API</a:t>
            </a:r>
            <a:endParaRPr b="1" sz="2250">
              <a:solidFill>
                <a:srgbClr val="66D9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>
            <p:ph idx="4294967295" type="body"/>
          </p:nvPr>
        </p:nvSpPr>
        <p:spPr>
          <a:xfrm>
            <a:off x="569075" y="875500"/>
            <a:ext cx="77013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 need </a:t>
            </a:r>
            <a:r>
              <a:rPr b="1" lang="en" sz="120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#include &lt;linux/timer.h&gt;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in order to use kernel timers. Kernel timers are described by the timer_list structure, defined in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" sz="1200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linux/timer.h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508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struct timer_list </a:t>
            </a:r>
            <a:r>
              <a:rPr b="1"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1" sz="12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  /* ... */</a:t>
            </a:r>
            <a:endParaRPr sz="12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  unsigned long expires;</a:t>
            </a:r>
            <a:endParaRPr sz="12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  void </a:t>
            </a:r>
            <a:r>
              <a:rPr b="1"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*function</a:t>
            </a:r>
            <a:r>
              <a:rPr b="1"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)(</a:t>
            </a: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unsigned long</a:t>
            </a:r>
            <a:r>
              <a:rPr b="1"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  unsigned long data;</a:t>
            </a:r>
            <a:endParaRPr sz="12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12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20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expires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field contains the expiration time of the timer (in jiffies). On expiration,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function()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will be called with the given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value.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355000" y="225025"/>
            <a:ext cx="812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Initialize Kernel Timer</a:t>
            </a:r>
            <a:endParaRPr b="1" i="0" sz="17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93825" y="819375"/>
            <a:ext cx="75264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Init_timer</a:t>
            </a:r>
            <a:endParaRPr b="1" i="0" sz="12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init_timer ( struct timer_list * timer);</a:t>
            </a:r>
            <a:endParaRPr b="1" i="0" sz="120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Timer_setup</a:t>
            </a:r>
            <a:endParaRPr b="1" i="0" sz="12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Void timer_setup(timer, function, data);</a:t>
            </a:r>
            <a:endParaRPr b="1" i="0" sz="120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sng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1200" u="sng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5080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/* setup your timer to call my_timer_callback */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timer_setup</a:t>
            </a:r>
            <a:r>
              <a:rPr b="1" i="0" lang="en" sz="12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2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&amp;hc_timer, timer_callback, 0</a:t>
            </a:r>
            <a:r>
              <a:rPr b="1" i="0" lang="en" sz="12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" sz="12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//Timer Callback function. This will be called when timer expires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" sz="12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timer_callback</a:t>
            </a:r>
            <a:r>
              <a:rPr b="1" i="0" lang="en" sz="12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200" u="none" cap="none" strike="noStrike">
                <a:solidFill>
                  <a:srgbClr val="F92672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0" i="0" lang="en" sz="12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timer_list  * data</a:t>
            </a:r>
            <a:r>
              <a:rPr b="1" i="0" lang="en" sz="12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200" u="none" cap="none" strike="noStrike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b="1" i="0" sz="1200" u="none" cap="none" strike="noStrike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50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}	</a:t>
            </a:r>
            <a:endParaRPr b="1" i="0" sz="1200" u="none" cap="none" strike="noStrike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466075" y="319475"/>
            <a:ext cx="7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410525" y="486125"/>
            <a:ext cx="535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Initialize Kernel Timer cont…..</a:t>
            </a:r>
            <a:endParaRPr b="0" i="0" sz="1400" u="none" cap="none" strike="noStrike">
              <a:solidFill>
                <a:srgbClr val="66D9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621600" y="1380375"/>
            <a:ext cx="8020800" cy="3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DEFINE_TIMER</a:t>
            </a:r>
            <a:endParaRPr b="1" i="0" sz="13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1" i="0" lang="en" sz="125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DEFINE_TIMER(_name, _function, _expires, _data)</a:t>
            </a:r>
            <a:endParaRPr b="1" i="0" sz="1250" u="none" cap="none" strike="noStrike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If we are using this method, then no need to create the </a:t>
            </a:r>
            <a:r>
              <a:rPr b="1" i="0" lang="en" sz="13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timer_list</a:t>
            </a:r>
            <a:r>
              <a:rPr b="1" i="0" lang="en" sz="13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3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structure on our side. </a:t>
            </a:r>
            <a:endParaRPr b="0" i="0" sz="13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The kernel will create the structure in the name of</a:t>
            </a:r>
            <a:r>
              <a:rPr b="0" i="0" lang="en" sz="13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3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_name</a:t>
            </a:r>
            <a:r>
              <a:rPr b="1" i="0" lang="en" sz="13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3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and initialize it.</a:t>
            </a:r>
            <a:endParaRPr b="0" i="0" sz="13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_name</a:t>
            </a:r>
            <a:r>
              <a:rPr b="1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name of the timer_list structure to be created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_function</a:t>
            </a:r>
            <a:r>
              <a:rPr b="1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Callback function to be called when the timer expires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_expires</a:t>
            </a:r>
            <a:r>
              <a:rPr b="1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expiration time of the timer (in jiffies)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_data</a:t>
            </a:r>
            <a:r>
              <a:rPr b="1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data has to be given to the callback function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/>
        </p:nvSpPr>
        <p:spPr>
          <a:xfrm>
            <a:off x="410525" y="336125"/>
            <a:ext cx="770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6D9EF"/>
                </a:solidFill>
                <a:latin typeface="Roboto"/>
                <a:ea typeface="Roboto"/>
                <a:cs typeface="Roboto"/>
                <a:sym typeface="Roboto"/>
              </a:rPr>
              <a:t>Start a kernel timers</a:t>
            </a:r>
            <a:endParaRPr b="1" i="0" sz="18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732700" y="1080450"/>
            <a:ext cx="74262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add_timer</a:t>
            </a:r>
            <a:endParaRPr b="1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void add_timer(struct timer_list *timer);</a:t>
            </a:r>
            <a:r>
              <a:rPr b="1" i="0" lang="en" sz="13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this will start a timer</a:t>
            </a:r>
            <a:endParaRPr b="1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35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timer</a:t>
            </a:r>
            <a:r>
              <a:rPr b="1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timer needs to be started</a:t>
            </a:r>
            <a:endParaRPr b="1" i="0" sz="13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/>
        </p:nvSpPr>
        <p:spPr>
          <a:xfrm>
            <a:off x="332775" y="280575"/>
            <a:ext cx="616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Modifying Kernel Timer’s timeout</a:t>
            </a:r>
            <a:endParaRPr b="0" i="0" sz="1700" u="none" cap="none" strike="noStrike">
              <a:solidFill>
                <a:srgbClr val="66D9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438300" y="963800"/>
            <a:ext cx="8454000" cy="4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Mod_timer</a:t>
            </a:r>
            <a:endParaRPr b="1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int mod_timer(struct timer_list * timer, unsigned long expires);</a:t>
            </a:r>
            <a:endParaRPr b="1" i="0" sz="115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function is used to modify a timer’s timeout. This is a more efficient way to update the </a:t>
            </a:r>
            <a:r>
              <a:rPr b="1" i="0" lang="en" sz="1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expires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 of an active timer (if the timer is inactive it will be activated).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mod_timer(timer, expires)</a:t>
            </a:r>
            <a:r>
              <a:rPr b="0" i="0" lang="en" sz="12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equivalent to: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del_timer(timer);</a:t>
            </a:r>
            <a:endParaRPr b="1" i="0" sz="115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timer-&gt;expires = expires;</a:t>
            </a:r>
            <a:endParaRPr b="1" i="0" sz="115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add_timer(timer);</a:t>
            </a:r>
            <a:endParaRPr b="1" i="0" sz="115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timer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timer needs to modify the timer period.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expires</a:t>
            </a:r>
            <a:r>
              <a:rPr b="1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updated expiration time of the timer (in jiffies).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–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5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mod_timer</a:t>
            </a:r>
            <a:r>
              <a:rPr b="1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of an inactive timer</a:t>
            </a:r>
            <a:endParaRPr b="0" i="0" sz="1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–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5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mod_timer</a:t>
            </a:r>
            <a:r>
              <a:rPr b="1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active timer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/>
        </p:nvSpPr>
        <p:spPr>
          <a:xfrm>
            <a:off x="849350" y="230600"/>
            <a:ext cx="66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6D9EF"/>
                </a:solidFill>
                <a:latin typeface="Arial"/>
                <a:ea typeface="Arial"/>
                <a:cs typeface="Arial"/>
                <a:sym typeface="Arial"/>
              </a:rPr>
              <a:t>Stop a Kernel Timer</a:t>
            </a:r>
            <a:endParaRPr b="1" i="0" sz="1800" u="none" cap="none" strike="noStrike">
              <a:solidFill>
                <a:srgbClr val="66D9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564775" y="645450"/>
            <a:ext cx="8088900" cy="4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Del_timer</a:t>
            </a:r>
            <a:endParaRPr b="1" i="0" sz="12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deactivate a timer. This works on both active and inactive timers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int del_timer(struct timer_list * timer);</a:t>
            </a:r>
            <a:endParaRPr b="1" i="0" sz="1200" u="none" cap="none" strike="noStrike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Return value</a:t>
            </a:r>
            <a:endParaRPr b="0" i="0" sz="1200" u="none" cap="none" strike="noStrik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– </a:t>
            </a:r>
            <a:r>
              <a:rPr b="1" i="0" lang="en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del_timer</a:t>
            </a:r>
            <a:r>
              <a:rPr b="1" i="0" lang="en" sz="12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inactive timer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– </a:t>
            </a:r>
            <a:r>
              <a:rPr b="1" i="0" lang="en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del_timer</a:t>
            </a:r>
            <a:r>
              <a:rPr b="1" i="0" lang="en" sz="1200" u="none" cap="none" strike="noStrik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active timer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Del_timer_sync</a:t>
            </a:r>
            <a:endParaRPr b="1" i="0" sz="12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deactivate a timer and wait for the handler to finish. This works on both active and inactive timers.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int del_timer_sync(struct timer_list * timer);</a:t>
            </a:r>
            <a:endParaRPr b="1" i="0" sz="1200" u="none" cap="none" strike="noStrike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 value</a:t>
            </a:r>
            <a:endParaRPr b="1" i="0" sz="12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715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– </a:t>
            </a:r>
            <a:r>
              <a:rPr b="1" i="0" lang="en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del_timer_sync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inactive timer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– </a:t>
            </a:r>
            <a:r>
              <a:rPr b="1" i="0" lang="en" sz="1200" u="none" cap="none" strike="noStrike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del_timer_sync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active timer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