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C0BD-EF6E-31C4-79C8-D9C7C5212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9EFF2-101D-A8F0-54BB-5AA9200BA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C5ABD-9165-0FA0-0B5E-1FDD1C20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A198E-6A77-3215-5452-6737A199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1228E-4B25-7CCE-5665-798837C2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93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32F2-B0E9-3113-1527-F89C5BEC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CBB8A-8ADD-C332-534E-B980560DD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C47A-E138-414F-BCCE-CEB7D3AC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8CDC-FD9B-A4D2-EFEA-996BBE39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5561-0596-F064-CC10-FBA04DB7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D6670-0B1D-BF59-5C78-63EC79E0E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63C1F-B460-843D-E672-872A22A9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4AA3-7EC0-116F-E910-C206E9B4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18EA-B61E-365D-DB59-F120953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0E25-9D30-8C80-1781-ABA1BE2F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1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65C0-7438-6352-B90A-1B021F46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3399-59B2-EFC4-485A-EEC52439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8166-0D79-78A5-2ECA-02E8BBF6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5D48-D69D-7C95-EA10-ABF1365A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60E9-F627-C89C-6C5F-C5CB80BD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8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36D3-A2FA-A5CC-3209-44345637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D03A9-37A7-2961-D222-DA6316BC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1709-AD24-90EF-EEEB-EFDF673C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0F1B-347E-9BB2-882F-4A92EEB8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66A3-AD43-61BC-05E0-17FD30B1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31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D392-C07A-7A25-8BE5-702FA93D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635C-29F1-526A-ECF1-2C536B9D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E4459-E2D1-550C-926F-A4FD0A71E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1E552-89B5-09A5-06BF-909618F5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511DB-7C44-DF9A-0BE8-DD2BEA7B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106B2-E5EB-3B38-E800-E86D33E7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0559-9EE6-3768-B7C8-BFB32719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27CE1-341F-3A57-2A88-A642DA54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FCD5-7752-10D6-2C06-B432FF41C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9E167-1B33-630E-AC93-D24D1B5EF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07CB9-65B7-450D-87C5-2AAE6EC9B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239CF-5A9D-43F1-53A9-6D3E92C7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9CEE2-57C1-9B5E-E322-0F6BB295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9D994-76FE-8A5D-B79C-4B52B5AC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2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AB24-B475-D069-70E9-64291F6D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2845-4B1A-0571-69B7-61D74197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DFC41-3A24-F461-A2ED-9E920DF2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9817E-890C-5767-828C-F5ABFC76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5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B09BE-2934-9B19-01BE-E028348B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0BC4A-996A-B5D5-BC93-2E8B7B24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C1581-ACBF-87DF-FAC5-4699C3A7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5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2EFF-C432-3ACB-60E4-F7F7B6AF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2822-0808-016D-64CC-1347F290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81EBF-E402-958D-D6B7-62DC30B96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4187-B562-6327-FF57-B0BCFCF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AD4DE-18CB-8054-5932-BDE47E74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235EF-23E1-1403-9A21-2B8B4E5C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6D68-E64F-5AE5-8A84-C1EA17EC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13A2B-6B02-C51C-F847-88009A6E2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296FE-CBBE-45EB-50AE-BDC329D3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49A85-01ED-DE6D-93F2-5AB1C4C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193A-CAA6-9DF2-38E6-9877B515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C21D1-BE92-D9A9-9ADC-079F395C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1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ACC6E-1698-27FA-4A17-18976893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83-3E7A-0DDB-3D68-76EDB749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C79DC-F2AE-905B-7B7D-47AB81560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DF4BE-D4FE-47E4-9D66-C617D099519A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FFF9-AC57-C847-7BF2-0DF6632F6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B075-0AD2-C207-C719-106D3DF3D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5CB4D-50ED-41E0-8338-F6F25372F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6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C960-6038-FCB7-DE45-F9BCE176C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583"/>
            <a:ext cx="9144000" cy="8557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 – 1 : Data Analytics Process </a:t>
            </a:r>
            <a:endParaRPr lang="en-IN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71D5-6EDE-358D-29A7-990CADA0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9461" y="1856791"/>
            <a:ext cx="5508171" cy="3144417"/>
          </a:xfrm>
        </p:spPr>
        <p:txBody>
          <a:bodyPr/>
          <a:lstStyle/>
          <a:p>
            <a:pPr algn="l"/>
            <a:r>
              <a:rPr lang="en-US" dirty="0"/>
              <a:t>NAME  :  K. </a:t>
            </a:r>
            <a:r>
              <a:rPr lang="en-US" dirty="0" err="1"/>
              <a:t>Yaswanth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GMAIL :  kunayaswanth123@gmail.com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162CC-86E8-070C-9AA3-99B2305071C3}"/>
              </a:ext>
            </a:extLst>
          </p:cNvPr>
          <p:cNvSpPr txBox="1"/>
          <p:nvPr/>
        </p:nvSpPr>
        <p:spPr>
          <a:xfrm>
            <a:off x="597159" y="3125754"/>
            <a:ext cx="10944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Implementation of Data Analytics in corporate schools to grow their organization as well as to enhance students knowledge  </a:t>
            </a:r>
          </a:p>
          <a:p>
            <a:pPr algn="ctr"/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BE5D6-4311-D510-C6E3-08534B0CE5D6}"/>
              </a:ext>
            </a:extLst>
          </p:cNvPr>
          <p:cNvSpPr txBox="1"/>
          <p:nvPr/>
        </p:nvSpPr>
        <p:spPr>
          <a:xfrm>
            <a:off x="650033" y="4510749"/>
            <a:ext cx="31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Submitting to </a:t>
            </a:r>
            <a:r>
              <a:rPr lang="en-US" dirty="0" err="1"/>
              <a:t>Trainity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C631D-02D9-7C19-F6AE-C3B9D81F0AC2}"/>
              </a:ext>
            </a:extLst>
          </p:cNvPr>
          <p:cNvSpPr txBox="1"/>
          <p:nvPr/>
        </p:nvSpPr>
        <p:spPr>
          <a:xfrm>
            <a:off x="5234474" y="6183360"/>
            <a:ext cx="409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Special Thanks to </a:t>
            </a:r>
            <a:r>
              <a:rPr lang="en-US" sz="2400" i="1" dirty="0" err="1">
                <a:latin typeface="+mj-lt"/>
              </a:rPr>
              <a:t>Trainity</a:t>
            </a:r>
            <a:r>
              <a:rPr lang="en-US" sz="2400" i="1" dirty="0">
                <a:latin typeface="+mj-lt"/>
              </a:rPr>
              <a:t> Team </a:t>
            </a:r>
            <a:endParaRPr lang="en-IN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79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5354EB-4C6F-DCFC-DFDF-7E7C771C9B46}"/>
              </a:ext>
            </a:extLst>
          </p:cNvPr>
          <p:cNvSpPr txBox="1"/>
          <p:nvPr/>
        </p:nvSpPr>
        <p:spPr>
          <a:xfrm>
            <a:off x="550506" y="1063690"/>
            <a:ext cx="108048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                   </a:t>
            </a:r>
          </a:p>
          <a:p>
            <a:r>
              <a:rPr lang="en-IN" sz="6000" dirty="0"/>
              <a:t>                     Thank you </a:t>
            </a:r>
            <a:r>
              <a:rPr lang="en-IN" sz="6000" dirty="0">
                <a:sym typeface="Wingdings" panose="05000000000000000000" pitchFamily="2" charset="2"/>
              </a:rPr>
              <a:t> </a:t>
            </a:r>
          </a:p>
          <a:p>
            <a:endParaRPr lang="en-IN" sz="6000" dirty="0">
              <a:sym typeface="Wingdings" panose="05000000000000000000" pitchFamily="2" charset="2"/>
            </a:endParaRPr>
          </a:p>
          <a:p>
            <a:endParaRPr lang="en-IN" sz="4400" dirty="0">
              <a:sym typeface="Wingdings" panose="05000000000000000000" pitchFamily="2" charset="2"/>
            </a:endParaRPr>
          </a:p>
          <a:p>
            <a:r>
              <a:rPr lang="en-IN" sz="4400" dirty="0">
                <a:sym typeface="Wingdings" panose="05000000000000000000" pitchFamily="2" charset="2"/>
              </a:rPr>
              <a:t>Have A Nice Day :&gt;)</a:t>
            </a:r>
          </a:p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55526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87A5-9AD5-E659-AD80-9278E129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Basic Process of Data Analytics :- </a:t>
            </a:r>
            <a:endParaRPr lang="en-IN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2940-A77E-6427-39C6-18829C26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Plan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Prepare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Process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Analyze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Share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 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CD426-1DC7-C673-6871-31B45B34E047}"/>
              </a:ext>
            </a:extLst>
          </p:cNvPr>
          <p:cNvSpPr txBox="1"/>
          <p:nvPr/>
        </p:nvSpPr>
        <p:spPr>
          <a:xfrm>
            <a:off x="1875453" y="5816961"/>
            <a:ext cx="910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Data Analytics Process Help Business Growth by giving proper suggestions with above steps </a:t>
            </a:r>
            <a:endParaRPr lang="en-IN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492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908C-35A3-F4C8-DAE2-2DC3D1D8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Plan 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485F-7CB5-B446-DE8C-43B7D5FE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446245"/>
            <a:ext cx="10728649" cy="4730718"/>
          </a:xfrm>
        </p:spPr>
        <p:txBody>
          <a:bodyPr/>
          <a:lstStyle/>
          <a:p>
            <a:r>
              <a:rPr lang="en-US" sz="2400" dirty="0"/>
              <a:t>How to increase students skills and showing the good path </a:t>
            </a:r>
          </a:p>
          <a:p>
            <a:r>
              <a:rPr lang="en-US" sz="2400" dirty="0"/>
              <a:t>To help the organization grow </a:t>
            </a:r>
          </a:p>
          <a:p>
            <a:r>
              <a:rPr lang="en-US" sz="2400" dirty="0"/>
              <a:t>How can we improve the student performance by asking them proper feedback lastly (implies their interests)</a:t>
            </a:r>
          </a:p>
          <a:p>
            <a:r>
              <a:rPr lang="en-US" sz="2400" dirty="0"/>
              <a:t>Removing unnecessary activities.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i="1" dirty="0">
                <a:latin typeface="+mj-lt"/>
              </a:rPr>
              <a:t>   (Majorly we find the domain problem)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8348A-7154-AF39-C550-97D62FC05126}"/>
              </a:ext>
            </a:extLst>
          </p:cNvPr>
          <p:cNvSpPr txBox="1"/>
          <p:nvPr/>
        </p:nvSpPr>
        <p:spPr>
          <a:xfrm>
            <a:off x="3303037" y="5516338"/>
            <a:ext cx="535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Without proper plan, the school may face heavy losses</a:t>
            </a:r>
            <a:endParaRPr lang="en-IN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23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77FF-35D8-1C62-4550-34EA4F8A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727788"/>
            <a:ext cx="10374086" cy="99089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47A-04B1-C826-214A-3F68F34CF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1884785"/>
            <a:ext cx="9573208" cy="3638938"/>
          </a:xfrm>
        </p:spPr>
        <p:txBody>
          <a:bodyPr/>
          <a:lstStyle/>
          <a:p>
            <a:r>
              <a:rPr lang="en-IN" sz="2400" dirty="0"/>
              <a:t>Need to collect all the data of students which includes their personal data as well as their subject marks data </a:t>
            </a:r>
          </a:p>
          <a:p>
            <a:r>
              <a:rPr lang="en-IN" sz="2400" dirty="0"/>
              <a:t>We can clean the data like outliers </a:t>
            </a:r>
          </a:p>
          <a:p>
            <a:r>
              <a:rPr lang="en-IN" sz="2400" dirty="0"/>
              <a:t>This collected data is stored in secured form in form of excel sheets. </a:t>
            </a:r>
          </a:p>
          <a:p>
            <a:r>
              <a:rPr lang="en-IN" sz="2400" dirty="0"/>
              <a:t>Here, we prepare all students data </a:t>
            </a:r>
          </a:p>
          <a:p>
            <a:endParaRPr lang="en-IN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61E52-DCCD-2FB1-1865-A0805A63A975}"/>
              </a:ext>
            </a:extLst>
          </p:cNvPr>
          <p:cNvSpPr txBox="1"/>
          <p:nvPr/>
        </p:nvSpPr>
        <p:spPr>
          <a:xfrm>
            <a:off x="3148303" y="5689828"/>
            <a:ext cx="6036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latin typeface="+mj-lt"/>
              </a:rPr>
              <a:t>Collecting the data and Cleaning unwanted the data.</a:t>
            </a:r>
          </a:p>
        </p:txBody>
      </p:sp>
    </p:spTree>
    <p:extLst>
      <p:ext uri="{BB962C8B-B14F-4D97-AF65-F5344CB8AC3E}">
        <p14:creationId xmlns:p14="http://schemas.microsoft.com/office/powerpoint/2010/main" val="259620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4F9F-B3C9-E44F-41CE-ACEC0AB1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4E77-9178-BB45-F6F8-E1F2F111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9955" cy="3492824"/>
          </a:xfrm>
        </p:spPr>
        <p:txBody>
          <a:bodyPr/>
          <a:lstStyle/>
          <a:p>
            <a:r>
              <a:rPr lang="en-IN" sz="2400" dirty="0"/>
              <a:t>Here, we process the data in the form of meaningful graphs and visualise all the data </a:t>
            </a:r>
          </a:p>
          <a:p>
            <a:r>
              <a:rPr lang="en-IN" sz="2400" dirty="0"/>
              <a:t>We note down where the student lag </a:t>
            </a:r>
          </a:p>
          <a:p>
            <a:r>
              <a:rPr lang="en-IN" sz="2400" dirty="0"/>
              <a:t>Here, We implement various patterns like graphs </a:t>
            </a:r>
          </a:p>
          <a:p>
            <a:r>
              <a:rPr lang="en-IN" sz="2400" dirty="0"/>
              <a:t>We implement lot of graphs like English, Telugu, Hindi, Maths, Science, Social, Games, Student Interests, Infrastructure,  Feedback of all the students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19661-42A2-C9D1-6689-EF3565BCBCF6}"/>
              </a:ext>
            </a:extLst>
          </p:cNvPr>
          <p:cNvSpPr txBox="1"/>
          <p:nvPr/>
        </p:nvSpPr>
        <p:spPr>
          <a:xfrm>
            <a:off x="1287624" y="5607697"/>
            <a:ext cx="10189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latin typeface="+mj-lt"/>
              </a:rPr>
              <a:t>Here, Mainly we perform lot of graph based results from the data of the respected constraints </a:t>
            </a:r>
          </a:p>
        </p:txBody>
      </p:sp>
    </p:spTree>
    <p:extLst>
      <p:ext uri="{BB962C8B-B14F-4D97-AF65-F5344CB8AC3E}">
        <p14:creationId xmlns:p14="http://schemas.microsoft.com/office/powerpoint/2010/main" val="359479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5005-427E-0240-A584-246CD09E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92" y="573061"/>
            <a:ext cx="10252788" cy="100965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2E-1F2B-F7CD-2B69-783CABF8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1584258"/>
            <a:ext cx="11364684" cy="4516015"/>
          </a:xfrm>
        </p:spPr>
        <p:txBody>
          <a:bodyPr/>
          <a:lstStyle/>
          <a:p>
            <a:r>
              <a:rPr lang="en-IN" sz="2400" dirty="0"/>
              <a:t>With the help of previous process and graphs we conclude what is the drawback of the students in majority, success of the students.  </a:t>
            </a:r>
          </a:p>
          <a:p>
            <a:r>
              <a:rPr lang="en-IN" sz="2400" dirty="0"/>
              <a:t>Where they fail and what is the reason for their failure</a:t>
            </a:r>
          </a:p>
          <a:p>
            <a:r>
              <a:rPr lang="en-IN" sz="2400" dirty="0"/>
              <a:t>Finding the activity they showed interest, with that interest we can increase advanced classes to interested subjects and make them more bright</a:t>
            </a:r>
          </a:p>
          <a:p>
            <a:r>
              <a:rPr lang="en-IN" sz="2400" dirty="0"/>
              <a:t>Removing the unwanted and unnecessary activities which students show less interest </a:t>
            </a:r>
          </a:p>
          <a:p>
            <a:r>
              <a:rPr lang="en-IN" sz="2400" dirty="0"/>
              <a:t>At the end, asking the feedback to the children what they want to improve the skill.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1439A-ECF1-87AF-B277-350557E2BA3C}"/>
              </a:ext>
            </a:extLst>
          </p:cNvPr>
          <p:cNvSpPr txBox="1"/>
          <p:nvPr/>
        </p:nvSpPr>
        <p:spPr>
          <a:xfrm>
            <a:off x="2034075" y="5915607"/>
            <a:ext cx="843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latin typeface="+mj-lt"/>
              </a:rPr>
              <a:t>Here, we find the best and worst. And decides which is important based on the given data</a:t>
            </a:r>
          </a:p>
        </p:txBody>
      </p:sp>
    </p:spTree>
    <p:extLst>
      <p:ext uri="{BB962C8B-B14F-4D97-AF65-F5344CB8AC3E}">
        <p14:creationId xmlns:p14="http://schemas.microsoft.com/office/powerpoint/2010/main" val="179946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BBFA-A120-5B39-38FB-BB72B320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09" y="578498"/>
            <a:ext cx="10420739" cy="104502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Share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E5584-201B-0749-2042-7C299D9D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decide the best suitable measure from the above analysis </a:t>
            </a:r>
          </a:p>
          <a:p>
            <a:r>
              <a:rPr lang="en-IN" sz="2400" dirty="0"/>
              <a:t>For E.g. : There are 1000 students in a school. On an average, all the students get very less marks in mathematics. Here we need to find the reason behind less marks whether the students don’t like subject or it’s teacher defect , and taking feedback from all students. e</a:t>
            </a:r>
          </a:p>
          <a:p>
            <a:r>
              <a:rPr lang="en-IN" sz="2400" dirty="0"/>
              <a:t>On conclusion, from graphs the most students get less marks because the teacher doesn’t teaches well. So, here we replace this teacher with the best teacher in maths. </a:t>
            </a:r>
          </a:p>
        </p:txBody>
      </p:sp>
    </p:spTree>
    <p:extLst>
      <p:ext uri="{BB962C8B-B14F-4D97-AF65-F5344CB8AC3E}">
        <p14:creationId xmlns:p14="http://schemas.microsoft.com/office/powerpoint/2010/main" val="145857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CC17-31B6-A61C-943F-1753E6B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17CB-00AE-16EF-D250-D3EF5A51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Finally, we implement this approach which enhances the student skills </a:t>
            </a:r>
          </a:p>
          <a:p>
            <a:r>
              <a:rPr lang="en-IN" sz="2400" dirty="0"/>
              <a:t>This also positively effects the organisation and business gets improved.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800" i="1" u="sng" dirty="0">
                <a:latin typeface="+mj-lt"/>
              </a:rPr>
              <a:t>Note:- With the help of overall feedback given in various steps. we can improve add other extra activities based on student interest and make them happy </a:t>
            </a:r>
          </a:p>
        </p:txBody>
      </p:sp>
    </p:spTree>
    <p:extLst>
      <p:ext uri="{BB962C8B-B14F-4D97-AF65-F5344CB8AC3E}">
        <p14:creationId xmlns:p14="http://schemas.microsoft.com/office/powerpoint/2010/main" val="164125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CD1-1A0D-A1D7-030F-D1283F93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Conclusion 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DE14-572B-A744-C7C6-E69577E1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Finding the problem </a:t>
            </a:r>
          </a:p>
          <a:p>
            <a:r>
              <a:rPr lang="en-IN" sz="2400" dirty="0"/>
              <a:t>Collecting the data from students </a:t>
            </a:r>
          </a:p>
          <a:p>
            <a:r>
              <a:rPr lang="en-IN" sz="2400" dirty="0"/>
              <a:t>Storing the data in secure form </a:t>
            </a:r>
          </a:p>
          <a:p>
            <a:r>
              <a:rPr lang="en-IN" sz="2400" dirty="0"/>
              <a:t>Processing data and Visualising the patterns in data. </a:t>
            </a:r>
          </a:p>
          <a:p>
            <a:r>
              <a:rPr lang="en-IN" sz="2400" dirty="0"/>
              <a:t>Doing the analysis and finding the drawbacks and less values in the data graphs</a:t>
            </a:r>
          </a:p>
          <a:p>
            <a:r>
              <a:rPr lang="en-IN" sz="2400" dirty="0"/>
              <a:t>Finding the best suitable measure to overcome the drawback. </a:t>
            </a:r>
          </a:p>
          <a:p>
            <a:r>
              <a:rPr lang="en-IN" sz="2400" dirty="0"/>
              <a:t>Asking feedback to improve better and considering it.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03EEE-2B29-A7F8-7811-96CD389C556F}"/>
              </a:ext>
            </a:extLst>
          </p:cNvPr>
          <p:cNvSpPr txBox="1"/>
          <p:nvPr/>
        </p:nvSpPr>
        <p:spPr>
          <a:xfrm>
            <a:off x="1463351" y="5911790"/>
            <a:ext cx="997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latin typeface="+mj-lt"/>
              </a:rPr>
              <a:t>Finally, This data analytics approach help the organisation which implies the school grow.</a:t>
            </a:r>
          </a:p>
        </p:txBody>
      </p:sp>
    </p:spTree>
    <p:extLst>
      <p:ext uri="{BB962C8B-B14F-4D97-AF65-F5344CB8AC3E}">
        <p14:creationId xmlns:p14="http://schemas.microsoft.com/office/powerpoint/2010/main" val="348307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– 1 : Data Analytics Process </vt:lpstr>
      <vt:lpstr>Basic Process of Data Analytics :- </vt:lpstr>
      <vt:lpstr>Plan </vt:lpstr>
      <vt:lpstr>Prepare</vt:lpstr>
      <vt:lpstr>Process</vt:lpstr>
      <vt:lpstr>Analyse</vt:lpstr>
      <vt:lpstr>Share </vt:lpstr>
      <vt:lpstr>Act </vt:lpstr>
      <vt:lpstr>Conclusion :-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1 : Data Analytics Process </dc:title>
  <dc:creator>KUNA POOJITHA</dc:creator>
  <cp:lastModifiedBy>KUNA POOJITHA</cp:lastModifiedBy>
  <cp:revision>2</cp:revision>
  <dcterms:created xsi:type="dcterms:W3CDTF">2023-05-18T16:31:44Z</dcterms:created>
  <dcterms:modified xsi:type="dcterms:W3CDTF">2023-05-18T16:48:29Z</dcterms:modified>
</cp:coreProperties>
</file>