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7" r:id="rId2"/>
    <p:sldId id="259" r:id="rId3"/>
    <p:sldId id="261" r:id="rId4"/>
    <p:sldId id="274" r:id="rId5"/>
    <p:sldId id="26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2" r:id="rId18"/>
    <p:sldId id="265" r:id="rId19"/>
    <p:sldId id="267" r:id="rId20"/>
    <p:sldId id="269" r:id="rId21"/>
    <p:sldId id="287" r:id="rId22"/>
    <p:sldId id="28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40A"/>
    <a:srgbClr val="29F733"/>
    <a:srgbClr val="319F9C"/>
    <a:srgbClr val="E63A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4635" autoAdjust="0"/>
  </p:normalViewPr>
  <p:slideViewPr>
    <p:cSldViewPr>
      <p:cViewPr varScale="1">
        <p:scale>
          <a:sx n="69" d="100"/>
          <a:sy n="69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2D5F-15BA-44C7-889E-48059427AC73}" type="datetimeFigureOut">
              <a:rPr lang="en-US" smtClean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B667-B9DC-4E8A-921B-7DA1332D29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106680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SAI SPURTHI INSTITUTE OF TECHNOLOGY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(AN ISO 9001:2011 CERTIFIED INSTITUTION &amp;ACCREDITED BY NAAC-UGC)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B.GANGARAM,SATHUPALLY-507303,KHAMMAM(Dist).TELANGANA</a:t>
            </a:r>
            <a:r>
              <a:rPr lang="en-US" sz="1600" dirty="0">
                <a:solidFill>
                  <a:schemeClr val="tx1"/>
                </a:solidFill>
                <a:latin typeface="Arial Rounded MT Bold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 Rounded MT Bold" pitchFamily="34" charset="0"/>
              </a:rPr>
            </a:br>
            <a:r>
              <a:rPr lang="en-US" sz="1600" dirty="0">
                <a:solidFill>
                  <a:srgbClr val="13840A"/>
                </a:solidFill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1600" dirty="0" smtClean="0">
                <a:solidFill>
                  <a:srgbClr val="13840A"/>
                </a:solidFill>
                <a:latin typeface="Times New Roman" pitchFamily="18" charset="0"/>
                <a:cs typeface="Times New Roman" pitchFamily="18" charset="0"/>
              </a:rPr>
              <a:t>DIPOLMA IN </a:t>
            </a:r>
            <a:r>
              <a:rPr lang="en-US" sz="1600" dirty="0">
                <a:solidFill>
                  <a:srgbClr val="13840A"/>
                </a:solidFill>
                <a:latin typeface="Times New Roman" pitchFamily="18" charset="0"/>
                <a:cs typeface="Times New Roman" pitchFamily="18" charset="0"/>
              </a:rPr>
              <a:t>ELECTRICAL AND ELECTRONICS ENGINEERING</a:t>
            </a:r>
            <a:r>
              <a:rPr lang="en-US" sz="1600" dirty="0">
                <a:solidFill>
                  <a:srgbClr val="29F7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rgbClr val="29F7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solidFill>
                <a:srgbClr val="29F7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610600" cy="4267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External</a:t>
            </a:r>
            <a:endParaRPr lang="en-US" sz="16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Project Report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on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“SOLAR GRASS CUTTER  BY USING ANDROID APPLICATION”</a:t>
            </a: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S.CHERISHMA                        (17393-EE-249)</a:t>
            </a:r>
          </a:p>
          <a:p>
            <a:pPr algn="ctr">
              <a:lnSpc>
                <a:spcPct val="12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Y.SNEHA LATHA REDDY     (17393-EE-260) </a:t>
            </a:r>
          </a:p>
          <a:p>
            <a:pPr algn="ctr">
              <a:lnSpc>
                <a:spcPct val="12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N.SAI PRUDHVI                      (17393-EE-240)                            </a:t>
            </a:r>
          </a:p>
          <a:p>
            <a:pPr algn="ctr">
              <a:lnSpc>
                <a:spcPct val="12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M.YASWANTH MITRA          (17393-EE-233)</a:t>
            </a:r>
          </a:p>
          <a:p>
            <a:pPr>
              <a:lnSpc>
                <a:spcPct val="12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U.BHAVANI                              (17393-EE-256)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PROJECT GUIDE</a:t>
            </a: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Mr.N.G.V. KRISHNA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M.Tech(PE)</a:t>
            </a:r>
            <a:endParaRPr lang="en-US" sz="1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PROJECT INCHARGE                                                         HEAD OF THE SECTION    </a:t>
            </a: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SHAIK SAIDULU</a:t>
            </a: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M.Tech(PE&amp;ED</a:t>
            </a:r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                                           </a:t>
            </a:r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T.RAMBABU </a:t>
            </a:r>
            <a:r>
              <a:rPr lang="en-US" sz="1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M.Tech(PE&amp;ED</a:t>
            </a:r>
            <a:r>
              <a:rPr lang="en-US" sz="1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1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endParaRPr lang="en-US" dirty="0"/>
          </a:p>
        </p:txBody>
      </p:sp>
      <p:pic>
        <p:nvPicPr>
          <p:cNvPr id="4" name="Picture 3" descr="photo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38600" y="1371600"/>
            <a:ext cx="114300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spd="slow" advTm="3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DC MOTOR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800600" cy="3916363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	A DC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motor is any of a class of rotary electrical machines that converts direct current electrical energy into mechanical energy. The most common types rely on the forces produced by magnetic fields</a:t>
            </a:r>
            <a:r>
              <a:rPr lang="en-US" dirty="0"/>
              <a:t>. </a:t>
            </a:r>
          </a:p>
        </p:txBody>
      </p:sp>
      <p:pic>
        <p:nvPicPr>
          <p:cNvPr id="4" name="Picture 3" descr="WWW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447800"/>
            <a:ext cx="3276600" cy="25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329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WHEELS: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35814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Wheel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connected to the gear motors and make to move grass cutter from one place to another place.</a:t>
            </a:r>
          </a:p>
        </p:txBody>
      </p:sp>
      <p:pic>
        <p:nvPicPr>
          <p:cNvPr id="4098" name="Picture 2" descr="C:\Users\ssit.ssit-PC\Desktop\whe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990600"/>
            <a:ext cx="50292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6716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BATTERY: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4495800" cy="3962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Batteries have three parts, an anode(-), a cathode(+), and the electrolyte . The cathode and anode (the positive and negative sides at either end of a traditional battery) are hooked up to an electrical circuit.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qwq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990600"/>
            <a:ext cx="4038600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559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BLADES: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343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Mover blades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cutting components of lawn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motors. They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usually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made of sturdy metals as they must be able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withstand high-speed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contact with a variety of objects in addition to grass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</a:p>
        </p:txBody>
      </p:sp>
      <p:pic>
        <p:nvPicPr>
          <p:cNvPr id="6" name="Picture 5" descr="qq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4800600" y="990600"/>
            <a:ext cx="381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5189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5257800" cy="46482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4500" b="1" dirty="0"/>
              <a:t>   </a:t>
            </a:r>
            <a:r>
              <a:rPr lang="en-US" sz="4500" b="1" dirty="0" smtClean="0"/>
              <a:t>		 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Relays are switches that open and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close circuits 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electromechanically or electronically. 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.</a:t>
            </a:r>
          </a:p>
        </p:txBody>
      </p:sp>
      <p:pic>
        <p:nvPicPr>
          <p:cNvPr id="4" name="Picture 3" descr="QQQQQQQQQQ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838200"/>
            <a:ext cx="3733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5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  POWER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4525963"/>
          </a:xfrm>
        </p:spPr>
        <p:txBody>
          <a:bodyPr/>
          <a:lstStyle/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	A power supply is an electrical device that supplies electric power to an electrical load. The primary function of a power supply is to convert electric current from a source to the correct voltage, current, and frequency to power the load.</a:t>
            </a:r>
            <a:endParaRPr lang="en-US" dirty="0"/>
          </a:p>
        </p:txBody>
      </p:sp>
      <p:pic>
        <p:nvPicPr>
          <p:cNvPr id="4" name="Picture 3" descr="121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2897" y="1371600"/>
            <a:ext cx="43611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081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MOTOR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5334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		L293D is a dual H-bridge motor driver integrated circuit (IC). Motor drivers act as current amplifiers since they take a low-current control signal and provide a higher-current signal. This higher current signal is used to drive the motors.</a:t>
            </a:r>
          </a:p>
        </p:txBody>
      </p:sp>
      <p:pic>
        <p:nvPicPr>
          <p:cNvPr id="4" name="Picture 3" descr="EQ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143000"/>
            <a:ext cx="3733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3496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E63ADA"/>
                </a:solidFill>
                <a:latin typeface="Times New Roman" pitchFamily="18" charset="0"/>
                <a:cs typeface="Times New Roman" pitchFamily="18" charset="0"/>
              </a:rPr>
              <a:t>WORKING </a:t>
            </a:r>
            <a:endParaRPr lang="en-US" sz="4000" b="1" dirty="0">
              <a:solidFill>
                <a:srgbClr val="E63AD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project proposes a robotic vehicle that can be handled remotely through an android based device. The control device is integrated with a Bluetooth device that allows capturing and reading the commands. The robotic vehicle may then be operated as desired as commanded through the android application.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Compact size and portable.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Easy to move from one place to another place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Operating principle is simple.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Non-skilled person also operate this machine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319F9C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eventually disposal of batteries is problematic.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Difficult to operate in rainy seasons.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AutoShape 2" descr="Image result for bluetooth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6" name="AutoShape 4" descr="Image result for bluetooth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8" name="AutoShape 6" descr="Image result for bluetooth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Solar grass cutter is a machine that uses sliding blades to cut a lawn at an even length.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Even more sophisticated devices are there in every field. Power consumption becomes essential for future.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Solar grass cutter is a very useful device which is very simple in construction. It is used to maintain and upkeep lawns in gardens, schools, college’s etc.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have made some changes in the existing machine to make its application easier at reduced cost.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aim of our project is to make the grass cutter which operates on solar energy hence save the electricity and reduces man power.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our project we use microcontroller  for  controlling  various operation of grass cutter.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Grass cutter operates with Android applications.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 anchor="b">
            <a:normAutofit/>
          </a:bodyPr>
          <a:lstStyle/>
          <a:p>
            <a:r>
              <a:rPr sz="4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0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used in Parks and Stadium.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All gardens &amp; All Playgrounds</a:t>
            </a:r>
            <a:r>
              <a:rPr lang="en-US" sz="2800" dirty="0"/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PROJECT OUTPUT PICTURE</a:t>
            </a:r>
            <a:endParaRPr lang="en-US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 descr="IMG_20190930_21294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4495800" cy="4572000"/>
          </a:xfrm>
        </p:spPr>
      </p:pic>
      <p:pic>
        <p:nvPicPr>
          <p:cNvPr id="6" name="Picture 5" descr="IMG_20190926_0930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2286000"/>
            <a:ext cx="4343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06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 of our project is to cut the grass without using the man power. We used solar energy to cut the grass by saving electric supply. Our project proposes a robotic vehicle that can be handled remotely through an android based device.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device is integrated with a Bluetooth device that allows capturing and reading the commands. The robotic vehicle may then be operated as desired as commanded through the android application.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Finally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does not require any skilled person for operating the grass cutter.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24149">
            <a:off x="457200" y="685800"/>
            <a:ext cx="7772400" cy="1470025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9600" b="1" i="1" u="sng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i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0927866">
            <a:off x="1638448" y="4164673"/>
            <a:ext cx="6400800" cy="17526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8800" b="1" i="1" u="sng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endParaRPr lang="en-US" sz="8800" b="1" i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20961687">
            <a:off x="3472943" y="2527796"/>
            <a:ext cx="18038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TO</a:t>
            </a:r>
            <a:endParaRPr lang="en-US" sz="9600" b="1" i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1000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2" y="1620044"/>
            <a:ext cx="73818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759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DC Motors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Wheel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Battery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Solar panel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IR sensor 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Blades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Android application	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Bluetooth device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Microcontroller</a:t>
            </a:r>
          </a:p>
        </p:txBody>
      </p:sp>
      <p:pic>
        <p:nvPicPr>
          <p:cNvPr id="8" name="Picture 2" descr="C:\Users\student\Downloads\16x2-LCD-Module-Pinou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6096000" y="5987794"/>
            <a:ext cx="990600" cy="565405"/>
          </a:xfrm>
          <a:prstGeom prst="rect">
            <a:avLst/>
          </a:prstGeom>
          <a:noFill/>
        </p:spPr>
      </p:pic>
      <p:pic>
        <p:nvPicPr>
          <p:cNvPr id="9" name="Picture 2" descr="C:\Users\student\Downloads\download (7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105400"/>
            <a:ext cx="990600" cy="549965"/>
          </a:xfrm>
          <a:prstGeom prst="rect">
            <a:avLst/>
          </a:prstGeom>
          <a:noFill/>
        </p:spPr>
      </p:pic>
      <p:sp>
        <p:nvSpPr>
          <p:cNvPr id="5122" name="AutoShape 2" descr="Image result for bluetooth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" name="Picture 13" descr="1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4495800"/>
            <a:ext cx="995363" cy="609600"/>
          </a:xfrm>
          <a:prstGeom prst="rect">
            <a:avLst/>
          </a:prstGeom>
        </p:spPr>
      </p:pic>
      <p:pic>
        <p:nvPicPr>
          <p:cNvPr id="15" name="Picture 14" descr="123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5557837"/>
            <a:ext cx="990600" cy="385763"/>
          </a:xfrm>
          <a:prstGeom prst="rect">
            <a:avLst/>
          </a:prstGeom>
        </p:spPr>
      </p:pic>
      <p:pic>
        <p:nvPicPr>
          <p:cNvPr id="16" name="Picture 15" descr="1212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0" y="2362200"/>
            <a:ext cx="990600" cy="533400"/>
          </a:xfrm>
          <a:prstGeom prst="rect">
            <a:avLst/>
          </a:prstGeom>
        </p:spPr>
      </p:pic>
      <p:pic>
        <p:nvPicPr>
          <p:cNvPr id="18" name="Picture 17" descr="21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0" y="1371600"/>
            <a:ext cx="994064" cy="533400"/>
          </a:xfrm>
          <a:prstGeom prst="rect">
            <a:avLst/>
          </a:prstGeom>
        </p:spPr>
      </p:pic>
      <p:pic>
        <p:nvPicPr>
          <p:cNvPr id="20" name="Picture 19" descr="43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6000" y="3429000"/>
            <a:ext cx="990600" cy="609600"/>
          </a:xfrm>
          <a:prstGeom prst="rect">
            <a:avLst/>
          </a:prstGeom>
        </p:spPr>
      </p:pic>
      <p:pic>
        <p:nvPicPr>
          <p:cNvPr id="21" name="Picture 20" descr="32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6000" y="2895600"/>
            <a:ext cx="990600" cy="533400"/>
          </a:xfrm>
          <a:prstGeom prst="rect">
            <a:avLst/>
          </a:prstGeom>
        </p:spPr>
      </p:pic>
      <p:pic>
        <p:nvPicPr>
          <p:cNvPr id="22" name="Picture 21" descr="543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96000" y="3962400"/>
            <a:ext cx="990600" cy="533400"/>
          </a:xfrm>
          <a:prstGeom prst="rect">
            <a:avLst/>
          </a:prstGeom>
        </p:spPr>
      </p:pic>
      <p:pic>
        <p:nvPicPr>
          <p:cNvPr id="23" name="Picture 22" descr="422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96000" y="1801420"/>
            <a:ext cx="990600" cy="560780"/>
          </a:xfrm>
          <a:prstGeom prst="rect">
            <a:avLst/>
          </a:prstGeom>
        </p:spPr>
      </p:pic>
    </p:spTree>
  </p:cSld>
  <p:clrMapOvr>
    <a:masterClrMapping/>
  </p:clrMapOvr>
  <p:transition spd="med" advTm="3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419600" cy="45720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    		To setup Wireless Serial Communication, HC-05 Bluetooth Module is most demanding and popular due to its low price and extremely high features.</a:t>
            </a:r>
          </a:p>
          <a:p>
            <a:pPr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	This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module can be used in Master or Slave Mode and easy switchable between these two modes, By default Slave mode is configured. Modes can be changed using AT Commands.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20980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27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28600"/>
            <a:ext cx="7772400" cy="1447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SOLAR PANEL:3W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4191000" cy="5029200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 fontAlgn="base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Solar panels are made out of photovoltaic cells (which is why generating electricity with solar panels is also called solar PV) that convert the sun’s energy into electricity.</a:t>
            </a:r>
          </a:p>
          <a:p>
            <a:pPr algn="l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pic>
        <p:nvPicPr>
          <p:cNvPr id="1026" name="Picture 2" descr="C:\Users\ssit.ssit-PC\Desktop\solar pan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19200"/>
            <a:ext cx="37465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66721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8052 MICRO CONTROLLER: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143000"/>
            <a:ext cx="4191000" cy="4419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		</a:t>
            </a:r>
            <a:r>
              <a:rPr lang="en-US" sz="2400" dirty="0"/>
              <a:t>Microcontroller  sporting a number of additional features which the developer may make use of 256 bytes of Internal RAM.</a:t>
            </a:r>
          </a:p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  </a:t>
            </a:r>
            <a:r>
              <a:rPr lang="en-US" sz="2400" dirty="0"/>
              <a:t>A third 16-bit timer, capable of a number of new    operation modes and 16-bit reloads. Additional SFRs to support the functionality offered by the third timer.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PI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295400"/>
            <a:ext cx="388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5391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GEAR MOTORS: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5334000" cy="419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	A gear motor is a specific type of electrical motor that is designed to produce high torque while maintaining a low horsepower, or low speed, motor output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 descr="C:\Users\ssit.ssit-PC\Desktop\G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838200"/>
            <a:ext cx="3139440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85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370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SAI SPURTHI INSTITUTE OF TECHNOLOGY (AN ISO 9001:2011 CERTIFIED INSTITUTION &amp;ACCREDITED BY NAAC-UGC) B.GANGARAM,SATHUPALLY-507303,KHAMMAM(Dist).TELANGANA DEPARTMENT OF DIPOLMA IN ELECTRICAL AND ELECTRONICS ENGINEERING </vt:lpstr>
      <vt:lpstr>ABSTRACT</vt:lpstr>
      <vt:lpstr>BLOCK DIAGRAM</vt:lpstr>
      <vt:lpstr>CIRCUIT DIAGRAM</vt:lpstr>
      <vt:lpstr>COMPONENTS</vt:lpstr>
      <vt:lpstr>   BLUETOOTH MODULE</vt:lpstr>
      <vt:lpstr>SOLAR PANEL:3W</vt:lpstr>
      <vt:lpstr>8052 MICRO CONTROLLER:</vt:lpstr>
      <vt:lpstr>GEAR MOTORS:</vt:lpstr>
      <vt:lpstr>   DC MOTOR </vt:lpstr>
      <vt:lpstr>WHEELS:</vt:lpstr>
      <vt:lpstr>BATTERY:</vt:lpstr>
      <vt:lpstr> BLADES:</vt:lpstr>
      <vt:lpstr>   RELAY</vt:lpstr>
      <vt:lpstr>   POWER SUPPLY</vt:lpstr>
      <vt:lpstr>   MOTOR DRIVE</vt:lpstr>
      <vt:lpstr>WORKING </vt:lpstr>
      <vt:lpstr>ADVANTAGES</vt:lpstr>
      <vt:lpstr>DISADVANTAGES</vt:lpstr>
      <vt:lpstr>APPLICATIONS</vt:lpstr>
      <vt:lpstr>PROJECT OUTPUT PICTURE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SPURTHI INSTITUTE OF TECHNOLOGY (AN ISO 9001:2011 CERTIFIED INSTITUTION &amp;ACCREDITED BY NAAC-UGC) B.GANGARAM,SATHUPALLY-507303,KHAMMAM(Dist).TELANGANA DEPARTMENT OF ELECTRICAL AND ELECTRONICS ENGINEERING</dc:title>
  <dc:creator>shekar</dc:creator>
  <cp:lastModifiedBy>ssit</cp:lastModifiedBy>
  <cp:revision>55</cp:revision>
  <dcterms:created xsi:type="dcterms:W3CDTF">2018-09-27T06:27:49Z</dcterms:created>
  <dcterms:modified xsi:type="dcterms:W3CDTF">2019-11-02T05:31:10Z</dcterms:modified>
</cp:coreProperties>
</file>