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7"/>
  </p:notesMasterIdLst>
  <p:sldIdLst>
    <p:sldId id="256" r:id="rId3"/>
    <p:sldId id="483" r:id="rId4"/>
    <p:sldId id="408" r:id="rId5"/>
    <p:sldId id="407" r:id="rId6"/>
    <p:sldId id="459" r:id="rId7"/>
    <p:sldId id="406" r:id="rId8"/>
    <p:sldId id="442" r:id="rId9"/>
    <p:sldId id="443" r:id="rId10"/>
    <p:sldId id="444" r:id="rId11"/>
    <p:sldId id="458" r:id="rId12"/>
    <p:sldId id="460" r:id="rId13"/>
    <p:sldId id="466" r:id="rId14"/>
    <p:sldId id="469" r:id="rId15"/>
    <p:sldId id="457" r:id="rId16"/>
    <p:sldId id="468" r:id="rId17"/>
    <p:sldId id="467" r:id="rId18"/>
    <p:sldId id="461" r:id="rId19"/>
    <p:sldId id="462" r:id="rId20"/>
    <p:sldId id="463" r:id="rId21"/>
    <p:sldId id="464" r:id="rId22"/>
    <p:sldId id="482" r:id="rId23"/>
    <p:sldId id="465" r:id="rId24"/>
    <p:sldId id="470" r:id="rId25"/>
    <p:sldId id="471" r:id="rId26"/>
    <p:sldId id="476" r:id="rId27"/>
    <p:sldId id="472" r:id="rId28"/>
    <p:sldId id="473" r:id="rId29"/>
    <p:sldId id="475" r:id="rId30"/>
    <p:sldId id="474" r:id="rId31"/>
    <p:sldId id="479" r:id="rId32"/>
    <p:sldId id="477" r:id="rId33"/>
    <p:sldId id="480" r:id="rId34"/>
    <p:sldId id="478" r:id="rId35"/>
    <p:sldId id="481" r:id="rId36"/>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49009-ECFC-3611-FF78-99CCBC088ECB}" v="1" dt="2019-09-19T07:32:10.521"/>
    <p1510:client id="{944D5B69-4643-C2B4-508D-733446E166A4}" v="145" dt="2019-09-24T07:52:39.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62" y="36"/>
      </p:cViewPr>
      <p:guideLst>
        <p:guide orient="horz" pos="2160"/>
        <p:guide pos="2880"/>
      </p:guideLst>
    </p:cSldViewPr>
  </p:slideViewPr>
  <p:outlineViewPr>
    <p:cViewPr varScale="1">
      <p:scale>
        <a:sx n="170" d="200"/>
        <a:sy n="170" d="200"/>
      </p:scale>
      <p:origin x="-780" y="-84"/>
    </p:cViewPr>
  </p:outlineViewPr>
  <p:notesTextViewPr>
    <p:cViewPr>
      <p:scale>
        <a:sx n="3" d="2"/>
        <a:sy n="3" d="2"/>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5F273E44-3FC6-4687-A4EA-CA5A9DB12B78}"/>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075" name="AutoShape 2">
            <a:extLst>
              <a:ext uri="{FF2B5EF4-FFF2-40B4-BE49-F238E27FC236}">
                <a16:creationId xmlns:a16="http://schemas.microsoft.com/office/drawing/2014/main" id="{7B640087-B1C8-4828-A593-4351A52ABFF6}"/>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076" name="Rectangle 3">
            <a:extLst>
              <a:ext uri="{FF2B5EF4-FFF2-40B4-BE49-F238E27FC236}">
                <a16:creationId xmlns:a16="http://schemas.microsoft.com/office/drawing/2014/main" id="{795B59E7-9E42-415E-9C1D-8A485285DCD5}"/>
              </a:ext>
            </a:extLst>
          </p:cNvPr>
          <p:cNvSpPr>
            <a:spLocks noGrp="1" noRot="1" noChangeAspect="1" noChangeArrowheads="1"/>
          </p:cNvSpPr>
          <p:nvPr>
            <p:ph type="sldImg"/>
          </p:nvPr>
        </p:nvSpPr>
        <p:spPr bwMode="auto">
          <a:xfrm>
            <a:off x="0" y="-6402388"/>
            <a:ext cx="0" cy="14331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A3679641-21B2-4D0E-A8A7-20A7805B1EC3}"/>
              </a:ext>
            </a:extLst>
          </p:cNvPr>
          <p:cNvSpPr>
            <a:spLocks noGrp="1" noChangeArrowheads="1"/>
          </p:cNvSpPr>
          <p:nvPr>
            <p:ph type="body"/>
          </p:nvPr>
        </p:nvSpPr>
        <p:spPr bwMode="auto">
          <a:xfrm>
            <a:off x="777875" y="4776788"/>
            <a:ext cx="6213475"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3077" name="Rectangle 5">
            <a:extLst>
              <a:ext uri="{FF2B5EF4-FFF2-40B4-BE49-F238E27FC236}">
                <a16:creationId xmlns:a16="http://schemas.microsoft.com/office/drawing/2014/main" id="{60B10637-66A7-4191-AF74-53171F0831FF}"/>
              </a:ext>
            </a:extLst>
          </p:cNvPr>
          <p:cNvSpPr>
            <a:spLocks noGrp="1" noChangeArrowheads="1"/>
          </p:cNvSpPr>
          <p:nvPr>
            <p:ph type="hdr"/>
          </p:nvPr>
        </p:nvSpPr>
        <p:spPr bwMode="auto">
          <a:xfrm>
            <a:off x="0" y="0"/>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p>
        </p:txBody>
      </p:sp>
      <p:sp>
        <p:nvSpPr>
          <p:cNvPr id="3078" name="Rectangle 6">
            <a:extLst>
              <a:ext uri="{FF2B5EF4-FFF2-40B4-BE49-F238E27FC236}">
                <a16:creationId xmlns:a16="http://schemas.microsoft.com/office/drawing/2014/main" id="{62909039-DCC5-4581-A01E-E336365EAC84}"/>
              </a:ext>
            </a:extLst>
          </p:cNvPr>
          <p:cNvSpPr>
            <a:spLocks noGrp="1" noChangeArrowheads="1"/>
          </p:cNvSpPr>
          <p:nvPr>
            <p:ph type="dt"/>
          </p:nvPr>
        </p:nvSpPr>
        <p:spPr bwMode="auto">
          <a:xfrm>
            <a:off x="4398963" y="0"/>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p>
        </p:txBody>
      </p:sp>
      <p:sp>
        <p:nvSpPr>
          <p:cNvPr id="3079" name="Rectangle 7">
            <a:extLst>
              <a:ext uri="{FF2B5EF4-FFF2-40B4-BE49-F238E27FC236}">
                <a16:creationId xmlns:a16="http://schemas.microsoft.com/office/drawing/2014/main" id="{8B19C263-4120-47B5-ABF9-ADB3C6FAD587}"/>
              </a:ext>
            </a:extLst>
          </p:cNvPr>
          <p:cNvSpPr>
            <a:spLocks noGrp="1" noChangeArrowheads="1"/>
          </p:cNvSpPr>
          <p:nvPr>
            <p:ph type="ftr"/>
          </p:nvPr>
        </p:nvSpPr>
        <p:spPr bwMode="auto">
          <a:xfrm>
            <a:off x="0" y="9555163"/>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p>
        </p:txBody>
      </p:sp>
      <p:sp>
        <p:nvSpPr>
          <p:cNvPr id="3080" name="Rectangle 8">
            <a:extLst>
              <a:ext uri="{FF2B5EF4-FFF2-40B4-BE49-F238E27FC236}">
                <a16:creationId xmlns:a16="http://schemas.microsoft.com/office/drawing/2014/main" id="{C4C88156-13AA-4176-9055-7B876C8E2DB3}"/>
              </a:ext>
            </a:extLst>
          </p:cNvPr>
          <p:cNvSpPr>
            <a:spLocks noGrp="1" noChangeArrowheads="1"/>
          </p:cNvSpPr>
          <p:nvPr>
            <p:ph type="sldNum"/>
          </p:nvPr>
        </p:nvSpPr>
        <p:spPr bwMode="auto">
          <a:xfrm>
            <a:off x="4398963" y="9555163"/>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pPr>
              <a:defRPr/>
            </a:pPr>
            <a:fld id="{A1BF7998-7811-4886-9082-270975FB9CF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8">
            <a:extLst>
              <a:ext uri="{FF2B5EF4-FFF2-40B4-BE49-F238E27FC236}">
                <a16:creationId xmlns:a16="http://schemas.microsoft.com/office/drawing/2014/main" id="{DA2F8113-9BA6-4C8C-9E60-677CE9C14883}"/>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68DDA154-D7C4-4E69-8F7C-90F01D7A1A7E}" type="slidenum">
              <a:rPr lang="en-US" altLang="en-US" sz="1400" smtClean="0"/>
              <a:pPr>
                <a:spcBef>
                  <a:spcPct val="0"/>
                </a:spcBef>
                <a:buClrTx/>
                <a:buFontTx/>
                <a:buNone/>
              </a:pPr>
              <a:t>1</a:t>
            </a:fld>
            <a:endParaRPr lang="en-US" altLang="en-US" sz="1400"/>
          </a:p>
        </p:txBody>
      </p:sp>
      <p:sp>
        <p:nvSpPr>
          <p:cNvPr id="5123" name="Rectangle 1">
            <a:extLst>
              <a:ext uri="{FF2B5EF4-FFF2-40B4-BE49-F238E27FC236}">
                <a16:creationId xmlns:a16="http://schemas.microsoft.com/office/drawing/2014/main" id="{C0B57F24-89AC-4754-8D6C-429B7EC4AE00}"/>
              </a:ext>
            </a:extLst>
          </p:cNvPr>
          <p:cNvSpPr>
            <a:spLocks noGrp="1" noRot="1" noChangeAspect="1" noChangeArrowheads="1" noTextEdit="1"/>
          </p:cNvSpPr>
          <p:nvPr>
            <p:ph type="sldImg"/>
          </p:nvPr>
        </p:nvSpPr>
        <p:spPr>
          <a:xfrm>
            <a:off x="0" y="763588"/>
            <a:ext cx="1588" cy="158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B3D3A39E-9877-4EA8-A477-8A5127EA2BD0}"/>
              </a:ext>
            </a:extLst>
          </p:cNvPr>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85C4C2BD-F265-4C0A-836B-0D9CD86EC56D}"/>
              </a:ext>
            </a:extLst>
          </p:cNvPr>
          <p:cNvSpPr>
            <a:spLocks noGrp="1" noRot="1" noChangeAspect="1" noTextEdit="1"/>
          </p:cNvSpPr>
          <p:nvPr>
            <p:ph type="sldImg"/>
          </p:nvPr>
        </p:nvSpPr>
        <p:spPr>
          <a:xfrm>
            <a:off x="-9555163" y="-6402388"/>
            <a:ext cx="19110326" cy="14331951"/>
          </a:xfrm>
        </p:spPr>
      </p:sp>
      <p:sp>
        <p:nvSpPr>
          <p:cNvPr id="105475" name="Notes Placeholder 2">
            <a:extLst>
              <a:ext uri="{FF2B5EF4-FFF2-40B4-BE49-F238E27FC236}">
                <a16:creationId xmlns:a16="http://schemas.microsoft.com/office/drawing/2014/main" id="{17458BE6-5B13-4B28-863F-3304D17D16AE}"/>
              </a:ext>
            </a:extLst>
          </p:cNvPr>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p>
        </p:txBody>
      </p:sp>
      <p:sp>
        <p:nvSpPr>
          <p:cNvPr id="105476" name="Slide Number Placeholder 3">
            <a:extLst>
              <a:ext uri="{FF2B5EF4-FFF2-40B4-BE49-F238E27FC236}">
                <a16:creationId xmlns:a16="http://schemas.microsoft.com/office/drawing/2014/main" id="{1F422BD3-F7AE-4647-BFD4-56C949CBB7D1}"/>
              </a:ext>
            </a:extLst>
          </p:cNvPr>
          <p:cNvSpPr>
            <a:spLocks noGrp="1"/>
          </p:cNvSpPr>
          <p:nvPr>
            <p:ph type="sldNum" sz="quarter"/>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fld id="{C7BF4CD9-6BAB-4452-9F09-455849E7FA84}" type="slidenum">
              <a:rPr lang="en-US" altLang="en-US" smtClean="0">
                <a:solidFill>
                  <a:srgbClr val="000000"/>
                </a:solidFill>
                <a:latin typeface="Times New Roman" panose="02020603050405020304" pitchFamily="18" charset="0"/>
                <a:cs typeface="DejaVu Sans" charset="0"/>
              </a:rPr>
              <a:pPr/>
              <a:t>58</a:t>
            </a:fld>
            <a:endParaRPr lang="en-US" altLang="en-US">
              <a:solidFill>
                <a:srgbClr val="000000"/>
              </a:solidFill>
              <a:latin typeface="Times New Roman" panose="02020603050405020304" pitchFamily="18"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7335E0F0-6D12-405B-A391-8E9002B9B6BA}"/>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CFB06A0E-33F0-480D-B17A-EFB81D907C12}"/>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5A2CBA-AF5E-49C9-B22C-0E8C780708D7}"/>
              </a:ext>
            </a:extLst>
          </p:cNvPr>
          <p:cNvSpPr>
            <a:spLocks noGrp="1" noChangeArrowheads="1"/>
          </p:cNvSpPr>
          <p:nvPr>
            <p:ph type="sldNum" idx="12"/>
          </p:nvPr>
        </p:nvSpPr>
        <p:spPr>
          <a:ln/>
        </p:spPr>
        <p:txBody>
          <a:bodyPr/>
          <a:lstStyle>
            <a:lvl1pPr>
              <a:defRPr/>
            </a:lvl1pPr>
          </a:lstStyle>
          <a:p>
            <a:pPr>
              <a:defRPr/>
            </a:pPr>
            <a:fld id="{B1258F04-8D51-497F-A8FD-4F275FDD5CFD}" type="slidenum">
              <a:rPr lang="en-US"/>
              <a:pPr>
                <a:defRPr/>
              </a:pPr>
              <a:t>‹#›</a:t>
            </a:fld>
            <a:endParaRPr lang="en-US"/>
          </a:p>
        </p:txBody>
      </p:sp>
    </p:spTree>
    <p:extLst>
      <p:ext uri="{BB962C8B-B14F-4D97-AF65-F5344CB8AC3E}">
        <p14:creationId xmlns:p14="http://schemas.microsoft.com/office/powerpoint/2010/main" val="22075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F9E0BBCE-E03A-4E6F-95F0-D9770E604087}"/>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4C16CFB1-E849-4E6E-A46E-05E57B63E2DD}"/>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35E763C-5C40-47E4-87FB-8C9F6F3BDCDA}"/>
              </a:ext>
            </a:extLst>
          </p:cNvPr>
          <p:cNvSpPr>
            <a:spLocks noGrp="1" noChangeArrowheads="1"/>
          </p:cNvSpPr>
          <p:nvPr>
            <p:ph type="sldNum" idx="12"/>
          </p:nvPr>
        </p:nvSpPr>
        <p:spPr>
          <a:ln/>
        </p:spPr>
        <p:txBody>
          <a:bodyPr/>
          <a:lstStyle>
            <a:lvl1pPr>
              <a:defRPr/>
            </a:lvl1pPr>
          </a:lstStyle>
          <a:p>
            <a:pPr>
              <a:defRPr/>
            </a:pPr>
            <a:fld id="{1ECD1B26-97C1-4BFE-B863-D0F74538A907}" type="slidenum">
              <a:rPr lang="en-US"/>
              <a:pPr>
                <a:defRPr/>
              </a:pPr>
              <a:t>‹#›</a:t>
            </a:fld>
            <a:endParaRPr lang="en-US"/>
          </a:p>
        </p:txBody>
      </p:sp>
    </p:spTree>
    <p:extLst>
      <p:ext uri="{BB962C8B-B14F-4D97-AF65-F5344CB8AC3E}">
        <p14:creationId xmlns:p14="http://schemas.microsoft.com/office/powerpoint/2010/main" val="332170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5362"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5846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1870648-79F3-4D2D-BAD7-738ACAE82E00}"/>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E53AB842-D227-4E52-84B7-EE48C7E96A5F}"/>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1110F1-AD52-4419-90F3-1B53BB333A04}"/>
              </a:ext>
            </a:extLst>
          </p:cNvPr>
          <p:cNvSpPr>
            <a:spLocks noGrp="1" noChangeArrowheads="1"/>
          </p:cNvSpPr>
          <p:nvPr>
            <p:ph type="sldNum" idx="12"/>
          </p:nvPr>
        </p:nvSpPr>
        <p:spPr>
          <a:ln/>
        </p:spPr>
        <p:txBody>
          <a:bodyPr/>
          <a:lstStyle>
            <a:lvl1pPr>
              <a:defRPr/>
            </a:lvl1pPr>
          </a:lstStyle>
          <a:p>
            <a:pPr>
              <a:defRPr/>
            </a:pPr>
            <a:fld id="{2199E171-6C67-4868-A55E-C5C75C37D3BC}" type="slidenum">
              <a:rPr lang="en-US"/>
              <a:pPr>
                <a:defRPr/>
              </a:pPr>
              <a:t>‹#›</a:t>
            </a:fld>
            <a:endParaRPr lang="en-US"/>
          </a:p>
        </p:txBody>
      </p:sp>
    </p:spTree>
    <p:extLst>
      <p:ext uri="{BB962C8B-B14F-4D97-AF65-F5344CB8AC3E}">
        <p14:creationId xmlns:p14="http://schemas.microsoft.com/office/powerpoint/2010/main" val="146164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AC4CEDBA-C97D-4A57-B347-51A02FC4186C}"/>
              </a:ext>
            </a:extLst>
          </p:cNvPr>
          <p:cNvSpPr>
            <a:spLocks noGrp="1" noChangeArrowheads="1"/>
          </p:cNvSpPr>
          <p:nvPr>
            <p:ph type="dt" idx="10"/>
          </p:nvPr>
        </p:nvSpPr>
        <p:spPr>
          <a:ln/>
        </p:spPr>
        <p:txBody>
          <a:bodyPr/>
          <a:lstStyle>
            <a:lvl1pPr>
              <a:defRPr/>
            </a:lvl1pPr>
          </a:lstStyle>
          <a:p>
            <a:pPr>
              <a:defRPr/>
            </a:pPr>
            <a:fld id="{FE4D9051-8A7E-4862-B400-326173421AFD}" type="slidenum">
              <a:rPr lang="en-US"/>
              <a:pPr>
                <a:defRPr/>
              </a:pPr>
              <a:t>‹#›</a:t>
            </a:fld>
            <a:endParaRPr lang="en-US"/>
          </a:p>
        </p:txBody>
      </p:sp>
      <p:sp>
        <p:nvSpPr>
          <p:cNvPr id="5" name="Rectangle 5">
            <a:extLst>
              <a:ext uri="{FF2B5EF4-FFF2-40B4-BE49-F238E27FC236}">
                <a16:creationId xmlns:a16="http://schemas.microsoft.com/office/drawing/2014/main" id="{682AC6BE-F42D-4421-9E33-5843A068C56A}"/>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6" name="Rectangle 6">
            <a:extLst>
              <a:ext uri="{FF2B5EF4-FFF2-40B4-BE49-F238E27FC236}">
                <a16:creationId xmlns:a16="http://schemas.microsoft.com/office/drawing/2014/main" id="{E8546ADD-4154-4770-8F6B-9642D5862EBF}"/>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409772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0D3129-3B86-4C97-A5E6-B7A0AF808697}"/>
              </a:ext>
            </a:extLst>
          </p:cNvPr>
          <p:cNvSpPr>
            <a:spLocks noGrp="1" noChangeArrowheads="1"/>
          </p:cNvSpPr>
          <p:nvPr>
            <p:ph type="dt" idx="10"/>
          </p:nvPr>
        </p:nvSpPr>
        <p:spPr>
          <a:ln/>
        </p:spPr>
        <p:txBody>
          <a:bodyPr/>
          <a:lstStyle>
            <a:lvl1pPr>
              <a:defRPr/>
            </a:lvl1pPr>
          </a:lstStyle>
          <a:p>
            <a:pPr>
              <a:defRPr/>
            </a:pPr>
            <a:fld id="{61B47442-20D3-46E3-8709-D11F480323DF}" type="slidenum">
              <a:rPr lang="en-US"/>
              <a:pPr>
                <a:defRPr/>
              </a:pPr>
              <a:t>‹#›</a:t>
            </a:fld>
            <a:endParaRPr lang="en-US"/>
          </a:p>
        </p:txBody>
      </p:sp>
      <p:sp>
        <p:nvSpPr>
          <p:cNvPr id="5" name="Rectangle 5">
            <a:extLst>
              <a:ext uri="{FF2B5EF4-FFF2-40B4-BE49-F238E27FC236}">
                <a16:creationId xmlns:a16="http://schemas.microsoft.com/office/drawing/2014/main" id="{45863DBF-115F-42F8-A0CF-FA50ECCC60AD}"/>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6" name="Rectangle 6">
            <a:extLst>
              <a:ext uri="{FF2B5EF4-FFF2-40B4-BE49-F238E27FC236}">
                <a16:creationId xmlns:a16="http://schemas.microsoft.com/office/drawing/2014/main" id="{A563A9FA-C549-4E34-A53E-3B8660BAF634}"/>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689241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047202D1-39F6-49E6-8F28-DD7D7BB39CB2}"/>
              </a:ext>
            </a:extLst>
          </p:cNvPr>
          <p:cNvSpPr>
            <a:spLocks noGrp="1" noChangeArrowheads="1"/>
          </p:cNvSpPr>
          <p:nvPr>
            <p:ph type="dt" idx="10"/>
          </p:nvPr>
        </p:nvSpPr>
        <p:spPr>
          <a:ln/>
        </p:spPr>
        <p:txBody>
          <a:bodyPr/>
          <a:lstStyle>
            <a:lvl1pPr>
              <a:defRPr/>
            </a:lvl1pPr>
          </a:lstStyle>
          <a:p>
            <a:pPr>
              <a:defRPr/>
            </a:pPr>
            <a:fld id="{90A2F0A5-55EC-4D72-9DA4-12C2E3CB1BF1}" type="slidenum">
              <a:rPr lang="en-US"/>
              <a:pPr>
                <a:defRPr/>
              </a:pPr>
              <a:t>‹#›</a:t>
            </a:fld>
            <a:endParaRPr lang="en-US"/>
          </a:p>
        </p:txBody>
      </p:sp>
      <p:sp>
        <p:nvSpPr>
          <p:cNvPr id="5" name="Rectangle 5">
            <a:extLst>
              <a:ext uri="{FF2B5EF4-FFF2-40B4-BE49-F238E27FC236}">
                <a16:creationId xmlns:a16="http://schemas.microsoft.com/office/drawing/2014/main" id="{5517DEEE-5475-4EB0-B03E-5B80A3809622}"/>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6" name="Rectangle 6">
            <a:extLst>
              <a:ext uri="{FF2B5EF4-FFF2-40B4-BE49-F238E27FC236}">
                <a16:creationId xmlns:a16="http://schemas.microsoft.com/office/drawing/2014/main" id="{DEDABAD7-0036-4F0B-BBB2-462BB9F66F7C}"/>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367682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356100" cy="4379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11738" y="1768475"/>
            <a:ext cx="4356100" cy="4379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59A3003-06CD-4055-82FD-9C8AB0EAA770}"/>
              </a:ext>
            </a:extLst>
          </p:cNvPr>
          <p:cNvSpPr>
            <a:spLocks noGrp="1" noChangeArrowheads="1"/>
          </p:cNvSpPr>
          <p:nvPr>
            <p:ph type="dt" idx="10"/>
          </p:nvPr>
        </p:nvSpPr>
        <p:spPr>
          <a:ln/>
        </p:spPr>
        <p:txBody>
          <a:bodyPr/>
          <a:lstStyle>
            <a:lvl1pPr>
              <a:defRPr/>
            </a:lvl1pPr>
          </a:lstStyle>
          <a:p>
            <a:pPr>
              <a:defRPr/>
            </a:pPr>
            <a:fld id="{380A8B8C-DBC5-47F8-90C9-78ACA348B590}" type="slidenum">
              <a:rPr lang="en-US"/>
              <a:pPr>
                <a:defRPr/>
              </a:pPr>
              <a:t>‹#›</a:t>
            </a:fld>
            <a:endParaRPr lang="en-US"/>
          </a:p>
        </p:txBody>
      </p:sp>
      <p:sp>
        <p:nvSpPr>
          <p:cNvPr id="6" name="Rectangle 5">
            <a:extLst>
              <a:ext uri="{FF2B5EF4-FFF2-40B4-BE49-F238E27FC236}">
                <a16:creationId xmlns:a16="http://schemas.microsoft.com/office/drawing/2014/main" id="{EAE8FF5E-49C3-4F57-9A30-6DA0F76DBB93}"/>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7" name="Rectangle 6">
            <a:extLst>
              <a:ext uri="{FF2B5EF4-FFF2-40B4-BE49-F238E27FC236}">
                <a16:creationId xmlns:a16="http://schemas.microsoft.com/office/drawing/2014/main" id="{6C320723-0A50-4454-8C4A-E90073D32051}"/>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2676228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5F22132-FB82-4FCD-B3BD-863F573D87F8}"/>
              </a:ext>
            </a:extLst>
          </p:cNvPr>
          <p:cNvSpPr>
            <a:spLocks noGrp="1" noChangeArrowheads="1"/>
          </p:cNvSpPr>
          <p:nvPr>
            <p:ph type="dt" idx="10"/>
          </p:nvPr>
        </p:nvSpPr>
        <p:spPr>
          <a:ln/>
        </p:spPr>
        <p:txBody>
          <a:bodyPr/>
          <a:lstStyle>
            <a:lvl1pPr>
              <a:defRPr/>
            </a:lvl1pPr>
          </a:lstStyle>
          <a:p>
            <a:pPr>
              <a:defRPr/>
            </a:pPr>
            <a:fld id="{430FE8D2-F352-4A8B-BE45-FB6D03E68CC6}" type="slidenum">
              <a:rPr lang="en-US"/>
              <a:pPr>
                <a:defRPr/>
              </a:pPr>
              <a:t>‹#›</a:t>
            </a:fld>
            <a:endParaRPr lang="en-US"/>
          </a:p>
        </p:txBody>
      </p:sp>
      <p:sp>
        <p:nvSpPr>
          <p:cNvPr id="8" name="Rectangle 5">
            <a:extLst>
              <a:ext uri="{FF2B5EF4-FFF2-40B4-BE49-F238E27FC236}">
                <a16:creationId xmlns:a16="http://schemas.microsoft.com/office/drawing/2014/main" id="{92720709-74AF-4491-9D55-E1C0CEB6B474}"/>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9" name="Rectangle 6">
            <a:extLst>
              <a:ext uri="{FF2B5EF4-FFF2-40B4-BE49-F238E27FC236}">
                <a16:creationId xmlns:a16="http://schemas.microsoft.com/office/drawing/2014/main" id="{964C96A2-A4E5-4A56-A957-1919DB7B7510}"/>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182133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57D960F-536C-458A-BBA1-1A9E94A3E344}"/>
              </a:ext>
            </a:extLst>
          </p:cNvPr>
          <p:cNvSpPr>
            <a:spLocks noGrp="1" noChangeArrowheads="1"/>
          </p:cNvSpPr>
          <p:nvPr>
            <p:ph type="dt" idx="10"/>
          </p:nvPr>
        </p:nvSpPr>
        <p:spPr>
          <a:ln/>
        </p:spPr>
        <p:txBody>
          <a:bodyPr/>
          <a:lstStyle>
            <a:lvl1pPr>
              <a:defRPr/>
            </a:lvl1pPr>
          </a:lstStyle>
          <a:p>
            <a:pPr>
              <a:defRPr/>
            </a:pPr>
            <a:fld id="{47CCE6B5-F979-4205-BF84-9D4FA0D3C6DE}" type="slidenum">
              <a:rPr lang="en-US"/>
              <a:pPr>
                <a:defRPr/>
              </a:pPr>
              <a:t>‹#›</a:t>
            </a:fld>
            <a:endParaRPr lang="en-US"/>
          </a:p>
        </p:txBody>
      </p:sp>
      <p:sp>
        <p:nvSpPr>
          <p:cNvPr id="4" name="Rectangle 5">
            <a:extLst>
              <a:ext uri="{FF2B5EF4-FFF2-40B4-BE49-F238E27FC236}">
                <a16:creationId xmlns:a16="http://schemas.microsoft.com/office/drawing/2014/main" id="{C370E7D0-52A3-496A-B5D4-BDC57DE5BCB4}"/>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5" name="Rectangle 6">
            <a:extLst>
              <a:ext uri="{FF2B5EF4-FFF2-40B4-BE49-F238E27FC236}">
                <a16:creationId xmlns:a16="http://schemas.microsoft.com/office/drawing/2014/main" id="{61D92EF5-5FC2-41ED-A281-242F99D7DD97}"/>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4013632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1A81D1E-BC3B-4FE5-B831-C1E690BC8262}"/>
              </a:ext>
            </a:extLst>
          </p:cNvPr>
          <p:cNvSpPr>
            <a:spLocks noGrp="1" noChangeArrowheads="1"/>
          </p:cNvSpPr>
          <p:nvPr>
            <p:ph type="dt" idx="10"/>
          </p:nvPr>
        </p:nvSpPr>
        <p:spPr>
          <a:ln/>
        </p:spPr>
        <p:txBody>
          <a:bodyPr/>
          <a:lstStyle>
            <a:lvl1pPr>
              <a:defRPr/>
            </a:lvl1pPr>
          </a:lstStyle>
          <a:p>
            <a:pPr>
              <a:defRPr/>
            </a:pPr>
            <a:fld id="{03B760CD-A3FA-465A-A83E-40F192CF1F37}" type="slidenum">
              <a:rPr lang="en-US"/>
              <a:pPr>
                <a:defRPr/>
              </a:pPr>
              <a:t>‹#›</a:t>
            </a:fld>
            <a:endParaRPr lang="en-US"/>
          </a:p>
        </p:txBody>
      </p:sp>
      <p:sp>
        <p:nvSpPr>
          <p:cNvPr id="3" name="Rectangle 5">
            <a:extLst>
              <a:ext uri="{FF2B5EF4-FFF2-40B4-BE49-F238E27FC236}">
                <a16:creationId xmlns:a16="http://schemas.microsoft.com/office/drawing/2014/main" id="{6F59D625-75B2-4646-86E9-8A2EFD110FEB}"/>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4" name="Rectangle 6">
            <a:extLst>
              <a:ext uri="{FF2B5EF4-FFF2-40B4-BE49-F238E27FC236}">
                <a16:creationId xmlns:a16="http://schemas.microsoft.com/office/drawing/2014/main" id="{3C7D404D-B9C7-42A0-920C-E0C5E2E38DDD}"/>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3305663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D712D9F-B270-41E8-AA1D-4F464210DBF9}"/>
              </a:ext>
            </a:extLst>
          </p:cNvPr>
          <p:cNvSpPr>
            <a:spLocks noGrp="1" noChangeArrowheads="1"/>
          </p:cNvSpPr>
          <p:nvPr>
            <p:ph type="dt" idx="10"/>
          </p:nvPr>
        </p:nvSpPr>
        <p:spPr>
          <a:ln/>
        </p:spPr>
        <p:txBody>
          <a:bodyPr/>
          <a:lstStyle>
            <a:lvl1pPr>
              <a:defRPr/>
            </a:lvl1pPr>
          </a:lstStyle>
          <a:p>
            <a:pPr>
              <a:defRPr/>
            </a:pPr>
            <a:fld id="{4DA5A77F-44BF-4A52-BC68-564D5C534F9E}" type="slidenum">
              <a:rPr lang="en-US"/>
              <a:pPr>
                <a:defRPr/>
              </a:pPr>
              <a:t>‹#›</a:t>
            </a:fld>
            <a:endParaRPr lang="en-US"/>
          </a:p>
        </p:txBody>
      </p:sp>
      <p:sp>
        <p:nvSpPr>
          <p:cNvPr id="6" name="Rectangle 5">
            <a:extLst>
              <a:ext uri="{FF2B5EF4-FFF2-40B4-BE49-F238E27FC236}">
                <a16:creationId xmlns:a16="http://schemas.microsoft.com/office/drawing/2014/main" id="{DFF20D18-431A-42D6-9E8E-F8F9B78EFF58}"/>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7" name="Rectangle 6">
            <a:extLst>
              <a:ext uri="{FF2B5EF4-FFF2-40B4-BE49-F238E27FC236}">
                <a16:creationId xmlns:a16="http://schemas.microsoft.com/office/drawing/2014/main" id="{91B4D205-3F79-4EF7-8834-8717523D1466}"/>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142691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016B21F-EBE8-49EC-B248-5370FD7AEE9B}"/>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3AEEEA6E-E9BC-4781-B7DF-6D37B3D0BCAB}"/>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9FC7C9-7054-4AEC-80D6-181EAED0AED6}"/>
              </a:ext>
            </a:extLst>
          </p:cNvPr>
          <p:cNvSpPr>
            <a:spLocks noGrp="1" noChangeArrowheads="1"/>
          </p:cNvSpPr>
          <p:nvPr>
            <p:ph type="sldNum" idx="12"/>
          </p:nvPr>
        </p:nvSpPr>
        <p:spPr>
          <a:ln/>
        </p:spPr>
        <p:txBody>
          <a:bodyPr/>
          <a:lstStyle>
            <a:lvl1pPr>
              <a:defRPr/>
            </a:lvl1pPr>
          </a:lstStyle>
          <a:p>
            <a:pPr>
              <a:defRPr/>
            </a:pPr>
            <a:fld id="{E72D9F3D-01A2-4A7F-B897-607C53DAF314}" type="slidenum">
              <a:rPr lang="en-US"/>
              <a:pPr>
                <a:defRPr/>
              </a:pPr>
              <a:t>‹#›</a:t>
            </a:fld>
            <a:endParaRPr lang="en-US"/>
          </a:p>
        </p:txBody>
      </p:sp>
    </p:spTree>
    <p:extLst>
      <p:ext uri="{BB962C8B-B14F-4D97-AF65-F5344CB8AC3E}">
        <p14:creationId xmlns:p14="http://schemas.microsoft.com/office/powerpoint/2010/main" val="4150746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F066876-3745-430F-83EA-3509D69973CD}"/>
              </a:ext>
            </a:extLst>
          </p:cNvPr>
          <p:cNvSpPr>
            <a:spLocks noGrp="1" noChangeArrowheads="1"/>
          </p:cNvSpPr>
          <p:nvPr>
            <p:ph type="dt" idx="10"/>
          </p:nvPr>
        </p:nvSpPr>
        <p:spPr>
          <a:ln/>
        </p:spPr>
        <p:txBody>
          <a:bodyPr/>
          <a:lstStyle>
            <a:lvl1pPr>
              <a:defRPr/>
            </a:lvl1pPr>
          </a:lstStyle>
          <a:p>
            <a:pPr>
              <a:defRPr/>
            </a:pPr>
            <a:fld id="{7631D3E6-30F5-4A61-9778-FA3CE60252EC}" type="slidenum">
              <a:rPr lang="en-US"/>
              <a:pPr>
                <a:defRPr/>
              </a:pPr>
              <a:t>‹#›</a:t>
            </a:fld>
            <a:endParaRPr lang="en-US"/>
          </a:p>
        </p:txBody>
      </p:sp>
      <p:sp>
        <p:nvSpPr>
          <p:cNvPr id="6" name="Rectangle 5">
            <a:extLst>
              <a:ext uri="{FF2B5EF4-FFF2-40B4-BE49-F238E27FC236}">
                <a16:creationId xmlns:a16="http://schemas.microsoft.com/office/drawing/2014/main" id="{A3A19D48-2A8A-43A4-97CC-9A86005B1047}"/>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7" name="Rectangle 6">
            <a:extLst>
              <a:ext uri="{FF2B5EF4-FFF2-40B4-BE49-F238E27FC236}">
                <a16:creationId xmlns:a16="http://schemas.microsoft.com/office/drawing/2014/main" id="{765A5A0C-656C-4EC5-9373-B2AEB1CFEE06}"/>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2210998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872BFA-7540-481A-B86B-CA455261AAAE}"/>
              </a:ext>
            </a:extLst>
          </p:cNvPr>
          <p:cNvSpPr>
            <a:spLocks noGrp="1" noChangeArrowheads="1"/>
          </p:cNvSpPr>
          <p:nvPr>
            <p:ph type="dt" idx="10"/>
          </p:nvPr>
        </p:nvSpPr>
        <p:spPr>
          <a:ln/>
        </p:spPr>
        <p:txBody>
          <a:bodyPr/>
          <a:lstStyle>
            <a:lvl1pPr>
              <a:defRPr/>
            </a:lvl1pPr>
          </a:lstStyle>
          <a:p>
            <a:pPr>
              <a:defRPr/>
            </a:pPr>
            <a:fld id="{93F529D1-0F82-449A-88A0-54737B648EEF}" type="slidenum">
              <a:rPr lang="en-US"/>
              <a:pPr>
                <a:defRPr/>
              </a:pPr>
              <a:t>‹#›</a:t>
            </a:fld>
            <a:endParaRPr lang="en-US"/>
          </a:p>
        </p:txBody>
      </p:sp>
      <p:sp>
        <p:nvSpPr>
          <p:cNvPr id="5" name="Rectangle 5">
            <a:extLst>
              <a:ext uri="{FF2B5EF4-FFF2-40B4-BE49-F238E27FC236}">
                <a16:creationId xmlns:a16="http://schemas.microsoft.com/office/drawing/2014/main" id="{741916E0-BFEC-44F7-9F76-357FA28889C8}"/>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6" name="Rectangle 6">
            <a:extLst>
              <a:ext uri="{FF2B5EF4-FFF2-40B4-BE49-F238E27FC236}">
                <a16:creationId xmlns:a16="http://schemas.microsoft.com/office/drawing/2014/main" id="{BB1A76EE-7DD7-4507-A437-FD02E1E30CBB}"/>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3207861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5362"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5846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893BAE-0787-447A-B263-25DF2B5FD507}"/>
              </a:ext>
            </a:extLst>
          </p:cNvPr>
          <p:cNvSpPr>
            <a:spLocks noGrp="1" noChangeArrowheads="1"/>
          </p:cNvSpPr>
          <p:nvPr>
            <p:ph type="dt" idx="10"/>
          </p:nvPr>
        </p:nvSpPr>
        <p:spPr>
          <a:ln/>
        </p:spPr>
        <p:txBody>
          <a:bodyPr/>
          <a:lstStyle>
            <a:lvl1pPr>
              <a:defRPr/>
            </a:lvl1pPr>
          </a:lstStyle>
          <a:p>
            <a:pPr>
              <a:defRPr/>
            </a:pPr>
            <a:fld id="{C5D1E7FC-676C-490A-B673-EEB04788AC98}" type="slidenum">
              <a:rPr lang="en-US"/>
              <a:pPr>
                <a:defRPr/>
              </a:pPr>
              <a:t>‹#›</a:t>
            </a:fld>
            <a:endParaRPr lang="en-US"/>
          </a:p>
        </p:txBody>
      </p:sp>
      <p:sp>
        <p:nvSpPr>
          <p:cNvPr id="5" name="Rectangle 5">
            <a:extLst>
              <a:ext uri="{FF2B5EF4-FFF2-40B4-BE49-F238E27FC236}">
                <a16:creationId xmlns:a16="http://schemas.microsoft.com/office/drawing/2014/main" id="{D32AA464-AF97-41D0-8E0D-645C456202CB}"/>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6" name="Rectangle 6">
            <a:extLst>
              <a:ext uri="{FF2B5EF4-FFF2-40B4-BE49-F238E27FC236}">
                <a16:creationId xmlns:a16="http://schemas.microsoft.com/office/drawing/2014/main" id="{DEA18B3C-515D-46A3-B984-9E6224D56105}"/>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2544919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6212" cy="1257300"/>
          </a:xfrm>
        </p:spPr>
        <p:txBody>
          <a:bodyPr/>
          <a:lstStyle/>
          <a:p>
            <a:r>
              <a:rPr lang="en-US"/>
              <a:t>Click to edit Master title style</a:t>
            </a:r>
          </a:p>
        </p:txBody>
      </p:sp>
      <p:sp>
        <p:nvSpPr>
          <p:cNvPr id="3" name="Rectangle 4">
            <a:extLst>
              <a:ext uri="{FF2B5EF4-FFF2-40B4-BE49-F238E27FC236}">
                <a16:creationId xmlns:a16="http://schemas.microsoft.com/office/drawing/2014/main" id="{3BCD0626-14CF-4EB3-BA50-39EE8CE497C3}"/>
              </a:ext>
            </a:extLst>
          </p:cNvPr>
          <p:cNvSpPr>
            <a:spLocks noGrp="1" noChangeArrowheads="1"/>
          </p:cNvSpPr>
          <p:nvPr>
            <p:ph type="dt" idx="10"/>
          </p:nvPr>
        </p:nvSpPr>
        <p:spPr>
          <a:ln/>
        </p:spPr>
        <p:txBody>
          <a:bodyPr/>
          <a:lstStyle>
            <a:lvl1pPr>
              <a:defRPr/>
            </a:lvl1pPr>
          </a:lstStyle>
          <a:p>
            <a:pPr>
              <a:defRPr/>
            </a:pPr>
            <a:fld id="{87CF2CD1-B377-465A-B730-70EBEA9CEA5A}" type="slidenum">
              <a:rPr lang="en-US"/>
              <a:pPr>
                <a:defRPr/>
              </a:pPr>
              <a:t>‹#›</a:t>
            </a:fld>
            <a:endParaRPr lang="en-US"/>
          </a:p>
        </p:txBody>
      </p:sp>
      <p:sp>
        <p:nvSpPr>
          <p:cNvPr id="4" name="Rectangle 5">
            <a:extLst>
              <a:ext uri="{FF2B5EF4-FFF2-40B4-BE49-F238E27FC236}">
                <a16:creationId xmlns:a16="http://schemas.microsoft.com/office/drawing/2014/main" id="{4CD04FB4-5C77-47E9-A82B-ACED86AE56EF}"/>
              </a:ext>
            </a:extLst>
          </p:cNvPr>
          <p:cNvSpPr>
            <a:spLocks noGrp="1" noChangeArrowheads="1"/>
          </p:cNvSpPr>
          <p:nvPr>
            <p:ph type="ftr" idx="11"/>
          </p:nvPr>
        </p:nvSpPr>
        <p:spPr>
          <a:ln/>
        </p:spPr>
        <p:txBody>
          <a:bodyPr/>
          <a:lstStyle>
            <a:lvl1pPr>
              <a:defRPr/>
            </a:lvl1pPr>
          </a:lstStyle>
          <a:p>
            <a:pPr>
              <a:defRPr/>
            </a:pPr>
            <a:r>
              <a:rPr lang="en-US"/>
              <a:t>Amrita Vishwa Vidhyapeetham</a:t>
            </a:r>
          </a:p>
          <a:p>
            <a:pPr>
              <a:defRPr/>
            </a:pPr>
            <a:r>
              <a:rPr lang="en-US"/>
              <a:t>Amrita School of Engineering</a:t>
            </a:r>
          </a:p>
        </p:txBody>
      </p:sp>
      <p:sp>
        <p:nvSpPr>
          <p:cNvPr id="5" name="Rectangle 6">
            <a:extLst>
              <a:ext uri="{FF2B5EF4-FFF2-40B4-BE49-F238E27FC236}">
                <a16:creationId xmlns:a16="http://schemas.microsoft.com/office/drawing/2014/main" id="{D2DDB3E7-A276-413A-B052-6D9B9AC0F8F2}"/>
              </a:ext>
            </a:extLst>
          </p:cNvPr>
          <p:cNvSpPr>
            <a:spLocks noGrp="1" noChangeArrowheads="1"/>
          </p:cNvSpPr>
          <p:nvPr>
            <p:ph type="sldNum" idx="12"/>
          </p:nvPr>
        </p:nvSpPr>
        <p:spPr>
          <a:ln/>
        </p:spPr>
        <p:txBody>
          <a:bodyPr/>
          <a:lstStyle>
            <a:lvl1pPr>
              <a:defRPr/>
            </a:lvl1pPr>
          </a:lstStyle>
          <a:p>
            <a:pPr>
              <a:defRPr/>
            </a:pPr>
            <a:r>
              <a:rPr lang="en-US"/>
              <a:t>Ritwik M</a:t>
            </a:r>
          </a:p>
        </p:txBody>
      </p:sp>
    </p:spTree>
    <p:extLst>
      <p:ext uri="{BB962C8B-B14F-4D97-AF65-F5344CB8AC3E}">
        <p14:creationId xmlns:p14="http://schemas.microsoft.com/office/powerpoint/2010/main" val="212209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F1794B30-7C30-4EF7-86BB-F6D5E1216841}"/>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8720CD92-9A9A-40CF-BA48-30C0760C232D}"/>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8A4AACC-7B0E-450A-AA86-1E66591F296A}"/>
              </a:ext>
            </a:extLst>
          </p:cNvPr>
          <p:cNvSpPr>
            <a:spLocks noGrp="1" noChangeArrowheads="1"/>
          </p:cNvSpPr>
          <p:nvPr>
            <p:ph type="sldNum" idx="12"/>
          </p:nvPr>
        </p:nvSpPr>
        <p:spPr>
          <a:ln/>
        </p:spPr>
        <p:txBody>
          <a:bodyPr/>
          <a:lstStyle>
            <a:lvl1pPr>
              <a:defRPr/>
            </a:lvl1pPr>
          </a:lstStyle>
          <a:p>
            <a:pPr>
              <a:defRPr/>
            </a:pPr>
            <a:fld id="{17E9DB3F-6645-4786-AE38-6065088E192A}" type="slidenum">
              <a:rPr lang="en-US"/>
              <a:pPr>
                <a:defRPr/>
              </a:pPr>
              <a:t>‹#›</a:t>
            </a:fld>
            <a:endParaRPr lang="en-US"/>
          </a:p>
        </p:txBody>
      </p:sp>
    </p:spTree>
    <p:extLst>
      <p:ext uri="{BB962C8B-B14F-4D97-AF65-F5344CB8AC3E}">
        <p14:creationId xmlns:p14="http://schemas.microsoft.com/office/powerpoint/2010/main" val="99989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356100" cy="4379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11738" y="1768475"/>
            <a:ext cx="4356100" cy="4379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1E5E4B5-CC5E-4959-809A-5DF3FF900E85}"/>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EE0745E3-46AC-497C-ADCA-240D565A8A3A}"/>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DFB09366-4176-4E71-8154-8F125371E124}"/>
              </a:ext>
            </a:extLst>
          </p:cNvPr>
          <p:cNvSpPr>
            <a:spLocks noGrp="1" noChangeArrowheads="1"/>
          </p:cNvSpPr>
          <p:nvPr>
            <p:ph type="sldNum" idx="12"/>
          </p:nvPr>
        </p:nvSpPr>
        <p:spPr>
          <a:ln/>
        </p:spPr>
        <p:txBody>
          <a:bodyPr/>
          <a:lstStyle>
            <a:lvl1pPr>
              <a:defRPr/>
            </a:lvl1pPr>
          </a:lstStyle>
          <a:p>
            <a:pPr>
              <a:defRPr/>
            </a:pPr>
            <a:fld id="{7FFBE92C-C371-4757-B407-824F86F228AB}" type="slidenum">
              <a:rPr lang="en-US"/>
              <a:pPr>
                <a:defRPr/>
              </a:pPr>
              <a:t>‹#›</a:t>
            </a:fld>
            <a:endParaRPr lang="en-US"/>
          </a:p>
        </p:txBody>
      </p:sp>
    </p:spTree>
    <p:extLst>
      <p:ext uri="{BB962C8B-B14F-4D97-AF65-F5344CB8AC3E}">
        <p14:creationId xmlns:p14="http://schemas.microsoft.com/office/powerpoint/2010/main" val="121623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7CC3FC7E-2D83-4DB1-A710-8C5ADA3B23F4}"/>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E499F751-4917-481D-9857-2B421586D896}"/>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29A86B88-7AC1-4756-BC76-C90F8746CB0B}"/>
              </a:ext>
            </a:extLst>
          </p:cNvPr>
          <p:cNvSpPr>
            <a:spLocks noGrp="1" noChangeArrowheads="1"/>
          </p:cNvSpPr>
          <p:nvPr>
            <p:ph type="sldNum" idx="12"/>
          </p:nvPr>
        </p:nvSpPr>
        <p:spPr>
          <a:ln/>
        </p:spPr>
        <p:txBody>
          <a:bodyPr/>
          <a:lstStyle>
            <a:lvl1pPr>
              <a:defRPr/>
            </a:lvl1pPr>
          </a:lstStyle>
          <a:p>
            <a:pPr>
              <a:defRPr/>
            </a:pPr>
            <a:fld id="{9ED7FA43-F117-472D-AC6C-81808ED6BB86}" type="slidenum">
              <a:rPr lang="en-US"/>
              <a:pPr>
                <a:defRPr/>
              </a:pPr>
              <a:t>‹#›</a:t>
            </a:fld>
            <a:endParaRPr lang="en-US"/>
          </a:p>
        </p:txBody>
      </p:sp>
    </p:spTree>
    <p:extLst>
      <p:ext uri="{BB962C8B-B14F-4D97-AF65-F5344CB8AC3E}">
        <p14:creationId xmlns:p14="http://schemas.microsoft.com/office/powerpoint/2010/main" val="91769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73309D66-9ACC-4CAB-95B7-41E9660C3DE9}"/>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5E994B18-6364-41AA-992B-6268D58B9E74}"/>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00FF9C-A5B0-4C27-A6DB-DBE48FDEFA74}"/>
              </a:ext>
            </a:extLst>
          </p:cNvPr>
          <p:cNvSpPr>
            <a:spLocks noGrp="1" noChangeArrowheads="1"/>
          </p:cNvSpPr>
          <p:nvPr>
            <p:ph type="sldNum" idx="12"/>
          </p:nvPr>
        </p:nvSpPr>
        <p:spPr>
          <a:ln/>
        </p:spPr>
        <p:txBody>
          <a:bodyPr/>
          <a:lstStyle>
            <a:lvl1pPr>
              <a:defRPr/>
            </a:lvl1pPr>
          </a:lstStyle>
          <a:p>
            <a:pPr>
              <a:defRPr/>
            </a:pPr>
            <a:fld id="{6414A294-B113-4738-BD79-B75735E3E604}" type="slidenum">
              <a:rPr lang="en-US"/>
              <a:pPr>
                <a:defRPr/>
              </a:pPr>
              <a:t>‹#›</a:t>
            </a:fld>
            <a:endParaRPr lang="en-US"/>
          </a:p>
        </p:txBody>
      </p:sp>
    </p:spTree>
    <p:extLst>
      <p:ext uri="{BB962C8B-B14F-4D97-AF65-F5344CB8AC3E}">
        <p14:creationId xmlns:p14="http://schemas.microsoft.com/office/powerpoint/2010/main" val="405633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2296402-85AF-4C10-8271-F30341DFDC84}"/>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F2A929EB-1038-487B-93DF-160A0AEAE848}"/>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3C99230-6DF1-426A-B7F4-2DEC6A79192F}"/>
              </a:ext>
            </a:extLst>
          </p:cNvPr>
          <p:cNvSpPr>
            <a:spLocks noGrp="1" noChangeArrowheads="1"/>
          </p:cNvSpPr>
          <p:nvPr>
            <p:ph type="sldNum" idx="12"/>
          </p:nvPr>
        </p:nvSpPr>
        <p:spPr>
          <a:ln/>
        </p:spPr>
        <p:txBody>
          <a:bodyPr/>
          <a:lstStyle>
            <a:lvl1pPr>
              <a:defRPr/>
            </a:lvl1pPr>
          </a:lstStyle>
          <a:p>
            <a:pPr>
              <a:defRPr/>
            </a:pPr>
            <a:fld id="{2C39B73F-3E9E-491B-9E22-06C277E3ABB7}" type="slidenum">
              <a:rPr lang="en-US"/>
              <a:pPr>
                <a:defRPr/>
              </a:pPr>
              <a:t>‹#›</a:t>
            </a:fld>
            <a:endParaRPr lang="en-US"/>
          </a:p>
        </p:txBody>
      </p:sp>
    </p:spTree>
    <p:extLst>
      <p:ext uri="{BB962C8B-B14F-4D97-AF65-F5344CB8AC3E}">
        <p14:creationId xmlns:p14="http://schemas.microsoft.com/office/powerpoint/2010/main" val="417530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81280CE7-411A-4E7F-8E06-B417055D432B}"/>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3F9DF480-9E7D-438B-BB73-CCB1C79283C4}"/>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0A580F25-C563-41E7-86C1-67AEA56BBF1E}"/>
              </a:ext>
            </a:extLst>
          </p:cNvPr>
          <p:cNvSpPr>
            <a:spLocks noGrp="1" noChangeArrowheads="1"/>
          </p:cNvSpPr>
          <p:nvPr>
            <p:ph type="sldNum" idx="12"/>
          </p:nvPr>
        </p:nvSpPr>
        <p:spPr>
          <a:ln/>
        </p:spPr>
        <p:txBody>
          <a:bodyPr/>
          <a:lstStyle>
            <a:lvl1pPr>
              <a:defRPr/>
            </a:lvl1pPr>
          </a:lstStyle>
          <a:p>
            <a:pPr>
              <a:defRPr/>
            </a:pPr>
            <a:fld id="{D544E806-9295-40D6-9223-A121B4944C8B}" type="slidenum">
              <a:rPr lang="en-US"/>
              <a:pPr>
                <a:defRPr/>
              </a:pPr>
              <a:t>‹#›</a:t>
            </a:fld>
            <a:endParaRPr lang="en-US"/>
          </a:p>
        </p:txBody>
      </p:sp>
    </p:spTree>
    <p:extLst>
      <p:ext uri="{BB962C8B-B14F-4D97-AF65-F5344CB8AC3E}">
        <p14:creationId xmlns:p14="http://schemas.microsoft.com/office/powerpoint/2010/main" val="61534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FE45D717-713C-4E35-98D4-98084DBDFBDC}"/>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A47377A-5D04-4302-98BB-8CEA7D38BECB}"/>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429889B-4448-4735-AA73-17C89486BF52}"/>
              </a:ext>
            </a:extLst>
          </p:cNvPr>
          <p:cNvSpPr>
            <a:spLocks noGrp="1" noChangeArrowheads="1"/>
          </p:cNvSpPr>
          <p:nvPr>
            <p:ph type="sldNum" idx="12"/>
          </p:nvPr>
        </p:nvSpPr>
        <p:spPr>
          <a:ln/>
        </p:spPr>
        <p:txBody>
          <a:bodyPr/>
          <a:lstStyle>
            <a:lvl1pPr>
              <a:defRPr/>
            </a:lvl1pPr>
          </a:lstStyle>
          <a:p>
            <a:pPr>
              <a:defRPr/>
            </a:pPr>
            <a:fld id="{8013346F-74DF-4C77-A226-0FE164E74D3D}" type="slidenum">
              <a:rPr lang="en-US"/>
              <a:pPr>
                <a:defRPr/>
              </a:pPr>
              <a:t>‹#›</a:t>
            </a:fld>
            <a:endParaRPr lang="en-US"/>
          </a:p>
        </p:txBody>
      </p:sp>
    </p:spTree>
    <p:extLst>
      <p:ext uri="{BB962C8B-B14F-4D97-AF65-F5344CB8AC3E}">
        <p14:creationId xmlns:p14="http://schemas.microsoft.com/office/powerpoint/2010/main" val="44204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7D8ACBF4-BE38-4A32-B509-3BF4A207A351}"/>
              </a:ext>
            </a:extLst>
          </p:cNvPr>
          <p:cNvSpPr>
            <a:spLocks noGrp="1" noChangeArrowheads="1"/>
          </p:cNvSpPr>
          <p:nvPr>
            <p:ph type="title"/>
          </p:nvPr>
        </p:nvSpPr>
        <p:spPr bwMode="auto">
          <a:xfrm>
            <a:off x="503238" y="301625"/>
            <a:ext cx="9066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CD51B7C1-8007-4694-93FF-F1801576DA8C}"/>
              </a:ext>
            </a:extLst>
          </p:cNvPr>
          <p:cNvSpPr>
            <a:spLocks noGrp="1" noChangeArrowheads="1"/>
          </p:cNvSpPr>
          <p:nvPr>
            <p:ph type="body" idx="1"/>
          </p:nvPr>
        </p:nvSpPr>
        <p:spPr bwMode="auto">
          <a:xfrm>
            <a:off x="503238" y="1768475"/>
            <a:ext cx="8864600"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9591954C-C6D5-4B8D-AD1F-7D41FA6D9E1C}"/>
              </a:ext>
            </a:extLst>
          </p:cNvPr>
          <p:cNvSpPr>
            <a:spLocks noGrp="1" noChangeArrowheads="1"/>
          </p:cNvSpPr>
          <p:nvPr>
            <p:ph type="dt"/>
          </p:nvPr>
        </p:nvSpPr>
        <p:spPr bwMode="auto">
          <a:xfrm>
            <a:off x="503238" y="6886575"/>
            <a:ext cx="23431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n-ea"/>
                <a:cs typeface="+mn-cs"/>
              </a:defRPr>
            </a:lvl1pPr>
          </a:lstStyle>
          <a:p>
            <a:pPr>
              <a:defRPr/>
            </a:pPr>
            <a:endParaRPr lang="en-US"/>
          </a:p>
        </p:txBody>
      </p:sp>
      <p:sp>
        <p:nvSpPr>
          <p:cNvPr id="1028" name="Rectangle 4">
            <a:extLst>
              <a:ext uri="{FF2B5EF4-FFF2-40B4-BE49-F238E27FC236}">
                <a16:creationId xmlns:a16="http://schemas.microsoft.com/office/drawing/2014/main" id="{CA05FA9E-A2F1-4D50-9FF2-7098E1FC7F3E}"/>
              </a:ext>
            </a:extLst>
          </p:cNvPr>
          <p:cNvSpPr>
            <a:spLocks noGrp="1" noChangeArrowheads="1"/>
          </p:cNvSpPr>
          <p:nvPr>
            <p:ph type="ftr"/>
          </p:nvPr>
        </p:nvSpPr>
        <p:spPr bwMode="auto">
          <a:xfrm>
            <a:off x="3448050" y="6886575"/>
            <a:ext cx="319087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46EC77-0FF1-4C97-803A-BE5DE8A8F297}"/>
              </a:ext>
            </a:extLst>
          </p:cNvPr>
          <p:cNvSpPr>
            <a:spLocks noGrp="1" noChangeArrowheads="1"/>
          </p:cNvSpPr>
          <p:nvPr>
            <p:ph type="sldNum"/>
          </p:nvPr>
        </p:nvSpPr>
        <p:spPr bwMode="auto">
          <a:xfrm>
            <a:off x="7227888" y="6886575"/>
            <a:ext cx="23431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n-ea"/>
                <a:cs typeface="+mn-cs"/>
              </a:defRPr>
            </a:lvl1pPr>
          </a:lstStyle>
          <a:p>
            <a:pPr>
              <a:defRPr/>
            </a:pPr>
            <a:fld id="{5CBCE585-4F69-4511-892A-4D005D8B4C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A403C208-4A16-4C41-9EB0-DC545E52CD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 y="0"/>
            <a:ext cx="10069513"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a:extLst>
              <a:ext uri="{FF2B5EF4-FFF2-40B4-BE49-F238E27FC236}">
                <a16:creationId xmlns:a16="http://schemas.microsoft.com/office/drawing/2014/main" id="{A54CD6C1-EF2F-4721-B6FB-3B78C8C6915C}"/>
              </a:ext>
            </a:extLst>
          </p:cNvPr>
          <p:cNvSpPr>
            <a:spLocks noGrp="1" noChangeArrowheads="1"/>
          </p:cNvSpPr>
          <p:nvPr>
            <p:ph type="title"/>
          </p:nvPr>
        </p:nvSpPr>
        <p:spPr bwMode="auto">
          <a:xfrm>
            <a:off x="503238" y="301625"/>
            <a:ext cx="9066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2" name="Rectangle 3">
            <a:extLst>
              <a:ext uri="{FF2B5EF4-FFF2-40B4-BE49-F238E27FC236}">
                <a16:creationId xmlns:a16="http://schemas.microsoft.com/office/drawing/2014/main" id="{48EF620A-F46C-431F-B02D-CE6FAA06EAF0}"/>
              </a:ext>
            </a:extLst>
          </p:cNvPr>
          <p:cNvSpPr>
            <a:spLocks noGrp="1" noChangeArrowheads="1"/>
          </p:cNvSpPr>
          <p:nvPr>
            <p:ph type="body" idx="1"/>
          </p:nvPr>
        </p:nvSpPr>
        <p:spPr bwMode="auto">
          <a:xfrm>
            <a:off x="503238" y="1768475"/>
            <a:ext cx="8864600"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a:extLst>
              <a:ext uri="{FF2B5EF4-FFF2-40B4-BE49-F238E27FC236}">
                <a16:creationId xmlns:a16="http://schemas.microsoft.com/office/drawing/2014/main" id="{0EB7B970-3774-438E-A90D-A2299E8E0A43}"/>
              </a:ext>
            </a:extLst>
          </p:cNvPr>
          <p:cNvSpPr>
            <a:spLocks noGrp="1" noChangeArrowheads="1"/>
          </p:cNvSpPr>
          <p:nvPr>
            <p:ph type="dt"/>
          </p:nvPr>
        </p:nvSpPr>
        <p:spPr bwMode="auto">
          <a:xfrm>
            <a:off x="360363" y="6707188"/>
            <a:ext cx="234315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723900" algn="l"/>
                <a:tab pos="1447800" algn="l"/>
                <a:tab pos="2171700" algn="l"/>
              </a:tabLst>
              <a:defRPr sz="1400">
                <a:solidFill>
                  <a:srgbClr val="000000"/>
                </a:solidFill>
                <a:latin typeface="Times New Roman" panose="02020603050405020304" pitchFamily="18" charset="0"/>
                <a:ea typeface="DejaVu Sans" charset="0"/>
                <a:cs typeface="DejaVu Sans" charset="0"/>
              </a:defRPr>
            </a:lvl1pPr>
          </a:lstStyle>
          <a:p>
            <a:pPr>
              <a:defRPr/>
            </a:pPr>
            <a:fld id="{08F34A26-921F-4689-AE95-3CFD77C85E3D}" type="slidenum">
              <a:rPr lang="en-US"/>
              <a:pPr>
                <a:defRPr/>
              </a:pPr>
              <a:t>‹#›</a:t>
            </a:fld>
            <a:endParaRPr lang="en-US"/>
          </a:p>
        </p:txBody>
      </p:sp>
      <p:sp>
        <p:nvSpPr>
          <p:cNvPr id="2053" name="Rectangle 5">
            <a:extLst>
              <a:ext uri="{FF2B5EF4-FFF2-40B4-BE49-F238E27FC236}">
                <a16:creationId xmlns:a16="http://schemas.microsoft.com/office/drawing/2014/main" id="{B683F849-F2EE-4F4D-87A0-7BD59DF47DD0}"/>
              </a:ext>
            </a:extLst>
          </p:cNvPr>
          <p:cNvSpPr>
            <a:spLocks noGrp="1" noChangeArrowheads="1"/>
          </p:cNvSpPr>
          <p:nvPr>
            <p:ph type="ftr"/>
          </p:nvPr>
        </p:nvSpPr>
        <p:spPr bwMode="auto">
          <a:xfrm>
            <a:off x="3448050" y="6707188"/>
            <a:ext cx="31908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t>Amrita Vishwa Vidhyapeetham</a:t>
            </a:r>
          </a:p>
          <a:p>
            <a:pPr>
              <a:defRPr/>
            </a:pPr>
            <a:r>
              <a:rPr lang="en-US"/>
              <a:t>Amrita School of Engineering</a:t>
            </a:r>
          </a:p>
        </p:txBody>
      </p:sp>
      <p:sp>
        <p:nvSpPr>
          <p:cNvPr id="2054" name="Rectangle 6">
            <a:extLst>
              <a:ext uri="{FF2B5EF4-FFF2-40B4-BE49-F238E27FC236}">
                <a16:creationId xmlns:a16="http://schemas.microsoft.com/office/drawing/2014/main" id="{C78EA23A-629F-409D-93FC-BEC1A39EBD62}"/>
              </a:ext>
            </a:extLst>
          </p:cNvPr>
          <p:cNvSpPr>
            <a:spLocks noGrp="1" noChangeArrowheads="1"/>
          </p:cNvSpPr>
          <p:nvPr>
            <p:ph type="sldNum"/>
          </p:nvPr>
        </p:nvSpPr>
        <p:spPr bwMode="auto">
          <a:xfrm>
            <a:off x="7335838" y="6707188"/>
            <a:ext cx="234315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723900" algn="l"/>
                <a:tab pos="1447800" algn="l"/>
                <a:tab pos="21717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t>Ritwik M</a:t>
            </a:r>
          </a:p>
        </p:txBody>
      </p:sp>
      <p:sp>
        <p:nvSpPr>
          <p:cNvPr id="2055" name="Text Box 7">
            <a:extLst>
              <a:ext uri="{FF2B5EF4-FFF2-40B4-BE49-F238E27FC236}">
                <a16:creationId xmlns:a16="http://schemas.microsoft.com/office/drawing/2014/main" id="{E909B3CA-C289-472B-A676-5F802EC30820}"/>
              </a:ext>
            </a:extLst>
          </p:cNvPr>
          <p:cNvSpPr txBox="1">
            <a:spLocks noChangeArrowheads="1"/>
          </p:cNvSpPr>
          <p:nvPr/>
        </p:nvSpPr>
        <p:spPr bwMode="auto">
          <a:xfrm>
            <a:off x="7480300" y="6707188"/>
            <a:ext cx="22891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24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Droid Sans Fallback" charset="0"/>
                <a:cs typeface="Droid Sans Fallback" charset="0"/>
              </a:defRPr>
            </a:lvl9pPr>
          </a:lstStyle>
          <a:p>
            <a:pPr algn="ctr" eaLnBrk="1">
              <a:lnSpc>
                <a:spcPct val="93000"/>
              </a:lnSpc>
              <a:buSzPct val="100000"/>
              <a:defRPr/>
            </a:pPr>
            <a:r>
              <a:rPr lang="en-US" sz="1400">
                <a:latin typeface="Times New Roman" panose="02020603050405020304" pitchFamily="18" charset="0"/>
                <a:ea typeface="DejaVu Sans" charset="0"/>
                <a:cs typeface="DejaVu Sans" charset="0"/>
              </a:rPr>
              <a:t>Ritwik M</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www.cs.ucf.edu/~dmarino/ucf/cop3503/lectures/" TargetMode="External"/><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Date Placeholder 2">
            <a:extLst>
              <a:ext uri="{FF2B5EF4-FFF2-40B4-BE49-F238E27FC236}">
                <a16:creationId xmlns:a16="http://schemas.microsoft.com/office/drawing/2014/main" id="{BB9ED6A0-C92E-490D-B227-45112435CC69}"/>
              </a:ext>
            </a:extLst>
          </p:cNvPr>
          <p:cNvSpPr>
            <a:spLocks noGrp="1"/>
          </p:cNvSpPr>
          <p:nvPr>
            <p:ph type="dt" sz="quarter" idx="10"/>
          </p:nvPr>
        </p:nvSpPr>
        <p:spPr>
          <a:noFill/>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Lst>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Lst>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Lst>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Lst>
              <a:defRPr sz="2000">
                <a:solidFill>
                  <a:srgbClr val="000000"/>
                </a:solidFill>
                <a:latin typeface="Arial" panose="020B0604020202020204" pitchFamily="34" charset="0"/>
                <a:cs typeface="Droid Sans Fallback" charset="0"/>
              </a:defRPr>
            </a:lvl9pPr>
          </a:lstStyle>
          <a:p>
            <a:pPr>
              <a:spcAft>
                <a:spcPct val="0"/>
              </a:spcAft>
              <a:buClrTx/>
              <a:buFontTx/>
              <a:buNone/>
            </a:pPr>
            <a:fld id="{BED24935-015B-43F6-B72F-D6E919A6237E}" type="slidenum">
              <a:rPr lang="en-US" altLang="en-US" sz="1400" smtClean="0">
                <a:latin typeface="Times New Roman" panose="02020603050405020304" pitchFamily="18" charset="0"/>
                <a:cs typeface="DejaVu Sans" charset="0"/>
              </a:rPr>
              <a:pPr>
                <a:spcAft>
                  <a:spcPct val="0"/>
                </a:spcAft>
                <a:buClrTx/>
                <a:buFontTx/>
                <a:buNone/>
              </a:pPr>
              <a:t>1</a:t>
            </a:fld>
            <a:endParaRPr lang="en-US" altLang="en-US" sz="1400">
              <a:latin typeface="Times New Roman" panose="02020603050405020304" pitchFamily="18" charset="0"/>
              <a:cs typeface="DejaVu Sans" charset="0"/>
            </a:endParaRPr>
          </a:p>
        </p:txBody>
      </p:sp>
      <p:sp>
        <p:nvSpPr>
          <p:cNvPr id="4099" name="Footer Placeholder 3">
            <a:extLst>
              <a:ext uri="{FF2B5EF4-FFF2-40B4-BE49-F238E27FC236}">
                <a16:creationId xmlns:a16="http://schemas.microsoft.com/office/drawing/2014/main" id="{8476CAC7-9275-4C7D-BFA0-F4719C3C14E4}"/>
              </a:ext>
            </a:extLst>
          </p:cNvPr>
          <p:cNvSpPr>
            <a:spLocks noGrp="1"/>
          </p:cNvSpPr>
          <p:nvPr>
            <p:ph type="ftr" sz="quarter" idx="11"/>
          </p:nvPr>
        </p:nvSpPr>
        <p:spPr>
          <a:noFill/>
        </p:spPr>
        <p:txBody>
          <a:bodyPr/>
          <a:lstStyle>
            <a:lvl1pPr>
              <a:lnSpc>
                <a:spcPct val="93000"/>
              </a:lnSpc>
              <a:spcAft>
                <a:spcPts val="1425"/>
              </a:spcAft>
              <a:buClr>
                <a:srgbClr val="000000"/>
              </a:buClr>
              <a:buSzPct val="100000"/>
              <a:buFont typeface="Times New Roman" panose="02020603050405020304" pitchFamily="18" charset="0"/>
              <a:tabLst>
                <a:tab pos="723900" algn="l"/>
                <a:tab pos="1447800" algn="l"/>
                <a:tab pos="2171700" algn="l"/>
                <a:tab pos="2895600" algn="l"/>
              </a:tabLst>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tabLst>
                <a:tab pos="723900" algn="l"/>
                <a:tab pos="1447800" algn="l"/>
                <a:tab pos="2171700" algn="l"/>
                <a:tab pos="2895600" algn="l"/>
              </a:tabLst>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tabLst>
                <a:tab pos="723900" algn="l"/>
                <a:tab pos="1447800" algn="l"/>
                <a:tab pos="2171700" algn="l"/>
                <a:tab pos="2895600" algn="l"/>
              </a:tabLst>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sz="2000">
                <a:solidFill>
                  <a:srgbClr val="000000"/>
                </a:solidFill>
                <a:latin typeface="Arial" panose="020B0604020202020204" pitchFamily="34" charset="0"/>
                <a:cs typeface="Droid Sans Fallback" charset="0"/>
              </a:defRPr>
            </a:lvl9pPr>
          </a:lstStyle>
          <a:p>
            <a:pPr>
              <a:spcAft>
                <a:spcPct val="0"/>
              </a:spcAft>
              <a:buClrTx/>
              <a:buFontTx/>
              <a:buNone/>
            </a:pPr>
            <a:r>
              <a:rPr lang="en-US" altLang="en-US" sz="1400">
                <a:latin typeface="Times New Roman" panose="02020603050405020304" pitchFamily="18" charset="0"/>
                <a:cs typeface="DejaVu Sans" charset="0"/>
              </a:rPr>
              <a:t>Amrita Vishwa Vidhyapeetham</a:t>
            </a:r>
          </a:p>
          <a:p>
            <a:pPr>
              <a:spcAft>
                <a:spcPct val="0"/>
              </a:spcAft>
              <a:buClrTx/>
              <a:buFontTx/>
              <a:buNone/>
            </a:pPr>
            <a:r>
              <a:rPr lang="en-US" altLang="en-US" sz="1400">
                <a:latin typeface="Times New Roman" panose="02020603050405020304" pitchFamily="18" charset="0"/>
                <a:cs typeface="DejaVu Sans" charset="0"/>
              </a:rPr>
              <a:t>Amrita School of Engineering</a:t>
            </a:r>
          </a:p>
        </p:txBody>
      </p:sp>
      <p:sp>
        <p:nvSpPr>
          <p:cNvPr id="4100" name="Rectangle 1">
            <a:extLst>
              <a:ext uri="{FF2B5EF4-FFF2-40B4-BE49-F238E27FC236}">
                <a16:creationId xmlns:a16="http://schemas.microsoft.com/office/drawing/2014/main" id="{3B5F5BC2-FAEF-42BB-9157-D49C7F0D711B}"/>
              </a:ext>
            </a:extLst>
          </p:cNvPr>
          <p:cNvSpPr>
            <a:spLocks noGrp="1" noChangeArrowheads="1"/>
          </p:cNvSpPr>
          <p:nvPr>
            <p:ph type="title"/>
          </p:nvPr>
        </p:nvSpPr>
        <p:spPr>
          <a:xfrm>
            <a:off x="79730" y="301625"/>
            <a:ext cx="9070975" cy="1262063"/>
          </a:xfrm>
        </p:spPr>
        <p:txBody>
          <a:bodyPr tIns="38880"/>
          <a:lstStyle/>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ea typeface="+mj-lt"/>
                <a:cs typeface="+mj-lt"/>
              </a:rPr>
              <a:t>15CSE201 : Data Structures and Algorithms</a:t>
            </a:r>
          </a:p>
        </p:txBody>
      </p:sp>
      <p:sp>
        <p:nvSpPr>
          <p:cNvPr id="4101" name="Rectangle 2">
            <a:extLst>
              <a:ext uri="{FF2B5EF4-FFF2-40B4-BE49-F238E27FC236}">
                <a16:creationId xmlns:a16="http://schemas.microsoft.com/office/drawing/2014/main" id="{26496EB7-82D6-44E5-AC70-9788E156C8EE}"/>
              </a:ext>
            </a:extLst>
          </p:cNvPr>
          <p:cNvSpPr>
            <a:spLocks noGrp="1" noChangeArrowheads="1"/>
          </p:cNvSpPr>
          <p:nvPr>
            <p:ph type="subTitle" idx="4294967295"/>
          </p:nvPr>
        </p:nvSpPr>
        <p:spPr>
          <a:xfrm>
            <a:off x="503238" y="1768475"/>
            <a:ext cx="8869362" cy="4384675"/>
          </a:xfrm>
        </p:spPr>
        <p:txBody>
          <a:bodyPr anchor="ctr"/>
          <a:lstStyle/>
          <a:p>
            <a:pPr indent="-339725" algn="ctr" eaLnBrk="1">
              <a:spcAft>
                <a:spcPct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Lecture 14 :Graph Algorithms</a:t>
            </a:r>
          </a:p>
          <a:p>
            <a:pPr indent="-339725" algn="ctr" eaLnBrk="1">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200" dirty="0"/>
              <a:t>Ritwik M</a:t>
            </a:r>
          </a:p>
        </p:txBody>
      </p:sp>
      <p:sp>
        <p:nvSpPr>
          <p:cNvPr id="4102" name="TextBox 1">
            <a:extLst>
              <a:ext uri="{FF2B5EF4-FFF2-40B4-BE49-F238E27FC236}">
                <a16:creationId xmlns:a16="http://schemas.microsoft.com/office/drawing/2014/main" id="{9D705864-BCAE-4A79-AB84-C2572E08FB72}"/>
              </a:ext>
            </a:extLst>
          </p:cNvPr>
          <p:cNvSpPr txBox="1">
            <a:spLocks noChangeArrowheads="1"/>
          </p:cNvSpPr>
          <p:nvPr/>
        </p:nvSpPr>
        <p:spPr bwMode="auto">
          <a:xfrm>
            <a:off x="849313" y="6219825"/>
            <a:ext cx="807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solidFill>
                  <a:schemeClr val="tx1"/>
                </a:solidFill>
              </a:rPr>
              <a:t>Based on the reference materials by Prof. Goodrich and Dr. Vidhya Balasubramanian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BBDE8009-BAD0-482B-97C8-50CC65A4BC93}"/>
              </a:ext>
            </a:extLst>
          </p:cNvPr>
          <p:cNvSpPr>
            <a:spLocks noGrp="1"/>
          </p:cNvSpPr>
          <p:nvPr>
            <p:ph type="title"/>
          </p:nvPr>
        </p:nvSpPr>
        <p:spPr/>
        <p:txBody>
          <a:bodyPr/>
          <a:lstStyle/>
          <a:p>
            <a:endParaRPr lang="en-US" altLang="en-US"/>
          </a:p>
        </p:txBody>
      </p:sp>
      <p:sp>
        <p:nvSpPr>
          <p:cNvPr id="110595" name="Content Placeholder 2">
            <a:extLst>
              <a:ext uri="{FF2B5EF4-FFF2-40B4-BE49-F238E27FC236}">
                <a16:creationId xmlns:a16="http://schemas.microsoft.com/office/drawing/2014/main" id="{592C7ED1-0DF0-4597-865B-3FC4309677E1}"/>
              </a:ext>
            </a:extLst>
          </p:cNvPr>
          <p:cNvSpPr>
            <a:spLocks noGrp="1"/>
          </p:cNvSpPr>
          <p:nvPr>
            <p:ph idx="1"/>
          </p:nvPr>
        </p:nvSpPr>
        <p:spPr>
          <a:xfrm>
            <a:off x="503238" y="1768475"/>
            <a:ext cx="9185275" cy="4379913"/>
          </a:xfrm>
        </p:spPr>
        <p:txBody>
          <a:bodyPr/>
          <a:lstStyle/>
          <a:p>
            <a:r>
              <a:rPr lang="en-US" altLang="en-US" sz="2800"/>
              <a:t>Pseudocode:</a:t>
            </a:r>
            <a:endParaRPr lang="en-US" altLang="en-US" sz="2000"/>
          </a:p>
          <a:p>
            <a:r>
              <a:rPr lang="en-US" altLang="en-US" sz="2000"/>
              <a:t>Input: A non-empty connected weighted graph with vertices </a:t>
            </a:r>
            <a:r>
              <a:rPr lang="en-US" altLang="en-US" sz="2000" i="1"/>
              <a:t>V</a:t>
            </a:r>
            <a:r>
              <a:rPr lang="en-US" altLang="en-US" sz="2000"/>
              <a:t> and edges </a:t>
            </a:r>
            <a:r>
              <a:rPr lang="en-US" altLang="en-US" sz="2000" i="1"/>
              <a:t>E</a:t>
            </a:r>
            <a:r>
              <a:rPr lang="en-US" altLang="en-US" sz="2000"/>
              <a:t> (the weights can be negative).</a:t>
            </a:r>
          </a:p>
          <a:p>
            <a:r>
              <a:rPr lang="en-US" altLang="en-US" sz="2000"/>
              <a:t>Initialize: </a:t>
            </a:r>
            <a:r>
              <a:rPr lang="en-US" altLang="en-US" sz="2000" i="1"/>
              <a:t>V</a:t>
            </a:r>
            <a:r>
              <a:rPr lang="en-US" altLang="en-US" sz="2000" baseline="-25000"/>
              <a:t>new</a:t>
            </a:r>
            <a:r>
              <a:rPr lang="en-US" altLang="en-US" sz="2000"/>
              <a:t> = {</a:t>
            </a:r>
            <a:r>
              <a:rPr lang="en-US" altLang="en-US" sz="2000" i="1"/>
              <a:t>x</a:t>
            </a:r>
            <a:r>
              <a:rPr lang="en-US" altLang="en-US" sz="2000"/>
              <a:t>}, where </a:t>
            </a:r>
            <a:r>
              <a:rPr lang="en-US" altLang="en-US" sz="2000" i="1"/>
              <a:t>x</a:t>
            </a:r>
            <a:r>
              <a:rPr lang="en-US" altLang="en-US" sz="2000"/>
              <a:t> is an arbitrary node (starting point) from </a:t>
            </a:r>
            <a:r>
              <a:rPr lang="en-US" altLang="en-US" sz="2000" i="1"/>
              <a:t>V</a:t>
            </a:r>
            <a:r>
              <a:rPr lang="en-US" altLang="en-US" sz="2000"/>
              <a:t>, </a:t>
            </a:r>
            <a:r>
              <a:rPr lang="en-US" altLang="en-US" sz="2000" i="1"/>
              <a:t>E</a:t>
            </a:r>
            <a:r>
              <a:rPr lang="en-US" altLang="en-US" sz="2000" baseline="-25000"/>
              <a:t>new</a:t>
            </a:r>
            <a:r>
              <a:rPr lang="en-US" altLang="en-US" sz="2000"/>
              <a:t> = {}</a:t>
            </a:r>
          </a:p>
          <a:p>
            <a:r>
              <a:rPr lang="en-US" altLang="en-US" sz="2000"/>
              <a:t>Repeat until </a:t>
            </a:r>
            <a:r>
              <a:rPr lang="en-US" altLang="en-US" sz="2000" i="1"/>
              <a:t>V</a:t>
            </a:r>
            <a:r>
              <a:rPr lang="en-US" altLang="en-US" sz="2000" baseline="-25000"/>
              <a:t>new</a:t>
            </a:r>
            <a:r>
              <a:rPr lang="en-US" altLang="en-US" sz="2000"/>
              <a:t> = </a:t>
            </a:r>
            <a:r>
              <a:rPr lang="en-US" altLang="en-US" sz="2000" i="1"/>
              <a:t>V</a:t>
            </a:r>
            <a:r>
              <a:rPr lang="en-US" altLang="en-US" sz="2000"/>
              <a:t>:</a:t>
            </a:r>
          </a:p>
          <a:p>
            <a:pPr lvl="1"/>
            <a:r>
              <a:rPr lang="en-US" altLang="en-US" sz="1800"/>
              <a:t>Choose an edge {</a:t>
            </a:r>
            <a:r>
              <a:rPr lang="en-US" altLang="en-US" sz="1800" i="1"/>
              <a:t>u</a:t>
            </a:r>
            <a:r>
              <a:rPr lang="en-US" altLang="en-US" sz="1800"/>
              <a:t>, </a:t>
            </a:r>
            <a:r>
              <a:rPr lang="en-US" altLang="en-US" sz="1800" i="1"/>
              <a:t>v</a:t>
            </a:r>
            <a:r>
              <a:rPr lang="en-US" altLang="en-US" sz="1800"/>
              <a:t>} with minimal weight such that </a:t>
            </a:r>
            <a:r>
              <a:rPr lang="en-US" altLang="en-US" sz="1800" i="1"/>
              <a:t>u</a:t>
            </a:r>
            <a:r>
              <a:rPr lang="en-US" altLang="en-US" sz="1800"/>
              <a:t> is in </a:t>
            </a:r>
            <a:r>
              <a:rPr lang="en-US" altLang="en-US" sz="1800" i="1"/>
              <a:t>V</a:t>
            </a:r>
            <a:r>
              <a:rPr lang="en-US" altLang="en-US" sz="1800" baseline="-25000"/>
              <a:t>new</a:t>
            </a:r>
            <a:r>
              <a:rPr lang="en-US" altLang="en-US" sz="1800"/>
              <a:t> and </a:t>
            </a:r>
            <a:r>
              <a:rPr lang="en-US" altLang="en-US" sz="1800" i="1"/>
              <a:t>v</a:t>
            </a:r>
            <a:r>
              <a:rPr lang="en-US" altLang="en-US" sz="1800"/>
              <a:t> is not (if there are multiple edges with the same weight, any of them may be picked)</a:t>
            </a:r>
          </a:p>
          <a:p>
            <a:pPr lvl="1"/>
            <a:r>
              <a:rPr lang="en-US" altLang="en-US" sz="1800"/>
              <a:t>Add </a:t>
            </a:r>
            <a:r>
              <a:rPr lang="en-US" altLang="en-US" sz="1800" i="1"/>
              <a:t>v</a:t>
            </a:r>
            <a:r>
              <a:rPr lang="en-US" altLang="en-US" sz="1800"/>
              <a:t> to </a:t>
            </a:r>
            <a:r>
              <a:rPr lang="en-US" altLang="en-US" sz="1800" i="1"/>
              <a:t>V</a:t>
            </a:r>
            <a:r>
              <a:rPr lang="en-US" altLang="en-US" sz="1800" baseline="-25000"/>
              <a:t>new</a:t>
            </a:r>
            <a:r>
              <a:rPr lang="en-US" altLang="en-US" sz="1800"/>
              <a:t>, and {</a:t>
            </a:r>
            <a:r>
              <a:rPr lang="en-US" altLang="en-US" sz="1800" i="1"/>
              <a:t>u</a:t>
            </a:r>
            <a:r>
              <a:rPr lang="en-US" altLang="en-US" sz="1800"/>
              <a:t>, </a:t>
            </a:r>
            <a:r>
              <a:rPr lang="en-US" altLang="en-US" sz="1800" i="1"/>
              <a:t>v</a:t>
            </a:r>
            <a:r>
              <a:rPr lang="en-US" altLang="en-US" sz="1800"/>
              <a:t>} to </a:t>
            </a:r>
            <a:r>
              <a:rPr lang="en-US" altLang="en-US" sz="1800" i="1"/>
              <a:t>E</a:t>
            </a:r>
            <a:r>
              <a:rPr lang="en-US" altLang="en-US" sz="1800" baseline="-25000"/>
              <a:t>new</a:t>
            </a:r>
            <a:endParaRPr lang="en-US" altLang="en-US" sz="1800"/>
          </a:p>
          <a:p>
            <a:r>
              <a:rPr lang="en-US" altLang="en-US" sz="2000"/>
              <a:t>Output: </a:t>
            </a:r>
            <a:r>
              <a:rPr lang="en-US" altLang="en-US" sz="2000" i="1"/>
              <a:t>V</a:t>
            </a:r>
            <a:r>
              <a:rPr lang="en-US" altLang="en-US" sz="2000" baseline="-25000"/>
              <a:t>new</a:t>
            </a:r>
            <a:r>
              <a:rPr lang="en-US" altLang="en-US" sz="2000"/>
              <a:t> and </a:t>
            </a:r>
            <a:r>
              <a:rPr lang="en-US" altLang="en-US" sz="2000" i="1"/>
              <a:t>E</a:t>
            </a:r>
            <a:r>
              <a:rPr lang="en-US" altLang="en-US" sz="2000" baseline="-25000"/>
              <a:t>new</a:t>
            </a:r>
            <a:r>
              <a:rPr lang="en-US" altLang="en-US" sz="2000"/>
              <a:t> describe a minimal spanning tree</a:t>
            </a:r>
          </a:p>
          <a:p>
            <a:endParaRPr lang="en-US" altLang="en-US" sz="2800"/>
          </a:p>
        </p:txBody>
      </p:sp>
      <p:sp>
        <p:nvSpPr>
          <p:cNvPr id="110596" name="Date Placeholder 3">
            <a:extLst>
              <a:ext uri="{FF2B5EF4-FFF2-40B4-BE49-F238E27FC236}">
                <a16:creationId xmlns:a16="http://schemas.microsoft.com/office/drawing/2014/main" id="{3EEF1F1F-0736-4E34-A8ED-071DE9291216}"/>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63DBCD9C-FF7C-4207-8A58-7DD461EACEBE}" type="slidenum">
              <a:rPr lang="en-US" altLang="en-US" smtClean="0">
                <a:solidFill>
                  <a:srgbClr val="000000"/>
                </a:solidFill>
                <a:latin typeface="Times New Roman" panose="02020603050405020304" pitchFamily="18" charset="0"/>
                <a:cs typeface="DejaVu Sans" charset="0"/>
              </a:rPr>
              <a:pPr/>
              <a:t>9</a:t>
            </a:fld>
            <a:endParaRPr lang="en-US" altLang="en-US">
              <a:solidFill>
                <a:srgbClr val="000000"/>
              </a:solidFill>
              <a:latin typeface="Times New Roman" panose="02020603050405020304" pitchFamily="18" charset="0"/>
              <a:cs typeface="DejaVu Sans" charset="0"/>
            </a:endParaRPr>
          </a:p>
        </p:txBody>
      </p:sp>
      <p:sp>
        <p:nvSpPr>
          <p:cNvPr id="110597" name="Footer Placeholder 4">
            <a:extLst>
              <a:ext uri="{FF2B5EF4-FFF2-40B4-BE49-F238E27FC236}">
                <a16:creationId xmlns:a16="http://schemas.microsoft.com/office/drawing/2014/main" id="{DCE449D5-0D52-443E-92C5-9EBEE81DDA1E}"/>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E1D5548A-7154-42A2-8482-53A7717149A1}"/>
              </a:ext>
            </a:extLst>
          </p:cNvPr>
          <p:cNvSpPr>
            <a:spLocks noGrp="1"/>
          </p:cNvSpPr>
          <p:nvPr>
            <p:ph type="title"/>
          </p:nvPr>
        </p:nvSpPr>
        <p:spPr/>
        <p:txBody>
          <a:bodyPr/>
          <a:lstStyle/>
          <a:p>
            <a:r>
              <a:rPr lang="en-US" altLang="en-US"/>
              <a:t>Visualization</a:t>
            </a:r>
          </a:p>
        </p:txBody>
      </p:sp>
      <p:pic>
        <p:nvPicPr>
          <p:cNvPr id="111619" name="Content Placeholder 5">
            <a:extLst>
              <a:ext uri="{FF2B5EF4-FFF2-40B4-BE49-F238E27FC236}">
                <a16:creationId xmlns:a16="http://schemas.microsoft.com/office/drawing/2014/main" id="{FF64B6F6-5F20-4CAF-86C5-06DBAE951D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77913" y="1558925"/>
            <a:ext cx="7102475" cy="4735513"/>
          </a:xfrm>
        </p:spPr>
      </p:pic>
      <p:sp>
        <p:nvSpPr>
          <p:cNvPr id="111620" name="Date Placeholder 3">
            <a:extLst>
              <a:ext uri="{FF2B5EF4-FFF2-40B4-BE49-F238E27FC236}">
                <a16:creationId xmlns:a16="http://schemas.microsoft.com/office/drawing/2014/main" id="{0EDD9C30-A6DF-43E6-BB59-87495460DFD8}"/>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ED159AD5-8DC9-46F3-8A27-FD5E14343ABE}" type="slidenum">
              <a:rPr lang="en-US" altLang="en-US" smtClean="0">
                <a:solidFill>
                  <a:srgbClr val="000000"/>
                </a:solidFill>
                <a:latin typeface="Times New Roman" panose="02020603050405020304" pitchFamily="18" charset="0"/>
                <a:cs typeface="DejaVu Sans" charset="0"/>
              </a:rPr>
              <a:pPr/>
              <a:t>10</a:t>
            </a:fld>
            <a:endParaRPr lang="en-US" altLang="en-US">
              <a:solidFill>
                <a:srgbClr val="000000"/>
              </a:solidFill>
              <a:latin typeface="Times New Roman" panose="02020603050405020304" pitchFamily="18" charset="0"/>
              <a:cs typeface="DejaVu Sans" charset="0"/>
            </a:endParaRPr>
          </a:p>
        </p:txBody>
      </p:sp>
      <p:sp>
        <p:nvSpPr>
          <p:cNvPr id="111621" name="Footer Placeholder 4">
            <a:extLst>
              <a:ext uri="{FF2B5EF4-FFF2-40B4-BE49-F238E27FC236}">
                <a16:creationId xmlns:a16="http://schemas.microsoft.com/office/drawing/2014/main" id="{CEB3DCE1-30F6-457E-B218-A606F797081C}"/>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91C8469B-E3D0-4304-AE11-F3D26A454EEA}"/>
              </a:ext>
            </a:extLst>
          </p:cNvPr>
          <p:cNvSpPr>
            <a:spLocks noGrp="1"/>
          </p:cNvSpPr>
          <p:nvPr>
            <p:ph type="title"/>
          </p:nvPr>
        </p:nvSpPr>
        <p:spPr/>
        <p:txBody>
          <a:bodyPr/>
          <a:lstStyle/>
          <a:p>
            <a:r>
              <a:rPr lang="en-US" altLang="en-US"/>
              <a:t>Exercise</a:t>
            </a:r>
          </a:p>
        </p:txBody>
      </p:sp>
      <p:sp>
        <p:nvSpPr>
          <p:cNvPr id="112643" name="Content Placeholder 2">
            <a:extLst>
              <a:ext uri="{FF2B5EF4-FFF2-40B4-BE49-F238E27FC236}">
                <a16:creationId xmlns:a16="http://schemas.microsoft.com/office/drawing/2014/main" id="{3FBD5685-4B51-42B0-9E5A-D646210BCC53}"/>
              </a:ext>
            </a:extLst>
          </p:cNvPr>
          <p:cNvSpPr>
            <a:spLocks noGrp="1"/>
          </p:cNvSpPr>
          <p:nvPr>
            <p:ph idx="1"/>
          </p:nvPr>
        </p:nvSpPr>
        <p:spPr/>
        <p:txBody>
          <a:bodyPr/>
          <a:lstStyle/>
          <a:p>
            <a:r>
              <a:rPr lang="en-US" altLang="en-US"/>
              <a:t>Perform prim’s algorithm to find the minimum spanning tree for the following graph</a:t>
            </a:r>
          </a:p>
        </p:txBody>
      </p:sp>
      <p:sp>
        <p:nvSpPr>
          <p:cNvPr id="112644" name="Date Placeholder 3">
            <a:extLst>
              <a:ext uri="{FF2B5EF4-FFF2-40B4-BE49-F238E27FC236}">
                <a16:creationId xmlns:a16="http://schemas.microsoft.com/office/drawing/2014/main" id="{ED15EFD4-56ED-4A07-BDE5-D1F88B5E8C19}"/>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35C2BF70-2765-4C63-9E9C-CB1342A1E19A}" type="slidenum">
              <a:rPr lang="en-US" altLang="en-US" smtClean="0">
                <a:solidFill>
                  <a:srgbClr val="000000"/>
                </a:solidFill>
                <a:latin typeface="Times New Roman" panose="02020603050405020304" pitchFamily="18" charset="0"/>
                <a:cs typeface="DejaVu Sans" charset="0"/>
              </a:rPr>
              <a:pPr/>
              <a:t>11</a:t>
            </a:fld>
            <a:endParaRPr lang="en-US" altLang="en-US">
              <a:solidFill>
                <a:srgbClr val="000000"/>
              </a:solidFill>
              <a:latin typeface="Times New Roman" panose="02020603050405020304" pitchFamily="18" charset="0"/>
              <a:cs typeface="DejaVu Sans" charset="0"/>
            </a:endParaRPr>
          </a:p>
        </p:txBody>
      </p:sp>
      <p:sp>
        <p:nvSpPr>
          <p:cNvPr id="112645" name="Footer Placeholder 4">
            <a:extLst>
              <a:ext uri="{FF2B5EF4-FFF2-40B4-BE49-F238E27FC236}">
                <a16:creationId xmlns:a16="http://schemas.microsoft.com/office/drawing/2014/main" id="{965825C7-988B-4D89-81A2-45B220D86CD8}"/>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12646" name="Picture 6">
            <a:extLst>
              <a:ext uri="{FF2B5EF4-FFF2-40B4-BE49-F238E27FC236}">
                <a16:creationId xmlns:a16="http://schemas.microsoft.com/office/drawing/2014/main" id="{E579191C-1C5E-4AFF-AC8C-DE9DD154D8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3065463"/>
            <a:ext cx="542607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A0383337-12B7-4E72-8390-FA62C72A8E40}"/>
              </a:ext>
            </a:extLst>
          </p:cNvPr>
          <p:cNvSpPr>
            <a:spLocks noGrp="1"/>
          </p:cNvSpPr>
          <p:nvPr>
            <p:ph type="title"/>
          </p:nvPr>
        </p:nvSpPr>
        <p:spPr/>
        <p:txBody>
          <a:bodyPr/>
          <a:lstStyle/>
          <a:p>
            <a:r>
              <a:rPr lang="en-US" altLang="en-US"/>
              <a:t>Kruskal’s Algorithm</a:t>
            </a:r>
          </a:p>
        </p:txBody>
      </p:sp>
      <p:sp>
        <p:nvSpPr>
          <p:cNvPr id="113667" name="Content Placeholder 2">
            <a:extLst>
              <a:ext uri="{FF2B5EF4-FFF2-40B4-BE49-F238E27FC236}">
                <a16:creationId xmlns:a16="http://schemas.microsoft.com/office/drawing/2014/main" id="{11B45AAC-DFA7-4813-86F9-49056BAD3467}"/>
              </a:ext>
            </a:extLst>
          </p:cNvPr>
          <p:cNvSpPr>
            <a:spLocks noGrp="1"/>
          </p:cNvSpPr>
          <p:nvPr>
            <p:ph idx="1"/>
          </p:nvPr>
        </p:nvSpPr>
        <p:spPr>
          <a:xfrm>
            <a:off x="503238" y="1838325"/>
            <a:ext cx="8864600" cy="4379913"/>
          </a:xfrm>
        </p:spPr>
        <p:txBody>
          <a:bodyPr/>
          <a:lstStyle/>
          <a:p>
            <a:r>
              <a:rPr lang="en-US" altLang="en-US"/>
              <a:t>Description:</a:t>
            </a:r>
          </a:p>
          <a:p>
            <a:r>
              <a:rPr lang="en-US" altLang="en-US" sz="2400"/>
              <a:t>1. create a forest F (a set of trees), where each vertex in the graph is a separate tree</a:t>
            </a:r>
          </a:p>
          <a:p>
            <a:r>
              <a:rPr lang="en-US" altLang="en-US" sz="2400"/>
              <a:t>2. create a set S containing all the edges in the graph</a:t>
            </a:r>
          </a:p>
          <a:p>
            <a:r>
              <a:rPr lang="en-US" altLang="en-US" sz="2400"/>
              <a:t>3. 	while S is nonempty and F is not yet spanning</a:t>
            </a:r>
          </a:p>
          <a:p>
            <a:r>
              <a:rPr lang="en-US" altLang="en-US" sz="2400"/>
              <a:t>4. 			remove an edge with minimum weight from S</a:t>
            </a:r>
          </a:p>
          <a:p>
            <a:r>
              <a:rPr lang="en-US" altLang="en-US" sz="2400"/>
              <a:t>5. 			if the removed edge connects two different trees then add it to the forest F, combining two trees into a single tree</a:t>
            </a:r>
          </a:p>
        </p:txBody>
      </p:sp>
      <p:sp>
        <p:nvSpPr>
          <p:cNvPr id="113668" name="Date Placeholder 3">
            <a:extLst>
              <a:ext uri="{FF2B5EF4-FFF2-40B4-BE49-F238E27FC236}">
                <a16:creationId xmlns:a16="http://schemas.microsoft.com/office/drawing/2014/main" id="{5D26A7DD-9ED3-45D3-9493-3F01100D9877}"/>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3B810355-9F98-4E65-A6A3-D6B49C07EF23}" type="slidenum">
              <a:rPr lang="en-US" altLang="en-US" smtClean="0">
                <a:solidFill>
                  <a:srgbClr val="000000"/>
                </a:solidFill>
                <a:latin typeface="Times New Roman" panose="02020603050405020304" pitchFamily="18" charset="0"/>
                <a:cs typeface="DejaVu Sans" charset="0"/>
              </a:rPr>
              <a:pPr/>
              <a:t>12</a:t>
            </a:fld>
            <a:endParaRPr lang="en-US" altLang="en-US">
              <a:solidFill>
                <a:srgbClr val="000000"/>
              </a:solidFill>
              <a:latin typeface="Times New Roman" panose="02020603050405020304" pitchFamily="18" charset="0"/>
              <a:cs typeface="DejaVu Sans" charset="0"/>
            </a:endParaRPr>
          </a:p>
        </p:txBody>
      </p:sp>
      <p:sp>
        <p:nvSpPr>
          <p:cNvPr id="113669" name="Footer Placeholder 4">
            <a:extLst>
              <a:ext uri="{FF2B5EF4-FFF2-40B4-BE49-F238E27FC236}">
                <a16:creationId xmlns:a16="http://schemas.microsoft.com/office/drawing/2014/main" id="{A3231D6A-CAD8-4235-9857-731D7FE923AA}"/>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A0DA36B9-811E-4EC0-B84D-EB3BEC1FBAAD}"/>
              </a:ext>
            </a:extLst>
          </p:cNvPr>
          <p:cNvSpPr>
            <a:spLocks noGrp="1"/>
          </p:cNvSpPr>
          <p:nvPr>
            <p:ph type="title"/>
          </p:nvPr>
        </p:nvSpPr>
        <p:spPr/>
        <p:txBody>
          <a:bodyPr/>
          <a:lstStyle/>
          <a:p>
            <a:r>
              <a:rPr lang="en-US" altLang="en-US"/>
              <a:t>Kruskals Algorithm</a:t>
            </a:r>
          </a:p>
        </p:txBody>
      </p:sp>
      <p:pic>
        <p:nvPicPr>
          <p:cNvPr id="114691" name="Content Placeholder 6">
            <a:extLst>
              <a:ext uri="{FF2B5EF4-FFF2-40B4-BE49-F238E27FC236}">
                <a16:creationId xmlns:a16="http://schemas.microsoft.com/office/drawing/2014/main" id="{07800F5B-DEEA-4F4B-AA53-4B518B42DE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25713" y="1547813"/>
            <a:ext cx="4365625" cy="4365625"/>
          </a:xfrm>
        </p:spPr>
      </p:pic>
      <p:sp>
        <p:nvSpPr>
          <p:cNvPr id="114692" name="Date Placeholder 3">
            <a:extLst>
              <a:ext uri="{FF2B5EF4-FFF2-40B4-BE49-F238E27FC236}">
                <a16:creationId xmlns:a16="http://schemas.microsoft.com/office/drawing/2014/main" id="{D1A073B7-2992-4CD7-8591-B7A4943E3E26}"/>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9F52A7E5-22C0-4631-AC8A-33A8A3456542}" type="slidenum">
              <a:rPr lang="en-US" altLang="en-US" smtClean="0">
                <a:solidFill>
                  <a:srgbClr val="000000"/>
                </a:solidFill>
                <a:latin typeface="Times New Roman" panose="02020603050405020304" pitchFamily="18" charset="0"/>
                <a:cs typeface="DejaVu Sans" charset="0"/>
              </a:rPr>
              <a:pPr/>
              <a:t>13</a:t>
            </a:fld>
            <a:endParaRPr lang="en-US" altLang="en-US">
              <a:solidFill>
                <a:srgbClr val="000000"/>
              </a:solidFill>
              <a:latin typeface="Times New Roman" panose="02020603050405020304" pitchFamily="18" charset="0"/>
              <a:cs typeface="DejaVu Sans" charset="0"/>
            </a:endParaRPr>
          </a:p>
        </p:txBody>
      </p:sp>
      <p:sp>
        <p:nvSpPr>
          <p:cNvPr id="114693" name="Footer Placeholder 4">
            <a:extLst>
              <a:ext uri="{FF2B5EF4-FFF2-40B4-BE49-F238E27FC236}">
                <a16:creationId xmlns:a16="http://schemas.microsoft.com/office/drawing/2014/main" id="{94E43D97-D3ED-46C9-974D-60EDA4865D56}"/>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4B4D4D34-DB6E-498F-943E-5BF67968936D}"/>
              </a:ext>
            </a:extLst>
          </p:cNvPr>
          <p:cNvSpPr>
            <a:spLocks noGrp="1"/>
          </p:cNvSpPr>
          <p:nvPr>
            <p:ph type="title"/>
          </p:nvPr>
        </p:nvSpPr>
        <p:spPr/>
        <p:txBody>
          <a:bodyPr/>
          <a:lstStyle/>
          <a:p>
            <a:r>
              <a:rPr lang="en-US" altLang="en-US"/>
              <a:t>Kruskal’s Algorithm</a:t>
            </a:r>
          </a:p>
        </p:txBody>
      </p:sp>
      <p:sp>
        <p:nvSpPr>
          <p:cNvPr id="115715" name="Content Placeholder 2">
            <a:extLst>
              <a:ext uri="{FF2B5EF4-FFF2-40B4-BE49-F238E27FC236}">
                <a16:creationId xmlns:a16="http://schemas.microsoft.com/office/drawing/2014/main" id="{06364F4C-B2AA-4890-A21E-CDBEB1DF9206}"/>
              </a:ext>
            </a:extLst>
          </p:cNvPr>
          <p:cNvSpPr>
            <a:spLocks noGrp="1"/>
          </p:cNvSpPr>
          <p:nvPr>
            <p:ph idx="1"/>
          </p:nvPr>
        </p:nvSpPr>
        <p:spPr/>
        <p:txBody>
          <a:bodyPr/>
          <a:lstStyle/>
          <a:p>
            <a:r>
              <a:rPr lang="en-US" altLang="en-US"/>
              <a:t>Pseudocode:</a:t>
            </a:r>
          </a:p>
          <a:p>
            <a:pPr lvl="2"/>
            <a:r>
              <a:rPr lang="en-US" altLang="en-US"/>
              <a:t>KRUSKAL(G):</a:t>
            </a:r>
          </a:p>
          <a:p>
            <a:pPr lvl="2"/>
            <a:r>
              <a:rPr lang="en-US" altLang="en-US"/>
              <a:t>1 A = ∅</a:t>
            </a:r>
          </a:p>
          <a:p>
            <a:pPr lvl="2"/>
            <a:r>
              <a:rPr lang="en-US" altLang="en-US"/>
              <a:t>2 foreach v ∈ G.V:</a:t>
            </a:r>
          </a:p>
          <a:p>
            <a:pPr lvl="2"/>
            <a:r>
              <a:rPr lang="en-US" altLang="en-US"/>
              <a:t>3    MAKE-SET(v)</a:t>
            </a:r>
          </a:p>
          <a:p>
            <a:pPr lvl="2"/>
            <a:r>
              <a:rPr lang="en-US" altLang="en-US"/>
              <a:t>4 foreach (u, v) ordered by weight(u, v), increasing:</a:t>
            </a:r>
          </a:p>
          <a:p>
            <a:pPr lvl="2"/>
            <a:r>
              <a:rPr lang="en-US" altLang="en-US"/>
              <a:t>5    if FIND-SET(u) ≠ FIND-SET(v):</a:t>
            </a:r>
          </a:p>
          <a:p>
            <a:pPr lvl="2"/>
            <a:r>
              <a:rPr lang="en-US" altLang="en-US"/>
              <a:t>6      	 A = A ∪ {(u, v)}</a:t>
            </a:r>
          </a:p>
          <a:p>
            <a:pPr lvl="2"/>
            <a:r>
              <a:rPr lang="en-US" altLang="en-US"/>
              <a:t>7       	UNION(u, v)</a:t>
            </a:r>
          </a:p>
          <a:p>
            <a:pPr lvl="2"/>
            <a:r>
              <a:rPr lang="en-US" altLang="en-US"/>
              <a:t>8 return A</a:t>
            </a:r>
          </a:p>
        </p:txBody>
      </p:sp>
      <p:sp>
        <p:nvSpPr>
          <p:cNvPr id="115716" name="Date Placeholder 3">
            <a:extLst>
              <a:ext uri="{FF2B5EF4-FFF2-40B4-BE49-F238E27FC236}">
                <a16:creationId xmlns:a16="http://schemas.microsoft.com/office/drawing/2014/main" id="{87245E83-62ED-46F8-8C17-DA95294A5639}"/>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E9E2483E-103F-492B-A899-EB7C83D01B07}" type="slidenum">
              <a:rPr lang="en-US" altLang="en-US" smtClean="0">
                <a:solidFill>
                  <a:srgbClr val="000000"/>
                </a:solidFill>
                <a:latin typeface="Times New Roman" panose="02020603050405020304" pitchFamily="18" charset="0"/>
                <a:cs typeface="DejaVu Sans" charset="0"/>
              </a:rPr>
              <a:pPr/>
              <a:t>14</a:t>
            </a:fld>
            <a:endParaRPr lang="en-US" altLang="en-US">
              <a:solidFill>
                <a:srgbClr val="000000"/>
              </a:solidFill>
              <a:latin typeface="Times New Roman" panose="02020603050405020304" pitchFamily="18" charset="0"/>
              <a:cs typeface="DejaVu Sans" charset="0"/>
            </a:endParaRPr>
          </a:p>
        </p:txBody>
      </p:sp>
      <p:sp>
        <p:nvSpPr>
          <p:cNvPr id="115717" name="Footer Placeholder 4">
            <a:extLst>
              <a:ext uri="{FF2B5EF4-FFF2-40B4-BE49-F238E27FC236}">
                <a16:creationId xmlns:a16="http://schemas.microsoft.com/office/drawing/2014/main" id="{F9A8EFDF-E49A-4237-BD54-97AE7F859221}"/>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E8628884-B87E-4A88-BD39-0BED3F76B997}"/>
              </a:ext>
            </a:extLst>
          </p:cNvPr>
          <p:cNvSpPr>
            <a:spLocks noGrp="1"/>
          </p:cNvSpPr>
          <p:nvPr>
            <p:ph type="title"/>
          </p:nvPr>
        </p:nvSpPr>
        <p:spPr/>
        <p:txBody>
          <a:bodyPr/>
          <a:lstStyle/>
          <a:p>
            <a:r>
              <a:rPr lang="en-US" altLang="en-US"/>
              <a:t>Exercise</a:t>
            </a:r>
          </a:p>
        </p:txBody>
      </p:sp>
      <p:sp>
        <p:nvSpPr>
          <p:cNvPr id="116739" name="Content Placeholder 2">
            <a:extLst>
              <a:ext uri="{FF2B5EF4-FFF2-40B4-BE49-F238E27FC236}">
                <a16:creationId xmlns:a16="http://schemas.microsoft.com/office/drawing/2014/main" id="{A7D4F350-E417-46B1-967A-C8D1C5B751DD}"/>
              </a:ext>
            </a:extLst>
          </p:cNvPr>
          <p:cNvSpPr>
            <a:spLocks noGrp="1"/>
          </p:cNvSpPr>
          <p:nvPr>
            <p:ph idx="1"/>
          </p:nvPr>
        </p:nvSpPr>
        <p:spPr/>
        <p:txBody>
          <a:bodyPr/>
          <a:lstStyle/>
          <a:p>
            <a:r>
              <a:rPr lang="en-US" altLang="en-US"/>
              <a:t>Perform Kruskal’s algorithm to find the minimum spanning tree for the following graph.</a:t>
            </a:r>
          </a:p>
        </p:txBody>
      </p:sp>
      <p:sp>
        <p:nvSpPr>
          <p:cNvPr id="116740" name="Date Placeholder 3">
            <a:extLst>
              <a:ext uri="{FF2B5EF4-FFF2-40B4-BE49-F238E27FC236}">
                <a16:creationId xmlns:a16="http://schemas.microsoft.com/office/drawing/2014/main" id="{054C2931-B14E-4B13-9F48-CA87483E80D6}"/>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75423B49-BF87-448C-B8AE-47DD3FCC99D9}" type="slidenum">
              <a:rPr lang="en-US" altLang="en-US" smtClean="0">
                <a:solidFill>
                  <a:srgbClr val="000000"/>
                </a:solidFill>
                <a:latin typeface="Times New Roman" panose="02020603050405020304" pitchFamily="18" charset="0"/>
                <a:cs typeface="DejaVu Sans" charset="0"/>
              </a:rPr>
              <a:pPr/>
              <a:t>15</a:t>
            </a:fld>
            <a:endParaRPr lang="en-US" altLang="en-US">
              <a:solidFill>
                <a:srgbClr val="000000"/>
              </a:solidFill>
              <a:latin typeface="Times New Roman" panose="02020603050405020304" pitchFamily="18" charset="0"/>
              <a:cs typeface="DejaVu Sans" charset="0"/>
            </a:endParaRPr>
          </a:p>
        </p:txBody>
      </p:sp>
      <p:sp>
        <p:nvSpPr>
          <p:cNvPr id="116741" name="Footer Placeholder 4">
            <a:extLst>
              <a:ext uri="{FF2B5EF4-FFF2-40B4-BE49-F238E27FC236}">
                <a16:creationId xmlns:a16="http://schemas.microsoft.com/office/drawing/2014/main" id="{717B0879-6743-41EB-BA80-CBD10CB02100}"/>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16742" name="Picture 5">
            <a:extLst>
              <a:ext uri="{FF2B5EF4-FFF2-40B4-BE49-F238E27FC236}">
                <a16:creationId xmlns:a16="http://schemas.microsoft.com/office/drawing/2014/main" id="{23F32391-92BF-4C8F-9CB8-94B3850E99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046413"/>
            <a:ext cx="542607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9927E046-854B-4D63-A920-EDDF35344755}"/>
              </a:ext>
            </a:extLst>
          </p:cNvPr>
          <p:cNvSpPr>
            <a:spLocks noGrp="1"/>
          </p:cNvSpPr>
          <p:nvPr>
            <p:ph type="title"/>
          </p:nvPr>
        </p:nvSpPr>
        <p:spPr/>
        <p:txBody>
          <a:bodyPr/>
          <a:lstStyle/>
          <a:p>
            <a:r>
              <a:rPr lang="en-US" altLang="en-US"/>
              <a:t>Borůvka's algorithm</a:t>
            </a:r>
          </a:p>
        </p:txBody>
      </p:sp>
      <p:sp>
        <p:nvSpPr>
          <p:cNvPr id="117763" name="Date Placeholder 3">
            <a:extLst>
              <a:ext uri="{FF2B5EF4-FFF2-40B4-BE49-F238E27FC236}">
                <a16:creationId xmlns:a16="http://schemas.microsoft.com/office/drawing/2014/main" id="{8B3AB02B-2ECD-415C-BF5F-B3873CBF62D3}"/>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D0AAC956-36C5-47CA-BCFA-16B3651CE9FD}" type="slidenum">
              <a:rPr lang="en-US" altLang="en-US" smtClean="0">
                <a:solidFill>
                  <a:srgbClr val="000000"/>
                </a:solidFill>
                <a:latin typeface="Times New Roman" panose="02020603050405020304" pitchFamily="18" charset="0"/>
                <a:cs typeface="DejaVu Sans" charset="0"/>
              </a:rPr>
              <a:pPr/>
              <a:t>16</a:t>
            </a:fld>
            <a:endParaRPr lang="en-US" altLang="en-US">
              <a:solidFill>
                <a:srgbClr val="000000"/>
              </a:solidFill>
              <a:latin typeface="Times New Roman" panose="02020603050405020304" pitchFamily="18" charset="0"/>
              <a:cs typeface="DejaVu Sans" charset="0"/>
            </a:endParaRPr>
          </a:p>
        </p:txBody>
      </p:sp>
      <p:sp>
        <p:nvSpPr>
          <p:cNvPr id="117764" name="Footer Placeholder 4">
            <a:extLst>
              <a:ext uri="{FF2B5EF4-FFF2-40B4-BE49-F238E27FC236}">
                <a16:creationId xmlns:a16="http://schemas.microsoft.com/office/drawing/2014/main" id="{E4C0CFD6-678F-48C1-A53B-A8875A56ED67}"/>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
        <p:nvSpPr>
          <p:cNvPr id="6" name="Rectangle 2">
            <a:extLst>
              <a:ext uri="{FF2B5EF4-FFF2-40B4-BE49-F238E27FC236}">
                <a16:creationId xmlns:a16="http://schemas.microsoft.com/office/drawing/2014/main" id="{DB841596-76CC-41A0-B679-4F1B9133268D}"/>
              </a:ext>
            </a:extLst>
          </p:cNvPr>
          <p:cNvSpPr>
            <a:spLocks noGrp="1" noChangeArrowheads="1"/>
          </p:cNvSpPr>
          <p:nvPr>
            <p:ph idx="1"/>
          </p:nvPr>
        </p:nvSpPr>
        <p:spPr>
          <a:xfrm>
            <a:off x="503238" y="2111375"/>
            <a:ext cx="9123362" cy="3694113"/>
          </a:xfrm>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tIns="0" anchor="ctr">
            <a:spAutoFit/>
          </a:bodyPr>
          <a:lstStyle>
            <a:lvl1pPr>
              <a:defRPr>
                <a:solidFill>
                  <a:schemeClr val="bg1"/>
                </a:solidFill>
                <a:latin typeface="Arial" panose="020B0604020202020204" pitchFamily="34" charset="0"/>
                <a:ea typeface="Droid Sans Fallback" charset="0"/>
                <a:cs typeface="Droid Sans Fallback" charset="0"/>
              </a:defRPr>
            </a:lvl1pPr>
            <a:lvl2pPr>
              <a:defRPr>
                <a:solidFill>
                  <a:schemeClr val="bg1"/>
                </a:solidFill>
                <a:latin typeface="Arial" panose="020B0604020202020204" pitchFamily="34" charset="0"/>
                <a:ea typeface="Droid Sans Fallback" charset="0"/>
                <a:cs typeface="Droid Sans Fallback" charset="0"/>
              </a:defRPr>
            </a:lvl2pPr>
            <a:lvl3pPr>
              <a:defRPr>
                <a:solidFill>
                  <a:schemeClr val="bg1"/>
                </a:solidFill>
                <a:latin typeface="Arial" panose="020B0604020202020204" pitchFamily="34" charset="0"/>
                <a:ea typeface="Droid Sans Fallback" charset="0"/>
                <a:cs typeface="Droid Sans Fallback" charset="0"/>
              </a:defRPr>
            </a:lvl3pPr>
            <a:lvl4pPr>
              <a:defRPr>
                <a:solidFill>
                  <a:schemeClr val="bg1"/>
                </a:solidFill>
                <a:latin typeface="Arial" panose="020B0604020202020204" pitchFamily="34" charset="0"/>
                <a:ea typeface="Droid Sans Fallback" charset="0"/>
                <a:cs typeface="Droid Sans Fallback" charset="0"/>
              </a:defRPr>
            </a:lvl4pPr>
            <a:lvl5pPr>
              <a:defRPr>
                <a:solidFill>
                  <a:schemeClr val="bg1"/>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marL="0" indent="0">
              <a:lnSpc>
                <a:spcPct val="100000"/>
              </a:lnSpc>
              <a:spcAft>
                <a:spcPct val="0"/>
              </a:spcAft>
              <a:buClrTx/>
              <a:buSzTx/>
              <a:buFontTx/>
              <a:buNone/>
              <a:defRPr/>
            </a:pPr>
            <a:r>
              <a:rPr lang="en-GB" sz="2400" dirty="0" err="1">
                <a:solidFill>
                  <a:srgbClr val="000000"/>
                </a:solidFill>
                <a:latin typeface="+mj-lt"/>
                <a:cs typeface="Consolas" panose="020B0609020204030204" pitchFamily="49" charset="0"/>
              </a:rPr>
              <a:t>boruvkaAlgorithm</a:t>
            </a:r>
            <a:r>
              <a:rPr lang="en-GB" sz="2400" dirty="0">
                <a:solidFill>
                  <a:srgbClr val="000000"/>
                </a:solidFill>
                <a:latin typeface="+mj-lt"/>
                <a:cs typeface="Consolas" panose="020B0609020204030204" pitchFamily="49" charset="0"/>
              </a:rPr>
              <a:t>(graph, weight)</a:t>
            </a:r>
            <a:endParaRPr lang="en-GB" sz="2000" dirty="0">
              <a:latin typeface="+mj-lt"/>
            </a:endParaRPr>
          </a:p>
          <a:p>
            <a:pPr marL="0" indent="0">
              <a:lnSpc>
                <a:spcPct val="100000"/>
              </a:lnSpc>
              <a:spcAft>
                <a:spcPct val="0"/>
              </a:spcAft>
              <a:buClrTx/>
              <a:buSzTx/>
              <a:buFontTx/>
              <a:buNone/>
              <a:defRPr/>
            </a:pPr>
            <a:r>
              <a:rPr lang="en-GB" sz="2400" dirty="0">
                <a:solidFill>
                  <a:srgbClr val="000000"/>
                </a:solidFill>
                <a:latin typeface="+mj-lt"/>
                <a:cs typeface="Consolas" panose="020B0609020204030204" pitchFamily="49" charset="0"/>
              </a:rPr>
              <a:t>  </a:t>
            </a:r>
            <a:r>
              <a:rPr lang="en-GB" sz="2400" dirty="0" err="1">
                <a:solidFill>
                  <a:srgbClr val="000000"/>
                </a:solidFill>
                <a:latin typeface="+mj-lt"/>
                <a:cs typeface="Consolas" panose="020B0609020204030204" pitchFamily="49" charset="0"/>
              </a:rPr>
              <a:t>SpanningTree</a:t>
            </a:r>
            <a:r>
              <a:rPr lang="en-GB" sz="2400" dirty="0">
                <a:solidFill>
                  <a:srgbClr val="000000"/>
                </a:solidFill>
                <a:latin typeface="+mj-lt"/>
                <a:cs typeface="Consolas" panose="020B0609020204030204" pitchFamily="49" charset="0"/>
              </a:rPr>
              <a:t> tree </a:t>
            </a:r>
            <a:r>
              <a:rPr lang="en-GB" sz="2400" dirty="0">
                <a:solidFill>
                  <a:srgbClr val="008200"/>
                </a:solidFill>
                <a:latin typeface="+mj-lt"/>
                <a:cs typeface="Consolas" panose="020B0609020204030204" pitchFamily="49" charset="0"/>
              </a:rPr>
              <a:t>//spanning tree</a:t>
            </a:r>
            <a:endParaRPr lang="en-GB" sz="2000" dirty="0">
              <a:latin typeface="+mj-lt"/>
            </a:endParaRPr>
          </a:p>
          <a:p>
            <a:pPr marL="0" indent="0">
              <a:lnSpc>
                <a:spcPct val="100000"/>
              </a:lnSpc>
              <a:spcAft>
                <a:spcPct val="0"/>
              </a:spcAft>
              <a:buClrTx/>
              <a:buSzTx/>
              <a:buFontTx/>
              <a:buNone/>
              <a:defRPr/>
            </a:pPr>
            <a:r>
              <a:rPr lang="en-GB" sz="2400" dirty="0">
                <a:solidFill>
                  <a:srgbClr val="5C5C5C"/>
                </a:solidFill>
                <a:latin typeface="+mj-lt"/>
                <a:cs typeface="Consolas" panose="020B0609020204030204" pitchFamily="49" charset="0"/>
              </a:rPr>
              <a:t>  </a:t>
            </a:r>
            <a:r>
              <a:rPr lang="en-GB" sz="2400" dirty="0">
                <a:solidFill>
                  <a:srgbClr val="000000"/>
                </a:solidFill>
                <a:latin typeface="+mj-lt"/>
                <a:cs typeface="Consolas" panose="020B0609020204030204" pitchFamily="49" charset="0"/>
              </a:rPr>
              <a:t>components = </a:t>
            </a:r>
            <a:r>
              <a:rPr lang="en-GB" sz="2400" dirty="0" err="1">
                <a:solidFill>
                  <a:srgbClr val="000000"/>
                </a:solidFill>
                <a:latin typeface="+mj-lt"/>
                <a:cs typeface="Consolas" panose="020B0609020204030204" pitchFamily="49" charset="0"/>
              </a:rPr>
              <a:t>graph.vertices</a:t>
            </a:r>
            <a:r>
              <a:rPr lang="en-GB" sz="2400" dirty="0">
                <a:solidFill>
                  <a:srgbClr val="000000"/>
                </a:solidFill>
                <a:latin typeface="+mj-lt"/>
                <a:cs typeface="Consolas" panose="020B0609020204030204" pitchFamily="49" charset="0"/>
              </a:rPr>
              <a:t> </a:t>
            </a:r>
            <a:r>
              <a:rPr lang="en-GB" sz="2400" dirty="0">
                <a:solidFill>
                  <a:srgbClr val="008200"/>
                </a:solidFill>
                <a:latin typeface="+mj-lt"/>
                <a:cs typeface="Consolas" panose="020B0609020204030204" pitchFamily="49" charset="0"/>
              </a:rPr>
              <a:t>//at the beginning every </a:t>
            </a:r>
          </a:p>
          <a:p>
            <a:pPr marL="0" indent="0">
              <a:lnSpc>
                <a:spcPct val="100000"/>
              </a:lnSpc>
              <a:spcAft>
                <a:spcPct val="0"/>
              </a:spcAft>
              <a:buClrTx/>
              <a:buSzTx/>
              <a:buFontTx/>
              <a:buNone/>
              <a:defRPr/>
            </a:pPr>
            <a:r>
              <a:rPr lang="en-GB" sz="2400" dirty="0">
                <a:solidFill>
                  <a:srgbClr val="008200"/>
                </a:solidFill>
                <a:latin typeface="+mj-lt"/>
                <a:cs typeface="Consolas" panose="020B0609020204030204" pitchFamily="49" charset="0"/>
              </a:rPr>
              <a:t>										vertex is a component</a:t>
            </a:r>
            <a:endParaRPr lang="en-GB" sz="2000" dirty="0">
              <a:latin typeface="+mj-lt"/>
            </a:endParaRPr>
          </a:p>
          <a:p>
            <a:pPr marL="0" indent="0">
              <a:lnSpc>
                <a:spcPct val="100000"/>
              </a:lnSpc>
              <a:spcAft>
                <a:spcPct val="0"/>
              </a:spcAft>
              <a:buClrTx/>
              <a:buSzTx/>
              <a:buFontTx/>
              <a:buNone/>
              <a:defRPr/>
            </a:pPr>
            <a:r>
              <a:rPr lang="en-GB" sz="2400" dirty="0">
                <a:solidFill>
                  <a:srgbClr val="5C5C5C"/>
                </a:solidFill>
                <a:latin typeface="+mj-lt"/>
                <a:cs typeface="Consolas" panose="020B0609020204030204" pitchFamily="49" charset="0"/>
              </a:rPr>
              <a:t>  </a:t>
            </a:r>
            <a:r>
              <a:rPr lang="en-GB" sz="2400" b="1" dirty="0">
                <a:solidFill>
                  <a:srgbClr val="006699"/>
                </a:solidFill>
                <a:latin typeface="+mj-lt"/>
                <a:cs typeface="Consolas" panose="020B0609020204030204" pitchFamily="49" charset="0"/>
              </a:rPr>
              <a:t>while</a:t>
            </a:r>
            <a:r>
              <a:rPr lang="en-GB" sz="2400" dirty="0">
                <a:solidFill>
                  <a:srgbClr val="000000"/>
                </a:solidFill>
                <a:latin typeface="+mj-lt"/>
                <a:cs typeface="Consolas" panose="020B0609020204030204" pitchFamily="49" charset="0"/>
              </a:rPr>
              <a:t> </a:t>
            </a:r>
            <a:r>
              <a:rPr lang="en-GB" sz="2400" dirty="0" err="1">
                <a:solidFill>
                  <a:srgbClr val="000000"/>
                </a:solidFill>
                <a:latin typeface="+mj-lt"/>
                <a:cs typeface="Consolas" panose="020B0609020204030204" pitchFamily="49" charset="0"/>
              </a:rPr>
              <a:t>components.size</a:t>
            </a:r>
            <a:r>
              <a:rPr lang="en-GB" sz="2400" dirty="0">
                <a:solidFill>
                  <a:srgbClr val="000000"/>
                </a:solidFill>
                <a:latin typeface="+mj-lt"/>
                <a:cs typeface="Consolas" panose="020B0609020204030204" pitchFamily="49" charset="0"/>
              </a:rPr>
              <a:t> &gt; </a:t>
            </a:r>
            <a:r>
              <a:rPr lang="en-GB" sz="2400" dirty="0">
                <a:solidFill>
                  <a:srgbClr val="009900"/>
                </a:solidFill>
                <a:latin typeface="+mj-lt"/>
                <a:cs typeface="Consolas" panose="020B0609020204030204" pitchFamily="49" charset="0"/>
              </a:rPr>
              <a:t>1</a:t>
            </a:r>
            <a:r>
              <a:rPr lang="en-GB" sz="2400" dirty="0">
                <a:solidFill>
                  <a:srgbClr val="000000"/>
                </a:solidFill>
                <a:latin typeface="+mj-lt"/>
                <a:cs typeface="Consolas" panose="020B0609020204030204" pitchFamily="49" charset="0"/>
              </a:rPr>
              <a:t> </a:t>
            </a:r>
            <a:r>
              <a:rPr lang="en-GB" sz="2400" b="1" dirty="0">
                <a:solidFill>
                  <a:srgbClr val="006699"/>
                </a:solidFill>
                <a:latin typeface="+mj-lt"/>
                <a:cs typeface="Consolas" panose="020B0609020204030204" pitchFamily="49" charset="0"/>
              </a:rPr>
              <a:t>do</a:t>
            </a:r>
            <a:endParaRPr lang="en-GB" sz="2000" dirty="0">
              <a:latin typeface="+mj-lt"/>
            </a:endParaRPr>
          </a:p>
          <a:p>
            <a:pPr marL="0" indent="0">
              <a:lnSpc>
                <a:spcPct val="100000"/>
              </a:lnSpc>
              <a:spcAft>
                <a:spcPct val="0"/>
              </a:spcAft>
              <a:buClrTx/>
              <a:buSzTx/>
              <a:buFontTx/>
              <a:buNone/>
              <a:defRPr/>
            </a:pPr>
            <a:r>
              <a:rPr lang="en-GB" sz="2400" dirty="0">
                <a:solidFill>
                  <a:srgbClr val="5C5C5C"/>
                </a:solidFill>
                <a:latin typeface="+mj-lt"/>
                <a:cs typeface="Consolas" panose="020B0609020204030204" pitchFamily="49" charset="0"/>
              </a:rPr>
              <a:t>      </a:t>
            </a:r>
            <a:r>
              <a:rPr lang="en-GB" sz="2400" b="1" dirty="0">
                <a:solidFill>
                  <a:srgbClr val="006699"/>
                </a:solidFill>
                <a:latin typeface="+mj-lt"/>
                <a:cs typeface="Consolas" panose="020B0609020204030204" pitchFamily="49" charset="0"/>
              </a:rPr>
              <a:t>for</a:t>
            </a:r>
            <a:r>
              <a:rPr lang="en-GB" sz="2400" dirty="0">
                <a:solidFill>
                  <a:srgbClr val="000000"/>
                </a:solidFill>
                <a:latin typeface="+mj-lt"/>
                <a:cs typeface="Consolas" panose="020B0609020204030204" pitchFamily="49" charset="0"/>
              </a:rPr>
              <a:t> each component in components</a:t>
            </a:r>
            <a:endParaRPr lang="en-GB" sz="2000" dirty="0">
              <a:latin typeface="+mj-lt"/>
            </a:endParaRPr>
          </a:p>
          <a:p>
            <a:pPr marL="0" indent="0">
              <a:lnSpc>
                <a:spcPct val="100000"/>
              </a:lnSpc>
              <a:spcAft>
                <a:spcPct val="0"/>
              </a:spcAft>
              <a:buClrTx/>
              <a:buSzTx/>
              <a:buFontTx/>
              <a:buNone/>
              <a:defRPr/>
            </a:pPr>
            <a:r>
              <a:rPr lang="en-GB" sz="2400" dirty="0">
                <a:solidFill>
                  <a:srgbClr val="5C5C5C"/>
                </a:solidFill>
                <a:latin typeface="+mj-lt"/>
                <a:cs typeface="Consolas" panose="020B0609020204030204" pitchFamily="49" charset="0"/>
              </a:rPr>
              <a:t>           </a:t>
            </a:r>
            <a:r>
              <a:rPr lang="en-GB" sz="2400" dirty="0">
                <a:solidFill>
                  <a:srgbClr val="000000"/>
                </a:solidFill>
                <a:latin typeface="+mj-lt"/>
                <a:cs typeface="Consolas" panose="020B0609020204030204" pitchFamily="49" charset="0"/>
              </a:rPr>
              <a:t>edge e = </a:t>
            </a:r>
            <a:r>
              <a:rPr lang="en-GB" sz="2400" dirty="0" err="1">
                <a:solidFill>
                  <a:srgbClr val="000000"/>
                </a:solidFill>
                <a:latin typeface="+mj-lt"/>
                <a:cs typeface="Consolas" panose="020B0609020204030204" pitchFamily="49" charset="0"/>
              </a:rPr>
              <a:t>connectWithMinimalEdge</a:t>
            </a:r>
            <a:r>
              <a:rPr lang="en-GB" sz="2400" dirty="0">
                <a:solidFill>
                  <a:srgbClr val="000000"/>
                </a:solidFill>
                <a:latin typeface="+mj-lt"/>
                <a:cs typeface="Consolas" panose="020B0609020204030204" pitchFamily="49" charset="0"/>
              </a:rPr>
              <a:t>(component, weight)</a:t>
            </a:r>
            <a:br>
              <a:rPr lang="en-GB" sz="2400" dirty="0">
                <a:solidFill>
                  <a:srgbClr val="000000"/>
                </a:solidFill>
                <a:latin typeface="+mj-lt"/>
                <a:cs typeface="Consolas" panose="020B0609020204030204" pitchFamily="49" charset="0"/>
              </a:rPr>
            </a:br>
            <a:r>
              <a:rPr lang="en-GB" sz="2400" dirty="0">
                <a:solidFill>
                  <a:srgbClr val="000000"/>
                </a:solidFill>
                <a:latin typeface="+mj-lt"/>
                <a:cs typeface="Consolas" panose="020B0609020204030204" pitchFamily="49" charset="0"/>
              </a:rPr>
              <a:t>		 </a:t>
            </a:r>
            <a:r>
              <a:rPr lang="en-GB" sz="2400" dirty="0">
                <a:solidFill>
                  <a:srgbClr val="008200"/>
                </a:solidFill>
                <a:latin typeface="+mj-lt"/>
                <a:cs typeface="Consolas" panose="020B0609020204030204" pitchFamily="49" charset="0"/>
              </a:rPr>
              <a:t>//connect with some other component using a minimal edge</a:t>
            </a:r>
            <a:endParaRPr lang="en-GB" sz="2000" dirty="0">
              <a:latin typeface="+mj-lt"/>
            </a:endParaRPr>
          </a:p>
          <a:p>
            <a:pPr marL="0" indent="0">
              <a:lnSpc>
                <a:spcPct val="100000"/>
              </a:lnSpc>
              <a:spcAft>
                <a:spcPct val="0"/>
              </a:spcAft>
              <a:buClrTx/>
              <a:buSzTx/>
              <a:buFontTx/>
              <a:buNone/>
              <a:defRPr/>
            </a:pPr>
            <a:r>
              <a:rPr lang="en-GB" sz="2400" dirty="0">
                <a:solidFill>
                  <a:srgbClr val="000000"/>
                </a:solidFill>
                <a:latin typeface="+mj-lt"/>
                <a:cs typeface="Consolas" panose="020B0609020204030204" pitchFamily="49" charset="0"/>
              </a:rPr>
              <a:t>		</a:t>
            </a:r>
            <a:r>
              <a:rPr lang="en-GB" sz="2400" dirty="0" err="1">
                <a:solidFill>
                  <a:srgbClr val="000000"/>
                </a:solidFill>
                <a:latin typeface="+mj-lt"/>
                <a:cs typeface="Consolas" panose="020B0609020204030204" pitchFamily="49" charset="0"/>
              </a:rPr>
              <a:t>tree.add</a:t>
            </a:r>
            <a:r>
              <a:rPr lang="en-GB" sz="2400" dirty="0">
                <a:solidFill>
                  <a:srgbClr val="000000"/>
                </a:solidFill>
                <a:latin typeface="+mj-lt"/>
                <a:cs typeface="Consolas" panose="020B0609020204030204" pitchFamily="49" charset="0"/>
              </a:rPr>
              <a:t>(e) </a:t>
            </a:r>
            <a:r>
              <a:rPr lang="en-GB" sz="2400" dirty="0">
                <a:solidFill>
                  <a:srgbClr val="008200"/>
                </a:solidFill>
                <a:latin typeface="+mj-lt"/>
                <a:cs typeface="Consolas" panose="020B0609020204030204" pitchFamily="49" charset="0"/>
              </a:rPr>
              <a:t>//add the edge into the spanning tree</a:t>
            </a:r>
            <a:endParaRPr lang="en-GB" sz="2000" dirty="0">
              <a:latin typeface="+mj-lt"/>
            </a:endParaRPr>
          </a:p>
          <a:p>
            <a:pPr marL="0" indent="0">
              <a:lnSpc>
                <a:spcPct val="100000"/>
              </a:lnSpc>
              <a:spcAft>
                <a:spcPct val="0"/>
              </a:spcAft>
              <a:buClrTx/>
              <a:buSzTx/>
              <a:buFontTx/>
              <a:buNone/>
              <a:defRPr/>
            </a:pPr>
            <a:r>
              <a:rPr lang="en-GB" sz="2400" b="1" dirty="0">
                <a:solidFill>
                  <a:srgbClr val="006699"/>
                </a:solidFill>
                <a:latin typeface="+mj-lt"/>
                <a:cs typeface="Consolas" panose="020B0609020204030204" pitchFamily="49" charset="0"/>
              </a:rPr>
              <a:t>		return</a:t>
            </a:r>
            <a:r>
              <a:rPr lang="en-GB" sz="2400" dirty="0">
                <a:solidFill>
                  <a:srgbClr val="000000"/>
                </a:solidFill>
                <a:latin typeface="+mj-lt"/>
                <a:cs typeface="Consolas" panose="020B0609020204030204" pitchFamily="49" charset="0"/>
              </a:rPr>
              <a:t> tree   </a:t>
            </a:r>
            <a:r>
              <a:rPr lang="en-GB" sz="1000" dirty="0">
                <a:solidFill>
                  <a:srgbClr val="000000"/>
                </a:solidFill>
                <a:latin typeface="+mj-lt"/>
                <a:cs typeface="Consolas" panose="020B0609020204030204" pitchFamily="49" charset="0"/>
              </a:rPr>
              <a:t> </a:t>
            </a:r>
            <a:endParaRPr lang="en-GB" sz="18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4A3899A2-A121-4292-8303-C6674B21BF46}"/>
              </a:ext>
            </a:extLst>
          </p:cNvPr>
          <p:cNvSpPr>
            <a:spLocks noGrp="1"/>
          </p:cNvSpPr>
          <p:nvPr>
            <p:ph type="title"/>
          </p:nvPr>
        </p:nvSpPr>
        <p:spPr/>
        <p:txBody>
          <a:bodyPr/>
          <a:lstStyle/>
          <a:p>
            <a:r>
              <a:rPr lang="en-US" altLang="en-US"/>
              <a:t>Example</a:t>
            </a:r>
          </a:p>
        </p:txBody>
      </p:sp>
      <p:sp>
        <p:nvSpPr>
          <p:cNvPr id="118787" name="Content Placeholder 2">
            <a:extLst>
              <a:ext uri="{FF2B5EF4-FFF2-40B4-BE49-F238E27FC236}">
                <a16:creationId xmlns:a16="http://schemas.microsoft.com/office/drawing/2014/main" id="{40B4668A-AB67-4061-8AA7-3BAA3548655B}"/>
              </a:ext>
            </a:extLst>
          </p:cNvPr>
          <p:cNvSpPr>
            <a:spLocks noGrp="1"/>
          </p:cNvSpPr>
          <p:nvPr>
            <p:ph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sz="1600"/>
              <a:t>Source: wiki</a:t>
            </a:r>
          </a:p>
        </p:txBody>
      </p:sp>
      <p:sp>
        <p:nvSpPr>
          <p:cNvPr id="118788" name="Date Placeholder 3">
            <a:extLst>
              <a:ext uri="{FF2B5EF4-FFF2-40B4-BE49-F238E27FC236}">
                <a16:creationId xmlns:a16="http://schemas.microsoft.com/office/drawing/2014/main" id="{50B4F2CA-3CEF-4CB6-B4D3-3F1EE1D26C97}"/>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FDAC451F-D1DA-41F3-8091-FC244BFBCFB3}" type="slidenum">
              <a:rPr lang="en-US" altLang="en-US" smtClean="0">
                <a:solidFill>
                  <a:srgbClr val="000000"/>
                </a:solidFill>
                <a:latin typeface="Times New Roman" panose="02020603050405020304" pitchFamily="18" charset="0"/>
                <a:cs typeface="DejaVu Sans" charset="0"/>
              </a:rPr>
              <a:pPr/>
              <a:t>17</a:t>
            </a:fld>
            <a:endParaRPr lang="en-US" altLang="en-US">
              <a:solidFill>
                <a:srgbClr val="000000"/>
              </a:solidFill>
              <a:latin typeface="Times New Roman" panose="02020603050405020304" pitchFamily="18" charset="0"/>
              <a:cs typeface="DejaVu Sans" charset="0"/>
            </a:endParaRPr>
          </a:p>
        </p:txBody>
      </p:sp>
      <p:sp>
        <p:nvSpPr>
          <p:cNvPr id="118789" name="Footer Placeholder 4">
            <a:extLst>
              <a:ext uri="{FF2B5EF4-FFF2-40B4-BE49-F238E27FC236}">
                <a16:creationId xmlns:a16="http://schemas.microsoft.com/office/drawing/2014/main" id="{5902A853-B55F-415F-99F3-12240A326918}"/>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18790" name="Picture 5">
            <a:extLst>
              <a:ext uri="{FF2B5EF4-FFF2-40B4-BE49-F238E27FC236}">
                <a16:creationId xmlns:a16="http://schemas.microsoft.com/office/drawing/2014/main" id="{77BBDB8C-B44D-4AEF-8183-04740992F02C}"/>
              </a:ext>
            </a:extLst>
          </p:cNvPr>
          <p:cNvPicPr>
            <a:picLocks noChangeAspect="1"/>
          </p:cNvPicPr>
          <p:nvPr/>
        </p:nvPicPr>
        <p:blipFill>
          <a:blip r:embed="rId2">
            <a:extLst>
              <a:ext uri="{28A0092B-C50C-407E-A947-70E740481C1C}">
                <a14:useLocalDpi xmlns:a14="http://schemas.microsoft.com/office/drawing/2010/main" val="0"/>
              </a:ext>
            </a:extLst>
          </a:blip>
          <a:srcRect b="64146"/>
          <a:stretch>
            <a:fillRect/>
          </a:stretch>
        </p:blipFill>
        <p:spPr bwMode="auto">
          <a:xfrm>
            <a:off x="1230313" y="1747838"/>
            <a:ext cx="698341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9EE20BDB-6F8C-41B7-9D08-B4B41298A733}"/>
              </a:ext>
            </a:extLst>
          </p:cNvPr>
          <p:cNvSpPr>
            <a:spLocks noGrp="1"/>
          </p:cNvSpPr>
          <p:nvPr>
            <p:ph type="title"/>
          </p:nvPr>
        </p:nvSpPr>
        <p:spPr/>
        <p:txBody>
          <a:bodyPr/>
          <a:lstStyle/>
          <a:p>
            <a:r>
              <a:rPr lang="en-US" altLang="en-US"/>
              <a:t>Example cont.</a:t>
            </a:r>
          </a:p>
        </p:txBody>
      </p:sp>
      <p:pic>
        <p:nvPicPr>
          <p:cNvPr id="119811" name="Content Placeholder 5">
            <a:extLst>
              <a:ext uri="{FF2B5EF4-FFF2-40B4-BE49-F238E27FC236}">
                <a16:creationId xmlns:a16="http://schemas.microsoft.com/office/drawing/2014/main" id="{3F4BE66D-9B20-4D2A-9FC5-CB9962A8C5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7224" b="33202"/>
          <a:stretch>
            <a:fillRect/>
          </a:stretch>
        </p:blipFill>
        <p:spPr>
          <a:xfrm>
            <a:off x="1535113" y="2332038"/>
            <a:ext cx="6532562" cy="3276600"/>
          </a:xfrm>
        </p:spPr>
      </p:pic>
      <p:sp>
        <p:nvSpPr>
          <p:cNvPr id="119812" name="Date Placeholder 3">
            <a:extLst>
              <a:ext uri="{FF2B5EF4-FFF2-40B4-BE49-F238E27FC236}">
                <a16:creationId xmlns:a16="http://schemas.microsoft.com/office/drawing/2014/main" id="{020B3401-2422-4334-AD54-777F7AA1A09E}"/>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1B3FB7B8-A343-42F2-A06F-CBFDF54D5785}" type="slidenum">
              <a:rPr lang="en-US" altLang="en-US" smtClean="0">
                <a:solidFill>
                  <a:srgbClr val="000000"/>
                </a:solidFill>
                <a:latin typeface="Times New Roman" panose="02020603050405020304" pitchFamily="18" charset="0"/>
                <a:cs typeface="DejaVu Sans" charset="0"/>
              </a:rPr>
              <a:pPr/>
              <a:t>18</a:t>
            </a:fld>
            <a:endParaRPr lang="en-US" altLang="en-US">
              <a:solidFill>
                <a:srgbClr val="000000"/>
              </a:solidFill>
              <a:latin typeface="Times New Roman" panose="02020603050405020304" pitchFamily="18" charset="0"/>
              <a:cs typeface="DejaVu Sans" charset="0"/>
            </a:endParaRPr>
          </a:p>
        </p:txBody>
      </p:sp>
      <p:sp>
        <p:nvSpPr>
          <p:cNvPr id="119813" name="Footer Placeholder 4">
            <a:extLst>
              <a:ext uri="{FF2B5EF4-FFF2-40B4-BE49-F238E27FC236}">
                <a16:creationId xmlns:a16="http://schemas.microsoft.com/office/drawing/2014/main" id="{8C405201-D800-47AC-935F-5FBC1AF795CD}"/>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
        <p:nvSpPr>
          <p:cNvPr id="119814" name="Content Placeholder 2">
            <a:extLst>
              <a:ext uri="{FF2B5EF4-FFF2-40B4-BE49-F238E27FC236}">
                <a16:creationId xmlns:a16="http://schemas.microsoft.com/office/drawing/2014/main" id="{D7B4F44A-8993-4E17-8114-BE8E73588B1D}"/>
              </a:ext>
            </a:extLst>
          </p:cNvPr>
          <p:cNvSpPr txBox="1">
            <a:spLocks/>
          </p:cNvSpPr>
          <p:nvPr/>
        </p:nvSpPr>
        <p:spPr bwMode="auto">
          <a:xfrm>
            <a:off x="503238" y="1768475"/>
            <a:ext cx="8864600"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Source: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F27B-42AF-4CA1-B465-4A54AEABCDF8}"/>
              </a:ext>
            </a:extLst>
          </p:cNvPr>
          <p:cNvSpPr>
            <a:spLocks noGrp="1"/>
          </p:cNvSpPr>
          <p:nvPr>
            <p:ph type="title"/>
          </p:nvPr>
        </p:nvSpPr>
        <p:spPr/>
        <p:txBody>
          <a:bodyPr/>
          <a:lstStyle/>
          <a:p>
            <a:r>
              <a:rPr lang="en-US" dirty="0"/>
              <a:t>Introduction</a:t>
            </a:r>
          </a:p>
        </p:txBody>
      </p:sp>
      <p:sp>
        <p:nvSpPr>
          <p:cNvPr id="3" name="Date Placeholder 2">
            <a:extLst>
              <a:ext uri="{FF2B5EF4-FFF2-40B4-BE49-F238E27FC236}">
                <a16:creationId xmlns:a16="http://schemas.microsoft.com/office/drawing/2014/main" id="{2B78F346-3BD2-4FB5-9A67-B1D0DFAACF83}"/>
              </a:ext>
            </a:extLst>
          </p:cNvPr>
          <p:cNvSpPr>
            <a:spLocks noGrp="1"/>
          </p:cNvSpPr>
          <p:nvPr>
            <p:ph type="dt" idx="10"/>
          </p:nvPr>
        </p:nvSpPr>
        <p:spPr/>
        <p:txBody>
          <a:bodyPr/>
          <a:lstStyle/>
          <a:p>
            <a:pPr>
              <a:defRPr/>
            </a:pPr>
            <a:fld id="{87CF2CD1-B377-465A-B730-70EBEA9CEA5A}" type="slidenum">
              <a:rPr lang="en-US"/>
              <a:pPr>
                <a:defRPr/>
              </a:pPr>
              <a:t>‹#›</a:t>
            </a:fld>
            <a:endParaRPr lang="en-US"/>
          </a:p>
        </p:txBody>
      </p:sp>
      <p:sp>
        <p:nvSpPr>
          <p:cNvPr id="4" name="Footer Placeholder 3">
            <a:extLst>
              <a:ext uri="{FF2B5EF4-FFF2-40B4-BE49-F238E27FC236}">
                <a16:creationId xmlns:a16="http://schemas.microsoft.com/office/drawing/2014/main" id="{9E532DF2-8A87-4D16-870A-363B3B1AC666}"/>
              </a:ext>
            </a:extLst>
          </p:cNvPr>
          <p:cNvSpPr>
            <a:spLocks noGrp="1"/>
          </p:cNvSpPr>
          <p:nvPr>
            <p:ph type="ftr" idx="11"/>
          </p:nvPr>
        </p:nvSpPr>
        <p:spPr/>
        <p:txBody>
          <a:bodyPr/>
          <a:lstStyle/>
          <a:p>
            <a:pPr>
              <a:defRPr/>
            </a:pPr>
            <a:r>
              <a:rPr lang="en-US"/>
              <a:t>Amrita Vishwa Vidhyapeetham</a:t>
            </a:r>
          </a:p>
          <a:p>
            <a:pPr>
              <a:defRPr/>
            </a:pPr>
            <a:r>
              <a:rPr lang="en-US"/>
              <a:t>Amrita School of Engineering</a:t>
            </a:r>
          </a:p>
        </p:txBody>
      </p:sp>
      <p:sp>
        <p:nvSpPr>
          <p:cNvPr id="6" name="Content Placeholder 2">
            <a:extLst>
              <a:ext uri="{FF2B5EF4-FFF2-40B4-BE49-F238E27FC236}">
                <a16:creationId xmlns:a16="http://schemas.microsoft.com/office/drawing/2014/main" id="{7A92C77B-84D8-412E-BFFA-3E3290BBB529}"/>
              </a:ext>
            </a:extLst>
          </p:cNvPr>
          <p:cNvSpPr txBox="1">
            <a:spLocks/>
          </p:cNvSpPr>
          <p:nvPr/>
        </p:nvSpPr>
        <p:spPr>
          <a:xfrm>
            <a:off x="503238" y="1768475"/>
            <a:ext cx="8864600" cy="4379913"/>
          </a:xfrm>
          <a:prstGeom prst="rect">
            <a:avLst/>
          </a:prstGeom>
        </p:spPr>
        <p:txBody>
          <a:bodyPr anchor="t"/>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dirty="0"/>
              <a:t>This Presentation focuses on bringing visualizations to graph algorithms. </a:t>
            </a:r>
            <a:endParaRPr lang="en-US"/>
          </a:p>
          <a:p>
            <a:endParaRPr lang="en-US" altLang="en-US" sz="2800" b="1" dirty="0"/>
          </a:p>
          <a:p>
            <a:r>
              <a:rPr lang="en-US" altLang="en-US" sz="2800" b="1" dirty="0"/>
              <a:t>View in presentation mode for easier study</a:t>
            </a:r>
          </a:p>
        </p:txBody>
      </p:sp>
    </p:spTree>
    <p:extLst>
      <p:ext uri="{BB962C8B-B14F-4D97-AF65-F5344CB8AC3E}">
        <p14:creationId xmlns:p14="http://schemas.microsoft.com/office/powerpoint/2010/main" val="3269446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94B4C3F1-D6A2-4AA1-9E5B-3AC6ECFE8D25}"/>
              </a:ext>
            </a:extLst>
          </p:cNvPr>
          <p:cNvSpPr>
            <a:spLocks noGrp="1"/>
          </p:cNvSpPr>
          <p:nvPr>
            <p:ph type="title"/>
          </p:nvPr>
        </p:nvSpPr>
        <p:spPr/>
        <p:txBody>
          <a:bodyPr/>
          <a:lstStyle/>
          <a:p>
            <a:r>
              <a:rPr lang="en-US" altLang="en-US"/>
              <a:t>Example cont.</a:t>
            </a:r>
          </a:p>
        </p:txBody>
      </p:sp>
      <p:sp>
        <p:nvSpPr>
          <p:cNvPr id="120835" name="Content Placeholder 2">
            <a:extLst>
              <a:ext uri="{FF2B5EF4-FFF2-40B4-BE49-F238E27FC236}">
                <a16:creationId xmlns:a16="http://schemas.microsoft.com/office/drawing/2014/main" id="{1A3CC614-264A-4304-AE04-BA04D8A08D6C}"/>
              </a:ext>
            </a:extLst>
          </p:cNvPr>
          <p:cNvSpPr>
            <a:spLocks noGrp="1"/>
          </p:cNvSpPr>
          <p:nvPr>
            <p:ph idx="1"/>
          </p:nvPr>
        </p:nvSpPr>
        <p:spPr/>
        <p:txBody>
          <a:bodyPr/>
          <a:lstStyle/>
          <a:p>
            <a:endParaRPr lang="en-US" altLang="en-US"/>
          </a:p>
        </p:txBody>
      </p:sp>
      <p:sp>
        <p:nvSpPr>
          <p:cNvPr id="120836" name="Date Placeholder 3">
            <a:extLst>
              <a:ext uri="{FF2B5EF4-FFF2-40B4-BE49-F238E27FC236}">
                <a16:creationId xmlns:a16="http://schemas.microsoft.com/office/drawing/2014/main" id="{AB809E15-A64F-4E28-B7E5-56DAF7CCD2D1}"/>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D1EB589E-9775-4ABE-9657-979140247070}" type="slidenum">
              <a:rPr lang="en-US" altLang="en-US" smtClean="0">
                <a:solidFill>
                  <a:srgbClr val="000000"/>
                </a:solidFill>
                <a:latin typeface="Times New Roman" panose="02020603050405020304" pitchFamily="18" charset="0"/>
                <a:cs typeface="DejaVu Sans" charset="0"/>
              </a:rPr>
              <a:pPr/>
              <a:t>19</a:t>
            </a:fld>
            <a:endParaRPr lang="en-US" altLang="en-US">
              <a:solidFill>
                <a:srgbClr val="000000"/>
              </a:solidFill>
              <a:latin typeface="Times New Roman" panose="02020603050405020304" pitchFamily="18" charset="0"/>
              <a:cs typeface="DejaVu Sans" charset="0"/>
            </a:endParaRPr>
          </a:p>
        </p:txBody>
      </p:sp>
      <p:sp>
        <p:nvSpPr>
          <p:cNvPr id="120837" name="Footer Placeholder 4">
            <a:extLst>
              <a:ext uri="{FF2B5EF4-FFF2-40B4-BE49-F238E27FC236}">
                <a16:creationId xmlns:a16="http://schemas.microsoft.com/office/drawing/2014/main" id="{FEC4DB61-EBBB-458E-A3F2-64DC7EA6669D}"/>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
        <p:nvSpPr>
          <p:cNvPr id="120838" name="Content Placeholder 2">
            <a:extLst>
              <a:ext uri="{FF2B5EF4-FFF2-40B4-BE49-F238E27FC236}">
                <a16:creationId xmlns:a16="http://schemas.microsoft.com/office/drawing/2014/main" id="{0934945D-13CB-4C30-85EF-DB4A624B625B}"/>
              </a:ext>
            </a:extLst>
          </p:cNvPr>
          <p:cNvSpPr txBox="1">
            <a:spLocks/>
          </p:cNvSpPr>
          <p:nvPr/>
        </p:nvSpPr>
        <p:spPr bwMode="auto">
          <a:xfrm>
            <a:off x="468313" y="1920875"/>
            <a:ext cx="8864600" cy="437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080" rIns="0" bIns="0"/>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endParaRPr lang="en-US" altLang="en-US"/>
          </a:p>
          <a:p>
            <a:endParaRPr lang="en-US" altLang="en-US"/>
          </a:p>
          <a:p>
            <a:endParaRPr lang="en-US" altLang="en-US"/>
          </a:p>
          <a:p>
            <a:endParaRPr lang="en-US" altLang="en-US"/>
          </a:p>
          <a:p>
            <a:endParaRPr lang="en-US" altLang="en-US"/>
          </a:p>
          <a:p>
            <a:endParaRPr lang="en-US" altLang="en-US"/>
          </a:p>
          <a:p>
            <a:br>
              <a:rPr lang="en-US" altLang="en-US" sz="1600"/>
            </a:br>
            <a:r>
              <a:rPr lang="en-US" altLang="en-US" sz="1600"/>
              <a:t>Source: wiki</a:t>
            </a:r>
          </a:p>
        </p:txBody>
      </p:sp>
      <p:pic>
        <p:nvPicPr>
          <p:cNvPr id="120839" name="Picture 6">
            <a:extLst>
              <a:ext uri="{FF2B5EF4-FFF2-40B4-BE49-F238E27FC236}">
                <a16:creationId xmlns:a16="http://schemas.microsoft.com/office/drawing/2014/main" id="{4FA1CC9F-09DC-4EFE-8917-9941239644E3}"/>
              </a:ext>
            </a:extLst>
          </p:cNvPr>
          <p:cNvPicPr>
            <a:picLocks noChangeAspect="1"/>
          </p:cNvPicPr>
          <p:nvPr/>
        </p:nvPicPr>
        <p:blipFill>
          <a:blip r:embed="rId2">
            <a:extLst>
              <a:ext uri="{28A0092B-C50C-407E-A947-70E740481C1C}">
                <a14:useLocalDpi xmlns:a14="http://schemas.microsoft.com/office/drawing/2010/main" val="0"/>
              </a:ext>
            </a:extLst>
          </a:blip>
          <a:srcRect t="67204"/>
          <a:stretch>
            <a:fillRect/>
          </a:stretch>
        </p:blipFill>
        <p:spPr bwMode="auto">
          <a:xfrm>
            <a:off x="1458913" y="2103438"/>
            <a:ext cx="685800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1341-1CA4-4DDE-AFBF-F8C3C5C3ED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5B8FBF-AD2B-494D-B845-40C1BE80AF5D}"/>
              </a:ext>
            </a:extLst>
          </p:cNvPr>
          <p:cNvSpPr>
            <a:spLocks noGrp="1"/>
          </p:cNvSpPr>
          <p:nvPr>
            <p:ph idx="1"/>
          </p:nvPr>
        </p:nvSpPr>
        <p:spPr/>
        <p:txBody>
          <a:bodyPr/>
          <a:lstStyle/>
          <a:p>
            <a:r>
              <a:rPr lang="en-US" dirty="0"/>
              <a:t>Use</a:t>
            </a:r>
          </a:p>
          <a:p>
            <a:endParaRPr lang="en-US" dirty="0"/>
          </a:p>
          <a:p>
            <a:endParaRPr lang="en-US" dirty="0"/>
          </a:p>
        </p:txBody>
      </p:sp>
      <p:sp>
        <p:nvSpPr>
          <p:cNvPr id="4" name="Date Placeholder 3">
            <a:extLst>
              <a:ext uri="{FF2B5EF4-FFF2-40B4-BE49-F238E27FC236}">
                <a16:creationId xmlns:a16="http://schemas.microsoft.com/office/drawing/2014/main" id="{FB654985-EB40-4466-A807-99B95B73256A}"/>
              </a:ext>
            </a:extLst>
          </p:cNvPr>
          <p:cNvSpPr>
            <a:spLocks noGrp="1"/>
          </p:cNvSpPr>
          <p:nvPr>
            <p:ph type="dt" idx="10"/>
          </p:nvPr>
        </p:nvSpPr>
        <p:spPr/>
        <p:txBody>
          <a:bodyPr/>
          <a:lstStyle/>
          <a:p>
            <a:pPr>
              <a:defRPr/>
            </a:pPr>
            <a:fld id="{61B47442-20D3-46E3-8709-D11F480323DF}" type="slidenum">
              <a:rPr lang="en-US"/>
              <a:pPr>
                <a:defRPr/>
              </a:pPr>
              <a:t>20</a:t>
            </a:fld>
            <a:endParaRPr lang="en-US"/>
          </a:p>
        </p:txBody>
      </p:sp>
      <p:sp>
        <p:nvSpPr>
          <p:cNvPr id="5" name="Footer Placeholder 4">
            <a:extLst>
              <a:ext uri="{FF2B5EF4-FFF2-40B4-BE49-F238E27FC236}">
                <a16:creationId xmlns:a16="http://schemas.microsoft.com/office/drawing/2014/main" id="{2DD99FA0-74B4-4CB2-A597-499DB5B93147}"/>
              </a:ext>
            </a:extLst>
          </p:cNvPr>
          <p:cNvSpPr>
            <a:spLocks noGrp="1"/>
          </p:cNvSpPr>
          <p:nvPr>
            <p:ph type="ftr" idx="11"/>
          </p:nvPr>
        </p:nvSpPr>
        <p:spPr/>
        <p:txBody>
          <a:bodyPr/>
          <a:lstStyle/>
          <a:p>
            <a:pPr>
              <a:defRPr/>
            </a:pPr>
            <a:r>
              <a:rPr lang="en-US"/>
              <a:t>Amrita Vishwa Vidhyapeetham</a:t>
            </a:r>
          </a:p>
          <a:p>
            <a:pPr>
              <a:defRPr/>
            </a:pPr>
            <a:r>
              <a:rPr lang="en-US"/>
              <a:t>Amrita School of Engineering</a:t>
            </a:r>
          </a:p>
        </p:txBody>
      </p:sp>
      <p:pic>
        <p:nvPicPr>
          <p:cNvPr id="7" name="Picture 5" descr="A close up of a map&#10;&#10;Description generated with very high confidence">
            <a:extLst>
              <a:ext uri="{FF2B5EF4-FFF2-40B4-BE49-F238E27FC236}">
                <a16:creationId xmlns:a16="http://schemas.microsoft.com/office/drawing/2014/main" id="{ABF3F15A-81F8-4F8C-84A4-554CC22C2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444" y="2541588"/>
            <a:ext cx="4754562" cy="4062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223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9B06DBE1-1BEF-4F89-A233-2EC5C714105C}"/>
              </a:ext>
            </a:extLst>
          </p:cNvPr>
          <p:cNvSpPr>
            <a:spLocks noGrp="1"/>
          </p:cNvSpPr>
          <p:nvPr>
            <p:ph type="title"/>
          </p:nvPr>
        </p:nvSpPr>
        <p:spPr/>
        <p:txBody>
          <a:bodyPr/>
          <a:lstStyle/>
          <a:p>
            <a:r>
              <a:rPr lang="en-US" altLang="en-US"/>
              <a:t>Shortest Path</a:t>
            </a:r>
          </a:p>
        </p:txBody>
      </p:sp>
      <p:sp>
        <p:nvSpPr>
          <p:cNvPr id="121859" name="Content Placeholder 2">
            <a:extLst>
              <a:ext uri="{FF2B5EF4-FFF2-40B4-BE49-F238E27FC236}">
                <a16:creationId xmlns:a16="http://schemas.microsoft.com/office/drawing/2014/main" id="{72F51607-258F-4C35-966A-75B4655E2E36}"/>
              </a:ext>
            </a:extLst>
          </p:cNvPr>
          <p:cNvSpPr>
            <a:spLocks noGrp="1"/>
          </p:cNvSpPr>
          <p:nvPr>
            <p:ph idx="1"/>
          </p:nvPr>
        </p:nvSpPr>
        <p:spPr/>
        <p:txBody>
          <a:bodyPr/>
          <a:lstStyle/>
          <a:p>
            <a:r>
              <a:rPr lang="en-US" altLang="en-US"/>
              <a:t>The problem:</a:t>
            </a:r>
          </a:p>
          <a:p>
            <a:endParaRPr lang="en-US" altLang="en-US"/>
          </a:p>
          <a:p>
            <a:r>
              <a:rPr lang="en-US" altLang="en-US"/>
              <a:t>Finding a path between two vertices (or nodes) in a graph G(V,E) such that the sum of the weights of its constituent edges is minimized</a:t>
            </a:r>
          </a:p>
        </p:txBody>
      </p:sp>
      <p:sp>
        <p:nvSpPr>
          <p:cNvPr id="121860" name="Date Placeholder 3">
            <a:extLst>
              <a:ext uri="{FF2B5EF4-FFF2-40B4-BE49-F238E27FC236}">
                <a16:creationId xmlns:a16="http://schemas.microsoft.com/office/drawing/2014/main" id="{4F305954-A249-4649-82EE-BE50BB131C58}"/>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66B69172-F359-4D4B-8971-1FEB9F8435F7}" type="slidenum">
              <a:rPr lang="en-US" altLang="en-US" smtClean="0">
                <a:solidFill>
                  <a:srgbClr val="000000"/>
                </a:solidFill>
                <a:latin typeface="Times New Roman" panose="02020603050405020304" pitchFamily="18" charset="0"/>
                <a:cs typeface="DejaVu Sans" charset="0"/>
              </a:rPr>
              <a:pPr/>
              <a:t>21</a:t>
            </a:fld>
            <a:endParaRPr lang="en-US" altLang="en-US">
              <a:solidFill>
                <a:srgbClr val="000000"/>
              </a:solidFill>
              <a:latin typeface="Times New Roman" panose="02020603050405020304" pitchFamily="18" charset="0"/>
              <a:cs typeface="DejaVu Sans" charset="0"/>
            </a:endParaRPr>
          </a:p>
        </p:txBody>
      </p:sp>
      <p:sp>
        <p:nvSpPr>
          <p:cNvPr id="121861" name="Footer Placeholder 4">
            <a:extLst>
              <a:ext uri="{FF2B5EF4-FFF2-40B4-BE49-F238E27FC236}">
                <a16:creationId xmlns:a16="http://schemas.microsoft.com/office/drawing/2014/main" id="{DC774F28-701E-4C27-9192-8B9C1373CBBB}"/>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49DB5B9D-5D18-4241-91E4-975F19D16F1A}"/>
              </a:ext>
            </a:extLst>
          </p:cNvPr>
          <p:cNvSpPr>
            <a:spLocks noGrp="1"/>
          </p:cNvSpPr>
          <p:nvPr>
            <p:ph type="title"/>
          </p:nvPr>
        </p:nvSpPr>
        <p:spPr/>
        <p:txBody>
          <a:bodyPr/>
          <a:lstStyle/>
          <a:p>
            <a:r>
              <a:rPr lang="en-US" altLang="en-US"/>
              <a:t>Shortest Path</a:t>
            </a:r>
          </a:p>
        </p:txBody>
      </p:sp>
      <p:sp>
        <p:nvSpPr>
          <p:cNvPr id="3" name="Content Placeholder 2">
            <a:extLst>
              <a:ext uri="{FF2B5EF4-FFF2-40B4-BE49-F238E27FC236}">
                <a16:creationId xmlns:a16="http://schemas.microsoft.com/office/drawing/2014/main" id="{91E1294D-1838-41FE-AD63-821EED92BC2D}"/>
              </a:ext>
            </a:extLst>
          </p:cNvPr>
          <p:cNvSpPr>
            <a:spLocks noGrp="1"/>
          </p:cNvSpPr>
          <p:nvPr>
            <p:ph idx="1"/>
          </p:nvPr>
        </p:nvSpPr>
        <p:spPr/>
        <p:txBody>
          <a:bodyPr/>
          <a:lstStyle/>
          <a:p>
            <a:pPr>
              <a:defRPr/>
            </a:pPr>
            <a:r>
              <a:rPr lang="en-US" dirty="0"/>
              <a:t>Types:</a:t>
            </a:r>
          </a:p>
          <a:p>
            <a:pPr>
              <a:defRPr/>
            </a:pPr>
            <a:endParaRPr lang="en-US" dirty="0"/>
          </a:p>
          <a:p>
            <a:pPr marL="514350" indent="-514350">
              <a:buFont typeface="Times New Roman" panose="02020603050405020304" pitchFamily="18" charset="0"/>
              <a:buAutoNum type="arabicPeriod"/>
              <a:defRPr/>
            </a:pPr>
            <a:r>
              <a:rPr lang="en-US" dirty="0"/>
              <a:t>Single - Source Shortest Paths</a:t>
            </a:r>
          </a:p>
          <a:p>
            <a:pPr marL="914400" lvl="1" indent="-514350">
              <a:buFont typeface="Times New Roman" panose="02020603050405020304" pitchFamily="18" charset="0"/>
              <a:buAutoNum type="arabicPeriod"/>
              <a:defRPr/>
            </a:pPr>
            <a:r>
              <a:rPr lang="en-US" dirty="0" err="1"/>
              <a:t>Dijkstra's</a:t>
            </a:r>
            <a:r>
              <a:rPr lang="en-US" dirty="0"/>
              <a:t> algorithm – O(V</a:t>
            </a:r>
            <a:r>
              <a:rPr lang="en-US" baseline="30000" dirty="0"/>
              <a:t>2</a:t>
            </a:r>
            <a:r>
              <a:rPr lang="en-US" dirty="0"/>
              <a:t>,O((E+V)</a:t>
            </a:r>
            <a:r>
              <a:rPr lang="en-US" dirty="0" err="1"/>
              <a:t>logV</a:t>
            </a:r>
            <a:r>
              <a:rPr lang="en-US" dirty="0"/>
              <a:t>))</a:t>
            </a:r>
          </a:p>
          <a:p>
            <a:pPr marL="914400" lvl="1" indent="-514350">
              <a:buFont typeface="Times New Roman" panose="02020603050405020304" pitchFamily="18" charset="0"/>
              <a:buAutoNum type="arabicPeriod"/>
              <a:defRPr/>
            </a:pPr>
            <a:r>
              <a:rPr lang="en-US" dirty="0"/>
              <a:t>Bellman–Ford algorithm – O(VE)</a:t>
            </a:r>
          </a:p>
          <a:p>
            <a:pPr marL="514350" indent="-514350">
              <a:buFont typeface="Times New Roman" panose="02020603050405020304" pitchFamily="18" charset="0"/>
              <a:buAutoNum type="arabicPeriod"/>
              <a:defRPr/>
            </a:pPr>
            <a:r>
              <a:rPr lang="en-US" dirty="0"/>
              <a:t>All – Pairs Shortest Path</a:t>
            </a:r>
          </a:p>
          <a:p>
            <a:pPr marL="914400" lvl="1" indent="-514350">
              <a:buFont typeface="Times New Roman" panose="02020603050405020304" pitchFamily="18" charset="0"/>
              <a:buAutoNum type="arabicPeriod"/>
              <a:defRPr/>
            </a:pPr>
            <a:r>
              <a:rPr lang="en-US" dirty="0"/>
              <a:t>Floyd-</a:t>
            </a:r>
            <a:r>
              <a:rPr lang="en-US" dirty="0" err="1"/>
              <a:t>Warshall</a:t>
            </a:r>
            <a:r>
              <a:rPr lang="en-US" dirty="0"/>
              <a:t> algorithm - O(V</a:t>
            </a:r>
            <a:r>
              <a:rPr lang="en-US" baseline="30000" dirty="0"/>
              <a:t>3</a:t>
            </a:r>
            <a:r>
              <a:rPr lang="en-US" dirty="0"/>
              <a:t>)</a:t>
            </a:r>
          </a:p>
        </p:txBody>
      </p:sp>
      <p:sp>
        <p:nvSpPr>
          <p:cNvPr id="122884" name="Date Placeholder 3">
            <a:extLst>
              <a:ext uri="{FF2B5EF4-FFF2-40B4-BE49-F238E27FC236}">
                <a16:creationId xmlns:a16="http://schemas.microsoft.com/office/drawing/2014/main" id="{E47F2B9B-95A0-46E9-B173-934A6E6B2D54}"/>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B11C620C-F69C-4CAE-A47A-7980CA7147D3}" type="slidenum">
              <a:rPr lang="en-US" altLang="en-US" smtClean="0">
                <a:solidFill>
                  <a:srgbClr val="000000"/>
                </a:solidFill>
                <a:latin typeface="Times New Roman" panose="02020603050405020304" pitchFamily="18" charset="0"/>
                <a:cs typeface="DejaVu Sans" charset="0"/>
              </a:rPr>
              <a:pPr/>
              <a:t>22</a:t>
            </a:fld>
            <a:endParaRPr lang="en-US" altLang="en-US">
              <a:solidFill>
                <a:srgbClr val="000000"/>
              </a:solidFill>
              <a:latin typeface="Times New Roman" panose="02020603050405020304" pitchFamily="18" charset="0"/>
              <a:cs typeface="DejaVu Sans" charset="0"/>
            </a:endParaRPr>
          </a:p>
        </p:txBody>
      </p:sp>
      <p:sp>
        <p:nvSpPr>
          <p:cNvPr id="122885" name="Footer Placeholder 4">
            <a:extLst>
              <a:ext uri="{FF2B5EF4-FFF2-40B4-BE49-F238E27FC236}">
                <a16:creationId xmlns:a16="http://schemas.microsoft.com/office/drawing/2014/main" id="{1A7EA135-2F2A-4D53-B759-73B0BAE6A863}"/>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3C89FD14-F29C-4173-BBB6-C3BBD81568F4}"/>
              </a:ext>
            </a:extLst>
          </p:cNvPr>
          <p:cNvSpPr>
            <a:spLocks noGrp="1"/>
          </p:cNvSpPr>
          <p:nvPr>
            <p:ph type="title"/>
          </p:nvPr>
        </p:nvSpPr>
        <p:spPr/>
        <p:txBody>
          <a:bodyPr/>
          <a:lstStyle/>
          <a:p>
            <a:r>
              <a:rPr lang="en-US" altLang="en-US"/>
              <a:t>Dijkstra’s Algorithm</a:t>
            </a:r>
          </a:p>
        </p:txBody>
      </p:sp>
      <p:sp>
        <p:nvSpPr>
          <p:cNvPr id="123907" name="Content Placeholder 2">
            <a:extLst>
              <a:ext uri="{FF2B5EF4-FFF2-40B4-BE49-F238E27FC236}">
                <a16:creationId xmlns:a16="http://schemas.microsoft.com/office/drawing/2014/main" id="{5F20B2FE-4778-42DB-8DB1-EEF8C07D867A}"/>
              </a:ext>
            </a:extLst>
          </p:cNvPr>
          <p:cNvSpPr>
            <a:spLocks noGrp="1"/>
          </p:cNvSpPr>
          <p:nvPr>
            <p:ph idx="1"/>
          </p:nvPr>
        </p:nvSpPr>
        <p:spPr>
          <a:xfrm>
            <a:off x="487363" y="1417638"/>
            <a:ext cx="9261475" cy="4379912"/>
          </a:xfrm>
        </p:spPr>
        <p:txBody>
          <a:bodyPr/>
          <a:lstStyle/>
          <a:p>
            <a:pPr>
              <a:lnSpc>
                <a:spcPct val="100000"/>
              </a:lnSpc>
              <a:spcAft>
                <a:spcPct val="0"/>
              </a:spcAft>
            </a:pPr>
            <a:r>
              <a:rPr lang="en-US" altLang="en-US" sz="2000"/>
              <a:t>For each vertex v in Graph:  // Initialization</a:t>
            </a:r>
            <a:br>
              <a:rPr lang="en-US" altLang="en-US" sz="2000"/>
            </a:br>
            <a:r>
              <a:rPr lang="en-US" altLang="en-US" sz="2000"/>
              <a:t>if v ≠ source      // Where v has not yet been removed from Q (unvisited nodes)</a:t>
            </a:r>
          </a:p>
          <a:p>
            <a:pPr>
              <a:lnSpc>
                <a:spcPct val="100000"/>
              </a:lnSpc>
              <a:spcAft>
                <a:spcPct val="0"/>
              </a:spcAft>
            </a:pPr>
            <a:r>
              <a:rPr lang="en-US" altLang="en-US" sz="2000"/>
              <a:t>             dist[v] ← infinity             // Unknown distance function from source to v</a:t>
            </a:r>
          </a:p>
          <a:p>
            <a:pPr>
              <a:lnSpc>
                <a:spcPct val="100000"/>
              </a:lnSpc>
              <a:spcAft>
                <a:spcPct val="0"/>
              </a:spcAft>
            </a:pPr>
            <a:r>
              <a:rPr lang="en-US" altLang="en-US" sz="2000"/>
              <a:t>             prev[v] ← undefined         // Previous node in optimal path from source</a:t>
            </a:r>
          </a:p>
          <a:p>
            <a:pPr>
              <a:lnSpc>
                <a:spcPct val="100000"/>
              </a:lnSpc>
              <a:spcAft>
                <a:spcPct val="0"/>
              </a:spcAft>
            </a:pPr>
            <a:r>
              <a:rPr lang="en-US" altLang="en-US" sz="2000"/>
              <a:t>     end if </a:t>
            </a:r>
          </a:p>
          <a:p>
            <a:pPr>
              <a:lnSpc>
                <a:spcPct val="100000"/>
              </a:lnSpc>
              <a:spcAft>
                <a:spcPct val="0"/>
              </a:spcAft>
            </a:pPr>
            <a:r>
              <a:rPr lang="en-US" altLang="en-US" sz="2000"/>
              <a:t>     add v to Q		//All nodes initially in Q (unvisited nodes)</a:t>
            </a:r>
          </a:p>
          <a:p>
            <a:pPr>
              <a:lnSpc>
                <a:spcPct val="100000"/>
              </a:lnSpc>
              <a:spcAft>
                <a:spcPct val="0"/>
              </a:spcAft>
            </a:pPr>
            <a:r>
              <a:rPr lang="en-US" altLang="en-US" sz="2000"/>
              <a:t>End For</a:t>
            </a:r>
          </a:p>
          <a:p>
            <a:pPr>
              <a:lnSpc>
                <a:spcPct val="100000"/>
              </a:lnSpc>
              <a:spcAft>
                <a:spcPct val="0"/>
              </a:spcAft>
            </a:pPr>
            <a:r>
              <a:rPr lang="en-US" altLang="en-US" sz="2000"/>
              <a:t>While Q is not empty:</a:t>
            </a:r>
          </a:p>
          <a:p>
            <a:pPr>
              <a:lnSpc>
                <a:spcPct val="100000"/>
              </a:lnSpc>
              <a:spcAft>
                <a:spcPct val="0"/>
              </a:spcAft>
            </a:pPr>
            <a:r>
              <a:rPr lang="en-US" altLang="en-US" sz="2000"/>
              <a:t>          u ← vertex in Q with min dist[u]  // Source node in first case</a:t>
            </a:r>
          </a:p>
          <a:p>
            <a:pPr>
              <a:lnSpc>
                <a:spcPct val="100000"/>
              </a:lnSpc>
              <a:spcAft>
                <a:spcPct val="0"/>
              </a:spcAft>
            </a:pPr>
            <a:r>
              <a:rPr lang="en-US" altLang="en-US" sz="2000"/>
              <a:t>          remove u from Q     </a:t>
            </a:r>
          </a:p>
          <a:p>
            <a:pPr>
              <a:lnSpc>
                <a:spcPct val="100000"/>
              </a:lnSpc>
              <a:spcAft>
                <a:spcPct val="0"/>
              </a:spcAft>
            </a:pPr>
            <a:r>
              <a:rPr lang="en-US" altLang="en-US" sz="2000"/>
              <a:t>          for each neighbor v of u:            // where v is still in Q.</a:t>
            </a:r>
          </a:p>
          <a:p>
            <a:pPr>
              <a:lnSpc>
                <a:spcPct val="100000"/>
              </a:lnSpc>
              <a:spcAft>
                <a:spcPct val="0"/>
              </a:spcAft>
            </a:pPr>
            <a:r>
              <a:rPr lang="en-US" altLang="en-US" sz="2000"/>
              <a:t>              alt ← dist[u] + length(u, v)</a:t>
            </a:r>
          </a:p>
          <a:p>
            <a:pPr>
              <a:lnSpc>
                <a:spcPct val="100000"/>
              </a:lnSpc>
              <a:spcAft>
                <a:spcPct val="0"/>
              </a:spcAft>
            </a:pPr>
            <a:r>
              <a:rPr lang="en-US" altLang="en-US" sz="2000"/>
              <a:t>              if alt &lt; dist[v]:                          // A shorter path to v has been found</a:t>
            </a:r>
          </a:p>
          <a:p>
            <a:pPr>
              <a:lnSpc>
                <a:spcPct val="100000"/>
              </a:lnSpc>
              <a:spcAft>
                <a:spcPct val="0"/>
              </a:spcAft>
            </a:pPr>
            <a:r>
              <a:rPr lang="en-US" altLang="en-US" sz="2000"/>
              <a:t>                  dist[v] ← alt </a:t>
            </a:r>
          </a:p>
          <a:p>
            <a:pPr>
              <a:lnSpc>
                <a:spcPct val="100000"/>
              </a:lnSpc>
              <a:spcAft>
                <a:spcPct val="0"/>
              </a:spcAft>
            </a:pPr>
            <a:r>
              <a:rPr lang="en-US" altLang="en-US" sz="2000"/>
              <a:t>                  prev[v] ← u </a:t>
            </a:r>
          </a:p>
          <a:p>
            <a:pPr>
              <a:lnSpc>
                <a:spcPct val="100000"/>
              </a:lnSpc>
              <a:spcAft>
                <a:spcPct val="0"/>
              </a:spcAft>
            </a:pPr>
            <a:r>
              <a:rPr lang="en-US" altLang="en-US" sz="2000"/>
              <a:t>              end if</a:t>
            </a:r>
          </a:p>
          <a:p>
            <a:pPr>
              <a:lnSpc>
                <a:spcPct val="100000"/>
              </a:lnSpc>
              <a:spcAft>
                <a:spcPct val="0"/>
              </a:spcAft>
            </a:pPr>
            <a:r>
              <a:rPr lang="en-US" altLang="en-US" sz="2000"/>
              <a:t>          end for</a:t>
            </a:r>
          </a:p>
          <a:p>
            <a:pPr>
              <a:lnSpc>
                <a:spcPct val="100000"/>
              </a:lnSpc>
              <a:spcAft>
                <a:spcPct val="0"/>
              </a:spcAft>
            </a:pPr>
            <a:r>
              <a:rPr lang="en-US" altLang="en-US" sz="2000"/>
              <a:t>      End While</a:t>
            </a:r>
          </a:p>
        </p:txBody>
      </p:sp>
      <p:sp>
        <p:nvSpPr>
          <p:cNvPr id="123908" name="Date Placeholder 3">
            <a:extLst>
              <a:ext uri="{FF2B5EF4-FFF2-40B4-BE49-F238E27FC236}">
                <a16:creationId xmlns:a16="http://schemas.microsoft.com/office/drawing/2014/main" id="{E43E3712-E452-4E68-BA44-99CD5EA3FECA}"/>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C62F5D85-30A6-4DA2-8434-50D20C353443}" type="slidenum">
              <a:rPr lang="en-US" altLang="en-US" smtClean="0">
                <a:solidFill>
                  <a:srgbClr val="000000"/>
                </a:solidFill>
                <a:latin typeface="Times New Roman" panose="02020603050405020304" pitchFamily="18" charset="0"/>
                <a:cs typeface="DejaVu Sans" charset="0"/>
              </a:rPr>
              <a:pPr/>
              <a:t>23</a:t>
            </a:fld>
            <a:endParaRPr lang="en-US" altLang="en-US">
              <a:solidFill>
                <a:srgbClr val="000000"/>
              </a:solidFill>
              <a:latin typeface="Times New Roman" panose="02020603050405020304" pitchFamily="18" charset="0"/>
              <a:cs typeface="DejaVu Sans" charset="0"/>
            </a:endParaRPr>
          </a:p>
        </p:txBody>
      </p:sp>
      <p:sp>
        <p:nvSpPr>
          <p:cNvPr id="123909" name="Footer Placeholder 4">
            <a:extLst>
              <a:ext uri="{FF2B5EF4-FFF2-40B4-BE49-F238E27FC236}">
                <a16:creationId xmlns:a16="http://schemas.microsoft.com/office/drawing/2014/main" id="{59F01D12-76DF-4909-A373-E5516D4AE7F4}"/>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125BE441-2855-4CCB-8308-72ABAB70ADF4}"/>
              </a:ext>
            </a:extLst>
          </p:cNvPr>
          <p:cNvSpPr>
            <a:spLocks noGrp="1"/>
          </p:cNvSpPr>
          <p:nvPr>
            <p:ph type="title"/>
          </p:nvPr>
        </p:nvSpPr>
        <p:spPr/>
        <p:txBody>
          <a:bodyPr/>
          <a:lstStyle/>
          <a:p>
            <a:r>
              <a:rPr lang="en-US" altLang="en-US"/>
              <a:t>Dijkstra’s Algorithm</a:t>
            </a:r>
          </a:p>
        </p:txBody>
      </p:sp>
      <p:sp>
        <p:nvSpPr>
          <p:cNvPr id="124931" name="Content Placeholder 2">
            <a:extLst>
              <a:ext uri="{FF2B5EF4-FFF2-40B4-BE49-F238E27FC236}">
                <a16:creationId xmlns:a16="http://schemas.microsoft.com/office/drawing/2014/main" id="{101DC6D4-456D-4978-9267-FFEBF0912472}"/>
              </a:ext>
            </a:extLst>
          </p:cNvPr>
          <p:cNvSpPr>
            <a:spLocks noGrp="1"/>
          </p:cNvSpPr>
          <p:nvPr>
            <p:ph idx="1"/>
          </p:nvPr>
        </p:nvSpPr>
        <p:spPr/>
        <p:txBody>
          <a:bodyPr/>
          <a:lstStyle/>
          <a:p>
            <a:r>
              <a:rPr lang="en-US" altLang="en-US"/>
              <a:t>Animation</a:t>
            </a:r>
          </a:p>
        </p:txBody>
      </p:sp>
      <p:sp>
        <p:nvSpPr>
          <p:cNvPr id="124932" name="Date Placeholder 3">
            <a:extLst>
              <a:ext uri="{FF2B5EF4-FFF2-40B4-BE49-F238E27FC236}">
                <a16:creationId xmlns:a16="http://schemas.microsoft.com/office/drawing/2014/main" id="{45C9850F-E55D-40E7-9144-218B1883040B}"/>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C510671C-7441-4C13-881E-1630B966F03F}" type="slidenum">
              <a:rPr lang="en-US" altLang="en-US" smtClean="0">
                <a:solidFill>
                  <a:srgbClr val="000000"/>
                </a:solidFill>
                <a:latin typeface="Times New Roman" panose="02020603050405020304" pitchFamily="18" charset="0"/>
                <a:cs typeface="DejaVu Sans" charset="0"/>
              </a:rPr>
              <a:pPr/>
              <a:t>24</a:t>
            </a:fld>
            <a:endParaRPr lang="en-US" altLang="en-US">
              <a:solidFill>
                <a:srgbClr val="000000"/>
              </a:solidFill>
              <a:latin typeface="Times New Roman" panose="02020603050405020304" pitchFamily="18" charset="0"/>
              <a:cs typeface="DejaVu Sans" charset="0"/>
            </a:endParaRPr>
          </a:p>
        </p:txBody>
      </p:sp>
      <p:sp>
        <p:nvSpPr>
          <p:cNvPr id="124933" name="Footer Placeholder 4">
            <a:extLst>
              <a:ext uri="{FF2B5EF4-FFF2-40B4-BE49-F238E27FC236}">
                <a16:creationId xmlns:a16="http://schemas.microsoft.com/office/drawing/2014/main" id="{BF9719F9-6850-4E25-ADB4-5E01991A7577}"/>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24934" name="Picture 5">
            <a:extLst>
              <a:ext uri="{FF2B5EF4-FFF2-40B4-BE49-F238E27FC236}">
                <a16:creationId xmlns:a16="http://schemas.microsoft.com/office/drawing/2014/main" id="{569A1AE5-9FDA-410C-B58B-5EABF69025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5713" y="2322513"/>
            <a:ext cx="48768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EF20E5D7-DCFB-422A-AD39-7927D3897BF3}"/>
              </a:ext>
            </a:extLst>
          </p:cNvPr>
          <p:cNvSpPr>
            <a:spLocks noGrp="1"/>
          </p:cNvSpPr>
          <p:nvPr>
            <p:ph type="title"/>
          </p:nvPr>
        </p:nvSpPr>
        <p:spPr/>
        <p:txBody>
          <a:bodyPr/>
          <a:lstStyle/>
          <a:p>
            <a:r>
              <a:rPr lang="en-US" altLang="en-US"/>
              <a:t>Bellman – Ford Algorithm</a:t>
            </a:r>
          </a:p>
        </p:txBody>
      </p:sp>
      <p:sp>
        <p:nvSpPr>
          <p:cNvPr id="125955" name="Content Placeholder 2">
            <a:extLst>
              <a:ext uri="{FF2B5EF4-FFF2-40B4-BE49-F238E27FC236}">
                <a16:creationId xmlns:a16="http://schemas.microsoft.com/office/drawing/2014/main" id="{50E4667F-9CF0-4524-9EDD-957E645C1702}"/>
              </a:ext>
            </a:extLst>
          </p:cNvPr>
          <p:cNvSpPr>
            <a:spLocks noGrp="1"/>
          </p:cNvSpPr>
          <p:nvPr>
            <p:ph idx="1"/>
          </p:nvPr>
        </p:nvSpPr>
        <p:spPr/>
        <p:txBody>
          <a:bodyPr/>
          <a:lstStyle/>
          <a:p>
            <a:r>
              <a:rPr lang="en-US" altLang="en-US"/>
              <a:t>Pseudocode:</a:t>
            </a:r>
          </a:p>
          <a:p>
            <a:r>
              <a:rPr lang="en-US" altLang="en-US" sz="2400"/>
              <a:t>function BellmanFord(list vertices, list edges, vertex source)</a:t>
            </a:r>
          </a:p>
          <a:p>
            <a:r>
              <a:rPr lang="en-US" altLang="en-US" sz="2400"/>
              <a:t>   ::distance[],predecessor[]</a:t>
            </a:r>
          </a:p>
          <a:p>
            <a:r>
              <a:rPr lang="en-US" altLang="en-US" sz="2400"/>
              <a:t>// Step 1: initialize graph</a:t>
            </a:r>
          </a:p>
          <a:p>
            <a:r>
              <a:rPr lang="en-US" altLang="en-US" sz="2400"/>
              <a:t> // Step 2: relax edges repeatedly</a:t>
            </a:r>
          </a:p>
          <a:p>
            <a:r>
              <a:rPr lang="en-US" altLang="en-US" sz="2400"/>
              <a:t>// Step 3: check for negative-weight cycles</a:t>
            </a:r>
          </a:p>
          <a:p>
            <a:endParaRPr lang="en-US" altLang="en-US" sz="2400"/>
          </a:p>
          <a:p>
            <a:endParaRPr lang="en-US" altLang="en-US" sz="2400"/>
          </a:p>
          <a:p>
            <a:endParaRPr lang="en-US" altLang="en-US" sz="2400"/>
          </a:p>
          <a:p>
            <a:r>
              <a:rPr lang="en-US" altLang="en-US" sz="2400"/>
              <a:t>   </a:t>
            </a:r>
          </a:p>
        </p:txBody>
      </p:sp>
      <p:sp>
        <p:nvSpPr>
          <p:cNvPr id="125956" name="Date Placeholder 3">
            <a:extLst>
              <a:ext uri="{FF2B5EF4-FFF2-40B4-BE49-F238E27FC236}">
                <a16:creationId xmlns:a16="http://schemas.microsoft.com/office/drawing/2014/main" id="{C7A3757B-3D8A-417E-97C0-CB06353EC8B5}"/>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AB60AC03-4A72-4F98-806B-0029DD212E5F}" type="slidenum">
              <a:rPr lang="en-US" altLang="en-US" smtClean="0">
                <a:solidFill>
                  <a:srgbClr val="000000"/>
                </a:solidFill>
                <a:latin typeface="Times New Roman" panose="02020603050405020304" pitchFamily="18" charset="0"/>
                <a:cs typeface="DejaVu Sans" charset="0"/>
              </a:rPr>
              <a:pPr/>
              <a:t>25</a:t>
            </a:fld>
            <a:endParaRPr lang="en-US" altLang="en-US">
              <a:solidFill>
                <a:srgbClr val="000000"/>
              </a:solidFill>
              <a:latin typeface="Times New Roman" panose="02020603050405020304" pitchFamily="18" charset="0"/>
              <a:cs typeface="DejaVu Sans" charset="0"/>
            </a:endParaRPr>
          </a:p>
        </p:txBody>
      </p:sp>
      <p:sp>
        <p:nvSpPr>
          <p:cNvPr id="125957" name="Footer Placeholder 4">
            <a:extLst>
              <a:ext uri="{FF2B5EF4-FFF2-40B4-BE49-F238E27FC236}">
                <a16:creationId xmlns:a16="http://schemas.microsoft.com/office/drawing/2014/main" id="{E4936914-7DDE-4B64-BE8D-1A67949D5DE0}"/>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752F2AF1-77C5-4639-80D3-1A9214A00742}"/>
              </a:ext>
            </a:extLst>
          </p:cNvPr>
          <p:cNvSpPr>
            <a:spLocks noGrp="1"/>
          </p:cNvSpPr>
          <p:nvPr>
            <p:ph type="title"/>
          </p:nvPr>
        </p:nvSpPr>
        <p:spPr/>
        <p:txBody>
          <a:bodyPr/>
          <a:lstStyle/>
          <a:p>
            <a:r>
              <a:rPr lang="en-US" altLang="en-US"/>
              <a:t>Bellman – Ford Algorithm</a:t>
            </a:r>
          </a:p>
        </p:txBody>
      </p:sp>
      <p:sp>
        <p:nvSpPr>
          <p:cNvPr id="126979" name="Content Placeholder 2">
            <a:extLst>
              <a:ext uri="{FF2B5EF4-FFF2-40B4-BE49-F238E27FC236}">
                <a16:creationId xmlns:a16="http://schemas.microsoft.com/office/drawing/2014/main" id="{D7CBA379-8A4F-4DD6-920D-FB11FAAA01E0}"/>
              </a:ext>
            </a:extLst>
          </p:cNvPr>
          <p:cNvSpPr>
            <a:spLocks noGrp="1"/>
          </p:cNvSpPr>
          <p:nvPr>
            <p:ph idx="1"/>
          </p:nvPr>
        </p:nvSpPr>
        <p:spPr/>
        <p:txBody>
          <a:bodyPr/>
          <a:lstStyle/>
          <a:p>
            <a:r>
              <a:rPr lang="en-US" altLang="en-US" sz="2000"/>
              <a:t>// Step 1: initialize graph</a:t>
            </a:r>
          </a:p>
          <a:p>
            <a:r>
              <a:rPr lang="en-US" altLang="en-US" sz="2000"/>
              <a:t>   for each vertex v in vertices:</a:t>
            </a:r>
          </a:p>
          <a:p>
            <a:r>
              <a:rPr lang="en-US" altLang="en-US" sz="2000"/>
              <a:t>       if v is source then distance[v] := 0</a:t>
            </a:r>
          </a:p>
          <a:p>
            <a:r>
              <a:rPr lang="en-US" altLang="en-US" sz="2000"/>
              <a:t>       else distance[v] := inf</a:t>
            </a:r>
          </a:p>
          <a:p>
            <a:r>
              <a:rPr lang="en-US" altLang="en-US" sz="2000"/>
              <a:t>       predecessor[v] := null</a:t>
            </a:r>
          </a:p>
          <a:p>
            <a:r>
              <a:rPr lang="en-US" altLang="en-US" sz="2000"/>
              <a:t>  </a:t>
            </a:r>
          </a:p>
        </p:txBody>
      </p:sp>
      <p:sp>
        <p:nvSpPr>
          <p:cNvPr id="126980" name="Date Placeholder 3">
            <a:extLst>
              <a:ext uri="{FF2B5EF4-FFF2-40B4-BE49-F238E27FC236}">
                <a16:creationId xmlns:a16="http://schemas.microsoft.com/office/drawing/2014/main" id="{6CA2874B-8DEF-4ABC-A1F3-A3991B4A774E}"/>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6FEAE55B-4014-4995-84E3-A01CE505F94F}" type="slidenum">
              <a:rPr lang="en-US" altLang="en-US" smtClean="0">
                <a:solidFill>
                  <a:srgbClr val="000000"/>
                </a:solidFill>
                <a:latin typeface="Times New Roman" panose="02020603050405020304" pitchFamily="18" charset="0"/>
                <a:cs typeface="DejaVu Sans" charset="0"/>
              </a:rPr>
              <a:pPr/>
              <a:t>26</a:t>
            </a:fld>
            <a:endParaRPr lang="en-US" altLang="en-US">
              <a:solidFill>
                <a:srgbClr val="000000"/>
              </a:solidFill>
              <a:latin typeface="Times New Roman" panose="02020603050405020304" pitchFamily="18" charset="0"/>
              <a:cs typeface="DejaVu Sans" charset="0"/>
            </a:endParaRPr>
          </a:p>
        </p:txBody>
      </p:sp>
      <p:sp>
        <p:nvSpPr>
          <p:cNvPr id="126981" name="Footer Placeholder 4">
            <a:extLst>
              <a:ext uri="{FF2B5EF4-FFF2-40B4-BE49-F238E27FC236}">
                <a16:creationId xmlns:a16="http://schemas.microsoft.com/office/drawing/2014/main" id="{0D243149-CAC2-46B5-8C17-0D1BF438468E}"/>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C2BE8366-4E6C-4E15-A72A-3556C604478C}"/>
              </a:ext>
            </a:extLst>
          </p:cNvPr>
          <p:cNvSpPr>
            <a:spLocks noGrp="1"/>
          </p:cNvSpPr>
          <p:nvPr>
            <p:ph type="title"/>
          </p:nvPr>
        </p:nvSpPr>
        <p:spPr/>
        <p:txBody>
          <a:bodyPr/>
          <a:lstStyle/>
          <a:p>
            <a:r>
              <a:rPr lang="en-US" altLang="en-US"/>
              <a:t>Bellman – Ford Algorithm</a:t>
            </a:r>
          </a:p>
        </p:txBody>
      </p:sp>
      <p:sp>
        <p:nvSpPr>
          <p:cNvPr id="128003" name="Content Placeholder 2">
            <a:extLst>
              <a:ext uri="{FF2B5EF4-FFF2-40B4-BE49-F238E27FC236}">
                <a16:creationId xmlns:a16="http://schemas.microsoft.com/office/drawing/2014/main" id="{871F1263-B7F2-41F2-80EC-20E618CB4DCF}"/>
              </a:ext>
            </a:extLst>
          </p:cNvPr>
          <p:cNvSpPr>
            <a:spLocks noGrp="1"/>
          </p:cNvSpPr>
          <p:nvPr>
            <p:ph idx="1"/>
          </p:nvPr>
        </p:nvSpPr>
        <p:spPr/>
        <p:txBody>
          <a:bodyPr/>
          <a:lstStyle/>
          <a:p>
            <a:r>
              <a:rPr lang="en-US" altLang="en-US" sz="2400"/>
              <a:t> // Step 2: relax edges repeatedly</a:t>
            </a:r>
          </a:p>
          <a:p>
            <a:r>
              <a:rPr lang="en-US" altLang="en-US" sz="2400"/>
              <a:t>   for i from 1 to size(vertices)-1:</a:t>
            </a:r>
          </a:p>
          <a:p>
            <a:r>
              <a:rPr lang="en-US" altLang="en-US" sz="2400"/>
              <a:t>       for each edge (u, v) with weight w in edges:</a:t>
            </a:r>
          </a:p>
          <a:p>
            <a:r>
              <a:rPr lang="en-US" altLang="en-US" sz="2400"/>
              <a:t>           if distance[u] + w &lt; distance[v]:</a:t>
            </a:r>
          </a:p>
          <a:p>
            <a:r>
              <a:rPr lang="en-US" altLang="en-US" sz="2400"/>
              <a:t>               distance[v] := distance[u] + w</a:t>
            </a:r>
          </a:p>
          <a:p>
            <a:r>
              <a:rPr lang="en-US" altLang="en-US" sz="2400"/>
              <a:t>               predecessor[v] := u</a:t>
            </a:r>
          </a:p>
          <a:p>
            <a:endParaRPr lang="en-US" altLang="en-US" sz="2400"/>
          </a:p>
        </p:txBody>
      </p:sp>
      <p:sp>
        <p:nvSpPr>
          <p:cNvPr id="128004" name="Date Placeholder 3">
            <a:extLst>
              <a:ext uri="{FF2B5EF4-FFF2-40B4-BE49-F238E27FC236}">
                <a16:creationId xmlns:a16="http://schemas.microsoft.com/office/drawing/2014/main" id="{89C22036-5626-40F2-A619-069AC7A8694E}"/>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1B0DC48F-8625-4C7A-89E2-1896AB1A1355}" type="slidenum">
              <a:rPr lang="en-US" altLang="en-US" smtClean="0">
                <a:solidFill>
                  <a:srgbClr val="000000"/>
                </a:solidFill>
                <a:latin typeface="Times New Roman" panose="02020603050405020304" pitchFamily="18" charset="0"/>
                <a:cs typeface="DejaVu Sans" charset="0"/>
              </a:rPr>
              <a:pPr/>
              <a:t>27</a:t>
            </a:fld>
            <a:endParaRPr lang="en-US" altLang="en-US">
              <a:solidFill>
                <a:srgbClr val="000000"/>
              </a:solidFill>
              <a:latin typeface="Times New Roman" panose="02020603050405020304" pitchFamily="18" charset="0"/>
              <a:cs typeface="DejaVu Sans" charset="0"/>
            </a:endParaRPr>
          </a:p>
        </p:txBody>
      </p:sp>
      <p:sp>
        <p:nvSpPr>
          <p:cNvPr id="128005" name="Footer Placeholder 4">
            <a:extLst>
              <a:ext uri="{FF2B5EF4-FFF2-40B4-BE49-F238E27FC236}">
                <a16:creationId xmlns:a16="http://schemas.microsoft.com/office/drawing/2014/main" id="{264F4511-614D-48A6-A46A-269DC4D79F3A}"/>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ACE2775A-3066-4D43-8979-25AC79E8CFED}"/>
              </a:ext>
            </a:extLst>
          </p:cNvPr>
          <p:cNvSpPr>
            <a:spLocks noGrp="1"/>
          </p:cNvSpPr>
          <p:nvPr>
            <p:ph type="title"/>
          </p:nvPr>
        </p:nvSpPr>
        <p:spPr/>
        <p:txBody>
          <a:bodyPr/>
          <a:lstStyle/>
          <a:p>
            <a:r>
              <a:rPr lang="en-US" altLang="en-US"/>
              <a:t>Bellman – Ford Algorithm</a:t>
            </a:r>
          </a:p>
        </p:txBody>
      </p:sp>
      <p:sp>
        <p:nvSpPr>
          <p:cNvPr id="129027" name="Content Placeholder 2">
            <a:extLst>
              <a:ext uri="{FF2B5EF4-FFF2-40B4-BE49-F238E27FC236}">
                <a16:creationId xmlns:a16="http://schemas.microsoft.com/office/drawing/2014/main" id="{856EF83A-6C06-4807-ADF8-7F04B6D33552}"/>
              </a:ext>
            </a:extLst>
          </p:cNvPr>
          <p:cNvSpPr>
            <a:spLocks noGrp="1"/>
          </p:cNvSpPr>
          <p:nvPr>
            <p:ph idx="1"/>
          </p:nvPr>
        </p:nvSpPr>
        <p:spPr/>
        <p:txBody>
          <a:bodyPr/>
          <a:lstStyle/>
          <a:p>
            <a:endParaRPr lang="en-US" altLang="en-US" sz="2400"/>
          </a:p>
          <a:p>
            <a:r>
              <a:rPr lang="en-US" altLang="en-US" sz="2400"/>
              <a:t>   // Step 3: check for negative-weight cycles</a:t>
            </a:r>
          </a:p>
          <a:p>
            <a:r>
              <a:rPr lang="en-US" altLang="en-US" sz="2400"/>
              <a:t>   for each edge (u, v) with weight w in edges:</a:t>
            </a:r>
          </a:p>
          <a:p>
            <a:r>
              <a:rPr lang="en-US" altLang="en-US" sz="2400"/>
              <a:t>       if distance[u] + w &lt; distance[v]:</a:t>
            </a:r>
          </a:p>
          <a:p>
            <a:r>
              <a:rPr lang="en-US" altLang="en-US" sz="2400"/>
              <a:t>           error "Graph contains a negative-weight cycle"</a:t>
            </a:r>
          </a:p>
          <a:p>
            <a:r>
              <a:rPr lang="en-US" altLang="en-US" sz="2400"/>
              <a:t>   return distance[], predecessor[]</a:t>
            </a:r>
          </a:p>
          <a:p>
            <a:endParaRPr lang="en-US" altLang="en-US" sz="2400"/>
          </a:p>
        </p:txBody>
      </p:sp>
      <p:sp>
        <p:nvSpPr>
          <p:cNvPr id="129028" name="Date Placeholder 3">
            <a:extLst>
              <a:ext uri="{FF2B5EF4-FFF2-40B4-BE49-F238E27FC236}">
                <a16:creationId xmlns:a16="http://schemas.microsoft.com/office/drawing/2014/main" id="{4661ED2D-429B-467F-B8C6-C9036990C7EC}"/>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FD5E63C7-660C-42C7-B29D-E14E3D49BFBB}" type="slidenum">
              <a:rPr lang="en-US" altLang="en-US" smtClean="0">
                <a:solidFill>
                  <a:srgbClr val="000000"/>
                </a:solidFill>
                <a:latin typeface="Times New Roman" panose="02020603050405020304" pitchFamily="18" charset="0"/>
                <a:cs typeface="DejaVu Sans" charset="0"/>
              </a:rPr>
              <a:pPr/>
              <a:t>28</a:t>
            </a:fld>
            <a:endParaRPr lang="en-US" altLang="en-US">
              <a:solidFill>
                <a:srgbClr val="000000"/>
              </a:solidFill>
              <a:latin typeface="Times New Roman" panose="02020603050405020304" pitchFamily="18" charset="0"/>
              <a:cs typeface="DejaVu Sans" charset="0"/>
            </a:endParaRPr>
          </a:p>
        </p:txBody>
      </p:sp>
      <p:sp>
        <p:nvSpPr>
          <p:cNvPr id="129029" name="Footer Placeholder 4">
            <a:extLst>
              <a:ext uri="{FF2B5EF4-FFF2-40B4-BE49-F238E27FC236}">
                <a16:creationId xmlns:a16="http://schemas.microsoft.com/office/drawing/2014/main" id="{0BFF3BA7-5CE9-4708-A172-6D4F9219B7A2}"/>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F7CCE5F-B591-432D-B237-69EC66BA95FC}"/>
              </a:ext>
            </a:extLst>
          </p:cNvPr>
          <p:cNvSpPr>
            <a:spLocks noGrp="1"/>
          </p:cNvSpPr>
          <p:nvPr>
            <p:ph type="title"/>
          </p:nvPr>
        </p:nvSpPr>
        <p:spPr/>
        <p:txBody>
          <a:bodyPr/>
          <a:lstStyle/>
          <a:p>
            <a:r>
              <a:rPr lang="en-US" altLang="en-US"/>
              <a:t>An Interesting Problem</a:t>
            </a:r>
          </a:p>
        </p:txBody>
      </p:sp>
      <p:sp>
        <p:nvSpPr>
          <p:cNvPr id="102403" name="Content Placeholder 2">
            <a:extLst>
              <a:ext uri="{FF2B5EF4-FFF2-40B4-BE49-F238E27FC236}">
                <a16:creationId xmlns:a16="http://schemas.microsoft.com/office/drawing/2014/main" id="{353B00B1-7435-4AD2-A438-EB2EBFE0D9D5}"/>
              </a:ext>
            </a:extLst>
          </p:cNvPr>
          <p:cNvSpPr>
            <a:spLocks noGrp="1"/>
          </p:cNvSpPr>
          <p:nvPr>
            <p:ph idx="1"/>
          </p:nvPr>
        </p:nvSpPr>
        <p:spPr/>
        <p:txBody>
          <a:bodyPr/>
          <a:lstStyle/>
          <a:p>
            <a:r>
              <a:rPr lang="en-US" altLang="en-US" sz="2800"/>
              <a:t> A telecommunications company laying cable to a new neighborhood. It has to ensure that all the houses get cable connections.If it is constrained to bury the cable only along certain paths (e.g. along roads), some of those paths might be more expensive, because they are longer, or require the cable to be buried deeper. Currency is an acceptable unit here.</a:t>
            </a:r>
          </a:p>
          <a:p>
            <a:r>
              <a:rPr lang="en-US" altLang="en-US" sz="2800"/>
              <a:t>If you are a member of this company, how would you solve this problem with minimal cost?</a:t>
            </a:r>
          </a:p>
        </p:txBody>
      </p:sp>
      <p:sp>
        <p:nvSpPr>
          <p:cNvPr id="102404" name="Date Placeholder 3">
            <a:extLst>
              <a:ext uri="{FF2B5EF4-FFF2-40B4-BE49-F238E27FC236}">
                <a16:creationId xmlns:a16="http://schemas.microsoft.com/office/drawing/2014/main" id="{9B3E5FAC-8AE3-4658-9E8E-0CC974A9320F}"/>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CA62D622-5B8E-42B2-AEE8-123153B5A7AB}" type="slidenum">
              <a:rPr lang="en-US" altLang="en-US" smtClean="0">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102405" name="Footer Placeholder 4">
            <a:extLst>
              <a:ext uri="{FF2B5EF4-FFF2-40B4-BE49-F238E27FC236}">
                <a16:creationId xmlns:a16="http://schemas.microsoft.com/office/drawing/2014/main" id="{0B1CE3C3-6BDC-435C-9284-D39E5C8A10F9}"/>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B7424BCE-BF7A-4EBC-8C46-7F5EB2EABC3A}"/>
              </a:ext>
            </a:extLst>
          </p:cNvPr>
          <p:cNvSpPr>
            <a:spLocks noGrp="1"/>
          </p:cNvSpPr>
          <p:nvPr>
            <p:ph type="title"/>
          </p:nvPr>
        </p:nvSpPr>
        <p:spPr/>
        <p:txBody>
          <a:bodyPr/>
          <a:lstStyle/>
          <a:p>
            <a:r>
              <a:rPr lang="en-US" altLang="en-US"/>
              <a:t>Floyd -Warshall</a:t>
            </a:r>
          </a:p>
        </p:txBody>
      </p:sp>
      <p:sp>
        <p:nvSpPr>
          <p:cNvPr id="3" name="Content Placeholder 2">
            <a:extLst>
              <a:ext uri="{FF2B5EF4-FFF2-40B4-BE49-F238E27FC236}">
                <a16:creationId xmlns:a16="http://schemas.microsoft.com/office/drawing/2014/main" id="{565A42B4-8661-490D-922D-EAC501FC3D4E}"/>
              </a:ext>
            </a:extLst>
          </p:cNvPr>
          <p:cNvSpPr>
            <a:spLocks noGrp="1"/>
          </p:cNvSpPr>
          <p:nvPr>
            <p:ph idx="1"/>
          </p:nvPr>
        </p:nvSpPr>
        <p:spPr>
          <a:xfrm>
            <a:off x="503238" y="1768475"/>
            <a:ext cx="9066212" cy="4379913"/>
          </a:xfrm>
        </p:spPr>
        <p:txBody>
          <a:bodyPr/>
          <a:lstStyle/>
          <a:p>
            <a:pPr marL="457200" indent="-457200">
              <a:lnSpc>
                <a:spcPct val="100000"/>
              </a:lnSpc>
              <a:spcAft>
                <a:spcPts val="0"/>
              </a:spcAft>
              <a:buFont typeface="Arial" panose="020B0604020202020204" pitchFamily="34" charset="0"/>
              <a:buChar char="•"/>
              <a:defRPr/>
            </a:pPr>
            <a:r>
              <a:rPr lang="en-US" sz="2800" dirty="0"/>
              <a:t>Description</a:t>
            </a:r>
          </a:p>
          <a:p>
            <a:pPr marL="857250" lvl="1" indent="-457200">
              <a:lnSpc>
                <a:spcPct val="100000"/>
              </a:lnSpc>
              <a:spcAft>
                <a:spcPts val="0"/>
              </a:spcAft>
              <a:buFont typeface="Arial" panose="020B0604020202020204" pitchFamily="34" charset="0"/>
              <a:buChar char="•"/>
              <a:defRPr/>
            </a:pPr>
            <a:r>
              <a:rPr lang="en-US" sz="2400" dirty="0"/>
              <a:t>Let the vertices in a graph be numbered from 1..n. </a:t>
            </a:r>
            <a:br>
              <a:rPr lang="en-US" sz="2400" dirty="0"/>
            </a:br>
            <a:r>
              <a:rPr lang="en-US" sz="2400" dirty="0"/>
              <a:t>Consider the subset {1,2,…, k} of these n vertices.</a:t>
            </a:r>
          </a:p>
          <a:p>
            <a:pPr marL="857250" lvl="1" indent="-457200">
              <a:lnSpc>
                <a:spcPct val="100000"/>
              </a:lnSpc>
              <a:spcAft>
                <a:spcPts val="0"/>
              </a:spcAft>
              <a:buFont typeface="Arial" panose="020B0604020202020204" pitchFamily="34" charset="0"/>
              <a:buChar char="•"/>
              <a:defRPr/>
            </a:pPr>
            <a:r>
              <a:rPr lang="en-US" sz="2400" dirty="0"/>
              <a:t>Imagine finding the shortest path from vertex </a:t>
            </a:r>
            <a:r>
              <a:rPr lang="en-US" sz="2400" dirty="0" err="1"/>
              <a:t>i</a:t>
            </a:r>
            <a:r>
              <a:rPr lang="en-US" sz="2400" dirty="0"/>
              <a:t> to vertex j that uses vertices in the set {1,2,…,k} only.  </a:t>
            </a:r>
          </a:p>
          <a:p>
            <a:pPr marL="857250" lvl="1" indent="-457200">
              <a:lnSpc>
                <a:spcPct val="100000"/>
              </a:lnSpc>
              <a:spcAft>
                <a:spcPts val="0"/>
              </a:spcAft>
              <a:buFont typeface="Arial" panose="020B0604020202020204" pitchFamily="34" charset="0"/>
              <a:buChar char="•"/>
              <a:defRPr/>
            </a:pPr>
            <a:r>
              <a:rPr lang="en-US" sz="2400" dirty="0"/>
              <a:t>There are two situations:</a:t>
            </a:r>
          </a:p>
          <a:p>
            <a:pPr marL="1257300" lvl="2" indent="-457200">
              <a:lnSpc>
                <a:spcPct val="100000"/>
              </a:lnSpc>
              <a:spcAft>
                <a:spcPts val="0"/>
              </a:spcAft>
              <a:buFont typeface="Arial" panose="020B0604020202020204" pitchFamily="34" charset="0"/>
              <a:buChar char="•"/>
              <a:defRPr/>
            </a:pPr>
            <a:r>
              <a:rPr lang="en-US" sz="2000" dirty="0"/>
              <a:t>k is an intermediate vertex on the shortest path.</a:t>
            </a:r>
          </a:p>
          <a:p>
            <a:pPr marL="1257300" lvl="2" indent="-457200">
              <a:lnSpc>
                <a:spcPct val="100000"/>
              </a:lnSpc>
              <a:spcAft>
                <a:spcPts val="0"/>
              </a:spcAft>
              <a:buFont typeface="Arial" panose="020B0604020202020204" pitchFamily="34" charset="0"/>
              <a:buChar char="•"/>
              <a:defRPr/>
            </a:pPr>
            <a:r>
              <a:rPr lang="en-US" sz="2000" dirty="0"/>
              <a:t>k is not an intermediate vertex on the shortest path.</a:t>
            </a:r>
          </a:p>
          <a:p>
            <a:pPr>
              <a:lnSpc>
                <a:spcPct val="100000"/>
              </a:lnSpc>
              <a:spcAft>
                <a:spcPts val="0"/>
              </a:spcAft>
              <a:defRPr/>
            </a:pPr>
            <a:endParaRPr lang="en-US" sz="1600" dirty="0"/>
          </a:p>
        </p:txBody>
      </p:sp>
      <p:sp>
        <p:nvSpPr>
          <p:cNvPr id="130052" name="Date Placeholder 3">
            <a:extLst>
              <a:ext uri="{FF2B5EF4-FFF2-40B4-BE49-F238E27FC236}">
                <a16:creationId xmlns:a16="http://schemas.microsoft.com/office/drawing/2014/main" id="{B86DA0FF-7268-4706-95E1-D3CB2155CF39}"/>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F12D4713-94D0-4ED6-BA4C-BE242DAF63E1}" type="slidenum">
              <a:rPr lang="en-US" altLang="en-US" smtClean="0">
                <a:solidFill>
                  <a:srgbClr val="000000"/>
                </a:solidFill>
                <a:latin typeface="Times New Roman" panose="02020603050405020304" pitchFamily="18" charset="0"/>
                <a:cs typeface="DejaVu Sans" charset="0"/>
              </a:rPr>
              <a:pPr/>
              <a:t>29</a:t>
            </a:fld>
            <a:endParaRPr lang="en-US" altLang="en-US">
              <a:solidFill>
                <a:srgbClr val="000000"/>
              </a:solidFill>
              <a:latin typeface="Times New Roman" panose="02020603050405020304" pitchFamily="18" charset="0"/>
              <a:cs typeface="DejaVu Sans" charset="0"/>
            </a:endParaRPr>
          </a:p>
        </p:txBody>
      </p:sp>
      <p:sp>
        <p:nvSpPr>
          <p:cNvPr id="130053" name="Footer Placeholder 4">
            <a:extLst>
              <a:ext uri="{FF2B5EF4-FFF2-40B4-BE49-F238E27FC236}">
                <a16:creationId xmlns:a16="http://schemas.microsoft.com/office/drawing/2014/main" id="{990BDF84-E4EE-473A-BFE7-3297A90105F9}"/>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
        <p:nvSpPr>
          <p:cNvPr id="6" name="Oval 3">
            <a:extLst>
              <a:ext uri="{FF2B5EF4-FFF2-40B4-BE49-F238E27FC236}">
                <a16:creationId xmlns:a16="http://schemas.microsoft.com/office/drawing/2014/main" id="{311EC2E9-B3ED-47D7-BBB0-619A4070410F}"/>
              </a:ext>
            </a:extLst>
          </p:cNvPr>
          <p:cNvSpPr>
            <a:spLocks noChangeArrowheads="1"/>
          </p:cNvSpPr>
          <p:nvPr/>
        </p:nvSpPr>
        <p:spPr bwMode="auto">
          <a:xfrm>
            <a:off x="7848600" y="5849938"/>
            <a:ext cx="673100" cy="673100"/>
          </a:xfrm>
          <a:prstGeom prst="ellipse">
            <a:avLst/>
          </a:prstGeom>
          <a:solidFill>
            <a:schemeClr val="bg1"/>
          </a:solidFill>
          <a:ln w="12700">
            <a:solidFill>
              <a:schemeClr val="tx1"/>
            </a:solidFill>
            <a:round/>
            <a:headEnd/>
            <a:tailEnd/>
          </a:ln>
        </p:spPr>
        <p:txBody>
          <a:bodyPr wrap="none" lIns="92075" tIns="46038" rIns="92075" bIns="46038"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a:lnSpc>
                <a:spcPct val="100000"/>
              </a:lnSpc>
              <a:spcAft>
                <a:spcPct val="0"/>
              </a:spcAft>
              <a:buClrTx/>
              <a:buSzTx/>
              <a:buFontTx/>
              <a:buNone/>
            </a:pPr>
            <a:r>
              <a:rPr lang="en-US" altLang="en-US" sz="2800">
                <a:solidFill>
                  <a:schemeClr val="tx1"/>
                </a:solidFill>
              </a:rPr>
              <a:t>j</a:t>
            </a:r>
          </a:p>
        </p:txBody>
      </p:sp>
      <p:sp>
        <p:nvSpPr>
          <p:cNvPr id="7" name="Oval 4">
            <a:extLst>
              <a:ext uri="{FF2B5EF4-FFF2-40B4-BE49-F238E27FC236}">
                <a16:creationId xmlns:a16="http://schemas.microsoft.com/office/drawing/2014/main" id="{5F736592-2DFD-4A97-BA7E-B562287BE293}"/>
              </a:ext>
            </a:extLst>
          </p:cNvPr>
          <p:cNvSpPr>
            <a:spLocks noChangeArrowheads="1"/>
          </p:cNvSpPr>
          <p:nvPr/>
        </p:nvSpPr>
        <p:spPr bwMode="auto">
          <a:xfrm>
            <a:off x="4572000" y="4706938"/>
            <a:ext cx="673100" cy="673100"/>
          </a:xfrm>
          <a:prstGeom prst="ellipse">
            <a:avLst/>
          </a:prstGeom>
          <a:solidFill>
            <a:schemeClr val="bg1"/>
          </a:solidFill>
          <a:ln w="12700">
            <a:solidFill>
              <a:schemeClr val="tx1"/>
            </a:solidFill>
            <a:round/>
            <a:headEnd/>
            <a:tailEnd/>
          </a:ln>
        </p:spPr>
        <p:txBody>
          <a:bodyPr wrap="none" lIns="92075" tIns="46038" rIns="92075" bIns="46038"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a:lnSpc>
                <a:spcPct val="100000"/>
              </a:lnSpc>
              <a:spcAft>
                <a:spcPct val="0"/>
              </a:spcAft>
              <a:buClrTx/>
              <a:buSzTx/>
              <a:buFontTx/>
              <a:buNone/>
            </a:pPr>
            <a:r>
              <a:rPr lang="en-US" altLang="en-US" sz="2800">
                <a:solidFill>
                  <a:schemeClr val="tx1"/>
                </a:solidFill>
              </a:rPr>
              <a:t>k</a:t>
            </a:r>
          </a:p>
        </p:txBody>
      </p:sp>
      <p:sp>
        <p:nvSpPr>
          <p:cNvPr id="8" name="Line 5">
            <a:extLst>
              <a:ext uri="{FF2B5EF4-FFF2-40B4-BE49-F238E27FC236}">
                <a16:creationId xmlns:a16="http://schemas.microsoft.com/office/drawing/2014/main" id="{479E7188-FC52-44FE-9B40-5C6AD366620C}"/>
              </a:ext>
            </a:extLst>
          </p:cNvPr>
          <p:cNvSpPr>
            <a:spLocks noChangeShapeType="1"/>
          </p:cNvSpPr>
          <p:nvPr/>
        </p:nvSpPr>
        <p:spPr bwMode="auto">
          <a:xfrm>
            <a:off x="1671638" y="6148388"/>
            <a:ext cx="9890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9" name="Oval 6">
            <a:extLst>
              <a:ext uri="{FF2B5EF4-FFF2-40B4-BE49-F238E27FC236}">
                <a16:creationId xmlns:a16="http://schemas.microsoft.com/office/drawing/2014/main" id="{AB47698D-C9FE-4F52-913B-EA50F04228A1}"/>
              </a:ext>
            </a:extLst>
          </p:cNvPr>
          <p:cNvSpPr>
            <a:spLocks noChangeArrowheads="1"/>
          </p:cNvSpPr>
          <p:nvPr/>
        </p:nvSpPr>
        <p:spPr bwMode="auto">
          <a:xfrm>
            <a:off x="1295400" y="5773738"/>
            <a:ext cx="673100" cy="673100"/>
          </a:xfrm>
          <a:prstGeom prst="ellipse">
            <a:avLst/>
          </a:prstGeom>
          <a:solidFill>
            <a:schemeClr val="bg1"/>
          </a:solidFill>
          <a:ln w="12700">
            <a:solidFill>
              <a:schemeClr val="tx1"/>
            </a:solidFill>
            <a:round/>
            <a:headEnd/>
            <a:tailEnd/>
          </a:ln>
        </p:spPr>
        <p:txBody>
          <a:bodyPr wrap="none" lIns="92075" tIns="46038" rIns="92075" bIns="46038"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a:lnSpc>
                <a:spcPct val="100000"/>
              </a:lnSpc>
              <a:spcAft>
                <a:spcPct val="0"/>
              </a:spcAft>
              <a:buClrTx/>
              <a:buSzTx/>
              <a:buFontTx/>
              <a:buNone/>
            </a:pPr>
            <a:r>
              <a:rPr lang="en-US" altLang="en-US" sz="2800">
                <a:solidFill>
                  <a:schemeClr val="tx1"/>
                </a:solidFill>
              </a:rPr>
              <a:t>i</a:t>
            </a:r>
          </a:p>
        </p:txBody>
      </p:sp>
      <p:sp>
        <p:nvSpPr>
          <p:cNvPr id="10" name="Line 7">
            <a:extLst>
              <a:ext uri="{FF2B5EF4-FFF2-40B4-BE49-F238E27FC236}">
                <a16:creationId xmlns:a16="http://schemas.microsoft.com/office/drawing/2014/main" id="{8129BECE-2CD3-4BFA-AB53-ED8C9F438445}"/>
              </a:ext>
            </a:extLst>
          </p:cNvPr>
          <p:cNvSpPr>
            <a:spLocks noChangeShapeType="1"/>
          </p:cNvSpPr>
          <p:nvPr/>
        </p:nvSpPr>
        <p:spPr bwMode="auto">
          <a:xfrm>
            <a:off x="2967038" y="6148388"/>
            <a:ext cx="9890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1" name="Oval 8">
            <a:extLst>
              <a:ext uri="{FF2B5EF4-FFF2-40B4-BE49-F238E27FC236}">
                <a16:creationId xmlns:a16="http://schemas.microsoft.com/office/drawing/2014/main" id="{1825397A-5267-4D94-AB71-99AFA0EB5B0E}"/>
              </a:ext>
            </a:extLst>
          </p:cNvPr>
          <p:cNvSpPr>
            <a:spLocks noChangeArrowheads="1"/>
          </p:cNvSpPr>
          <p:nvPr/>
        </p:nvSpPr>
        <p:spPr bwMode="auto">
          <a:xfrm>
            <a:off x="2590800" y="5773738"/>
            <a:ext cx="673100" cy="673100"/>
          </a:xfrm>
          <a:prstGeom prst="ellipse">
            <a:avLst/>
          </a:prstGeom>
          <a:solidFill>
            <a:schemeClr val="bg1"/>
          </a:solidFill>
          <a:ln w="12700">
            <a:solidFill>
              <a:schemeClr val="tx1"/>
            </a:solidFill>
            <a:round/>
            <a:headEnd/>
            <a:tailEnd/>
          </a:ln>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endParaRPr lang="en-US" altLang="en-US" sz="1800">
              <a:solidFill>
                <a:schemeClr val="tx1"/>
              </a:solidFill>
            </a:endParaRPr>
          </a:p>
        </p:txBody>
      </p:sp>
      <p:sp>
        <p:nvSpPr>
          <p:cNvPr id="12" name="Line 9">
            <a:extLst>
              <a:ext uri="{FF2B5EF4-FFF2-40B4-BE49-F238E27FC236}">
                <a16:creationId xmlns:a16="http://schemas.microsoft.com/office/drawing/2014/main" id="{A96101F5-5B8C-44F7-A61E-34F1301EBD93}"/>
              </a:ext>
            </a:extLst>
          </p:cNvPr>
          <p:cNvSpPr>
            <a:spLocks noChangeShapeType="1"/>
          </p:cNvSpPr>
          <p:nvPr/>
        </p:nvSpPr>
        <p:spPr bwMode="auto">
          <a:xfrm>
            <a:off x="4262438" y="6148388"/>
            <a:ext cx="9890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3" name="Oval 10">
            <a:extLst>
              <a:ext uri="{FF2B5EF4-FFF2-40B4-BE49-F238E27FC236}">
                <a16:creationId xmlns:a16="http://schemas.microsoft.com/office/drawing/2014/main" id="{59F1FEFF-8089-42DC-BF21-BDD61998D522}"/>
              </a:ext>
            </a:extLst>
          </p:cNvPr>
          <p:cNvSpPr>
            <a:spLocks noChangeArrowheads="1"/>
          </p:cNvSpPr>
          <p:nvPr/>
        </p:nvSpPr>
        <p:spPr bwMode="auto">
          <a:xfrm>
            <a:off x="3886200" y="5773738"/>
            <a:ext cx="673100" cy="673100"/>
          </a:xfrm>
          <a:prstGeom prst="ellipse">
            <a:avLst/>
          </a:prstGeom>
          <a:solidFill>
            <a:schemeClr val="bg1"/>
          </a:solidFill>
          <a:ln w="12700">
            <a:solidFill>
              <a:schemeClr val="tx1"/>
            </a:solidFill>
            <a:round/>
            <a:headEnd/>
            <a:tailEnd/>
          </a:ln>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endParaRPr lang="en-US" altLang="en-US" sz="1800">
              <a:solidFill>
                <a:schemeClr val="tx1"/>
              </a:solidFill>
            </a:endParaRPr>
          </a:p>
        </p:txBody>
      </p:sp>
      <p:sp>
        <p:nvSpPr>
          <p:cNvPr id="14" name="Line 11">
            <a:extLst>
              <a:ext uri="{FF2B5EF4-FFF2-40B4-BE49-F238E27FC236}">
                <a16:creationId xmlns:a16="http://schemas.microsoft.com/office/drawing/2014/main" id="{1E8B2FB7-D3AF-4740-BCB7-960AC652ACC5}"/>
              </a:ext>
            </a:extLst>
          </p:cNvPr>
          <p:cNvSpPr>
            <a:spLocks noChangeShapeType="1"/>
          </p:cNvSpPr>
          <p:nvPr/>
        </p:nvSpPr>
        <p:spPr bwMode="auto">
          <a:xfrm>
            <a:off x="5634038" y="6148388"/>
            <a:ext cx="9128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 name="Oval 12">
            <a:extLst>
              <a:ext uri="{FF2B5EF4-FFF2-40B4-BE49-F238E27FC236}">
                <a16:creationId xmlns:a16="http://schemas.microsoft.com/office/drawing/2014/main" id="{A763E6EC-19C9-47C6-9DD5-01CC6B16012B}"/>
              </a:ext>
            </a:extLst>
          </p:cNvPr>
          <p:cNvSpPr>
            <a:spLocks noChangeArrowheads="1"/>
          </p:cNvSpPr>
          <p:nvPr/>
        </p:nvSpPr>
        <p:spPr bwMode="auto">
          <a:xfrm>
            <a:off x="5181600" y="5773738"/>
            <a:ext cx="673100" cy="673100"/>
          </a:xfrm>
          <a:prstGeom prst="ellipse">
            <a:avLst/>
          </a:prstGeom>
          <a:solidFill>
            <a:schemeClr val="bg1"/>
          </a:solidFill>
          <a:ln w="12700">
            <a:solidFill>
              <a:schemeClr val="tx1"/>
            </a:solidFill>
            <a:round/>
            <a:headEnd/>
            <a:tailEnd/>
          </a:ln>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endParaRPr lang="en-US" altLang="en-US" sz="1800">
              <a:solidFill>
                <a:schemeClr val="tx1"/>
              </a:solidFill>
            </a:endParaRPr>
          </a:p>
        </p:txBody>
      </p:sp>
      <p:sp>
        <p:nvSpPr>
          <p:cNvPr id="16" name="Line 13">
            <a:extLst>
              <a:ext uri="{FF2B5EF4-FFF2-40B4-BE49-F238E27FC236}">
                <a16:creationId xmlns:a16="http://schemas.microsoft.com/office/drawing/2014/main" id="{DF1A7BAA-A583-45D3-B98B-F5422F823646}"/>
              </a:ext>
            </a:extLst>
          </p:cNvPr>
          <p:cNvSpPr>
            <a:spLocks noChangeShapeType="1"/>
          </p:cNvSpPr>
          <p:nvPr/>
        </p:nvSpPr>
        <p:spPr bwMode="auto">
          <a:xfrm>
            <a:off x="6929438" y="6148388"/>
            <a:ext cx="9128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7" name="Oval 14">
            <a:extLst>
              <a:ext uri="{FF2B5EF4-FFF2-40B4-BE49-F238E27FC236}">
                <a16:creationId xmlns:a16="http://schemas.microsoft.com/office/drawing/2014/main" id="{0879D2CA-9128-4DF9-9EEA-77C190972756}"/>
              </a:ext>
            </a:extLst>
          </p:cNvPr>
          <p:cNvSpPr>
            <a:spLocks noChangeArrowheads="1"/>
          </p:cNvSpPr>
          <p:nvPr/>
        </p:nvSpPr>
        <p:spPr bwMode="auto">
          <a:xfrm>
            <a:off x="6553200" y="5773738"/>
            <a:ext cx="673100" cy="673100"/>
          </a:xfrm>
          <a:prstGeom prst="ellipse">
            <a:avLst/>
          </a:prstGeom>
          <a:solidFill>
            <a:schemeClr val="bg1"/>
          </a:solidFill>
          <a:ln w="12700">
            <a:solidFill>
              <a:schemeClr val="tx1"/>
            </a:solidFill>
            <a:round/>
            <a:headEnd/>
            <a:tailEnd/>
          </a:ln>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endParaRPr lang="en-US" altLang="en-US" sz="1800">
              <a:solidFill>
                <a:schemeClr val="tx1"/>
              </a:solidFill>
            </a:endParaRPr>
          </a:p>
        </p:txBody>
      </p:sp>
      <p:sp>
        <p:nvSpPr>
          <p:cNvPr id="18" name="Line 15">
            <a:extLst>
              <a:ext uri="{FF2B5EF4-FFF2-40B4-BE49-F238E27FC236}">
                <a16:creationId xmlns:a16="http://schemas.microsoft.com/office/drawing/2014/main" id="{38DBA079-23F4-45E7-8751-8268F6B305D4}"/>
              </a:ext>
            </a:extLst>
          </p:cNvPr>
          <p:cNvSpPr>
            <a:spLocks noChangeShapeType="1"/>
          </p:cNvSpPr>
          <p:nvPr/>
        </p:nvSpPr>
        <p:spPr bwMode="auto">
          <a:xfrm flipV="1">
            <a:off x="3576638" y="5083175"/>
            <a:ext cx="989012" cy="4556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9" name="Line 16">
            <a:extLst>
              <a:ext uri="{FF2B5EF4-FFF2-40B4-BE49-F238E27FC236}">
                <a16:creationId xmlns:a16="http://schemas.microsoft.com/office/drawing/2014/main" id="{87607AA4-B836-415A-8925-83CFA3DA5A92}"/>
              </a:ext>
            </a:extLst>
          </p:cNvPr>
          <p:cNvSpPr>
            <a:spLocks noChangeShapeType="1"/>
          </p:cNvSpPr>
          <p:nvPr/>
        </p:nvSpPr>
        <p:spPr bwMode="auto">
          <a:xfrm>
            <a:off x="5253038" y="5006975"/>
            <a:ext cx="912812" cy="53181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0" name="Oval 17">
            <a:extLst>
              <a:ext uri="{FF2B5EF4-FFF2-40B4-BE49-F238E27FC236}">
                <a16:creationId xmlns:a16="http://schemas.microsoft.com/office/drawing/2014/main" id="{ECA0810C-88E0-43A0-9B76-293F5017A3BA}"/>
              </a:ext>
            </a:extLst>
          </p:cNvPr>
          <p:cNvSpPr>
            <a:spLocks noChangeArrowheads="1"/>
          </p:cNvSpPr>
          <p:nvPr/>
        </p:nvSpPr>
        <p:spPr bwMode="auto">
          <a:xfrm>
            <a:off x="2209800" y="5468938"/>
            <a:ext cx="5245100" cy="1282700"/>
          </a:xfrm>
          <a:prstGeom prst="ellipse">
            <a:avLst/>
          </a:pr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endParaRPr lang="en-US" altLang="en-US"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P spid="15" grpId="0" animBg="1"/>
      <p:bldP spid="17"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D5FE04FD-5B9E-4168-B3D1-2FD76458F5C7}"/>
              </a:ext>
            </a:extLst>
          </p:cNvPr>
          <p:cNvSpPr>
            <a:spLocks noGrp="1"/>
          </p:cNvSpPr>
          <p:nvPr>
            <p:ph type="title"/>
          </p:nvPr>
        </p:nvSpPr>
        <p:spPr/>
        <p:txBody>
          <a:bodyPr/>
          <a:lstStyle/>
          <a:p>
            <a:r>
              <a:rPr lang="en-US" altLang="en-US"/>
              <a:t>Floyd - Warshall</a:t>
            </a:r>
          </a:p>
        </p:txBody>
      </p:sp>
      <p:sp>
        <p:nvSpPr>
          <p:cNvPr id="131075" name="Content Placeholder 2">
            <a:extLst>
              <a:ext uri="{FF2B5EF4-FFF2-40B4-BE49-F238E27FC236}">
                <a16:creationId xmlns:a16="http://schemas.microsoft.com/office/drawing/2014/main" id="{ADF3C6CC-D825-487B-AA3E-0E1C223C7784}"/>
              </a:ext>
            </a:extLst>
          </p:cNvPr>
          <p:cNvSpPr>
            <a:spLocks noGrp="1"/>
          </p:cNvSpPr>
          <p:nvPr>
            <p:ph idx="1"/>
          </p:nvPr>
        </p:nvSpPr>
        <p:spPr/>
        <p:txBody>
          <a:bodyPr/>
          <a:lstStyle/>
          <a:p>
            <a:r>
              <a:rPr lang="en-US" altLang="en-US"/>
              <a:t>Pseudocode:</a:t>
            </a:r>
          </a:p>
          <a:p>
            <a:pPr>
              <a:lnSpc>
                <a:spcPct val="100000"/>
              </a:lnSpc>
              <a:spcAft>
                <a:spcPct val="0"/>
              </a:spcAft>
            </a:pPr>
            <a:r>
              <a:rPr lang="en-US" altLang="en-US" sz="2000"/>
              <a:t>for i = 1 to N</a:t>
            </a:r>
          </a:p>
          <a:p>
            <a:pPr>
              <a:lnSpc>
                <a:spcPct val="100000"/>
              </a:lnSpc>
              <a:spcAft>
                <a:spcPct val="0"/>
              </a:spcAft>
            </a:pPr>
            <a:r>
              <a:rPr lang="en-US" altLang="en-US" sz="2000"/>
              <a:t>   for j = 1 to N</a:t>
            </a:r>
          </a:p>
          <a:p>
            <a:pPr>
              <a:lnSpc>
                <a:spcPct val="100000"/>
              </a:lnSpc>
              <a:spcAft>
                <a:spcPct val="0"/>
              </a:spcAft>
            </a:pPr>
            <a:r>
              <a:rPr lang="en-US" altLang="en-US" sz="2000"/>
              <a:t>      if there is an edge from i to j</a:t>
            </a:r>
          </a:p>
          <a:p>
            <a:pPr>
              <a:lnSpc>
                <a:spcPct val="100000"/>
              </a:lnSpc>
              <a:spcAft>
                <a:spcPct val="0"/>
              </a:spcAft>
            </a:pPr>
            <a:r>
              <a:rPr lang="en-US" altLang="en-US" sz="2000"/>
              <a:t>         dist[0][i][j] = the length of the edge from i to j</a:t>
            </a:r>
          </a:p>
          <a:p>
            <a:pPr>
              <a:lnSpc>
                <a:spcPct val="100000"/>
              </a:lnSpc>
              <a:spcAft>
                <a:spcPct val="0"/>
              </a:spcAft>
            </a:pPr>
            <a:r>
              <a:rPr lang="en-US" altLang="en-US" sz="2000"/>
              <a:t>      else</a:t>
            </a:r>
          </a:p>
          <a:p>
            <a:pPr>
              <a:lnSpc>
                <a:spcPct val="100000"/>
              </a:lnSpc>
              <a:spcAft>
                <a:spcPct val="0"/>
              </a:spcAft>
            </a:pPr>
            <a:r>
              <a:rPr lang="en-US" altLang="en-US" sz="2000"/>
              <a:t>         dist[0][i][j] = INFINITY</a:t>
            </a:r>
          </a:p>
          <a:p>
            <a:pPr>
              <a:lnSpc>
                <a:spcPct val="100000"/>
              </a:lnSpc>
              <a:spcAft>
                <a:spcPct val="0"/>
              </a:spcAft>
            </a:pPr>
            <a:r>
              <a:rPr lang="en-US" altLang="en-US" sz="2000"/>
              <a:t>  </a:t>
            </a:r>
          </a:p>
          <a:p>
            <a:pPr>
              <a:lnSpc>
                <a:spcPct val="100000"/>
              </a:lnSpc>
              <a:spcAft>
                <a:spcPct val="0"/>
              </a:spcAft>
            </a:pPr>
            <a:r>
              <a:rPr lang="en-US" altLang="en-US" sz="2000"/>
              <a:t>for k = 1 to N</a:t>
            </a:r>
          </a:p>
          <a:p>
            <a:pPr>
              <a:lnSpc>
                <a:spcPct val="100000"/>
              </a:lnSpc>
              <a:spcAft>
                <a:spcPct val="0"/>
              </a:spcAft>
            </a:pPr>
            <a:r>
              <a:rPr lang="en-US" altLang="en-US" sz="2000"/>
              <a:t>   for i = 1 to N</a:t>
            </a:r>
          </a:p>
          <a:p>
            <a:pPr>
              <a:lnSpc>
                <a:spcPct val="100000"/>
              </a:lnSpc>
              <a:spcAft>
                <a:spcPct val="0"/>
              </a:spcAft>
            </a:pPr>
            <a:r>
              <a:rPr lang="en-US" altLang="en-US" sz="2000"/>
              <a:t>      for j = 1 to N</a:t>
            </a:r>
          </a:p>
          <a:p>
            <a:pPr>
              <a:lnSpc>
                <a:spcPct val="100000"/>
              </a:lnSpc>
              <a:spcAft>
                <a:spcPct val="0"/>
              </a:spcAft>
            </a:pPr>
            <a:r>
              <a:rPr lang="en-US" altLang="en-US" sz="2000"/>
              <a:t>         dist[k][i][j] = min(dist[k-1][i][j], dist[k-1][i][k] + dist[k-1][k][j])</a:t>
            </a:r>
          </a:p>
        </p:txBody>
      </p:sp>
      <p:sp>
        <p:nvSpPr>
          <p:cNvPr id="131076" name="Date Placeholder 3">
            <a:extLst>
              <a:ext uri="{FF2B5EF4-FFF2-40B4-BE49-F238E27FC236}">
                <a16:creationId xmlns:a16="http://schemas.microsoft.com/office/drawing/2014/main" id="{6A9FFF4C-2953-4EF3-B774-E39673156C8B}"/>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0694844B-BC05-4786-A602-4D3529D174E3}" type="slidenum">
              <a:rPr lang="en-US" altLang="en-US" smtClean="0">
                <a:solidFill>
                  <a:srgbClr val="000000"/>
                </a:solidFill>
                <a:latin typeface="Times New Roman" panose="02020603050405020304" pitchFamily="18" charset="0"/>
                <a:cs typeface="DejaVu Sans" charset="0"/>
              </a:rPr>
              <a:pPr/>
              <a:t>30</a:t>
            </a:fld>
            <a:endParaRPr lang="en-US" altLang="en-US">
              <a:solidFill>
                <a:srgbClr val="000000"/>
              </a:solidFill>
              <a:latin typeface="Times New Roman" panose="02020603050405020304" pitchFamily="18" charset="0"/>
              <a:cs typeface="DejaVu Sans" charset="0"/>
            </a:endParaRPr>
          </a:p>
        </p:txBody>
      </p:sp>
      <p:sp>
        <p:nvSpPr>
          <p:cNvPr id="131077" name="Footer Placeholder 4">
            <a:extLst>
              <a:ext uri="{FF2B5EF4-FFF2-40B4-BE49-F238E27FC236}">
                <a16:creationId xmlns:a16="http://schemas.microsoft.com/office/drawing/2014/main" id="{918B80EF-82F9-483F-B356-535E74131FDB}"/>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D956AC75-7739-4F82-BC67-F4612637A299}"/>
              </a:ext>
            </a:extLst>
          </p:cNvPr>
          <p:cNvSpPr>
            <a:spLocks noGrp="1"/>
          </p:cNvSpPr>
          <p:nvPr>
            <p:ph type="title"/>
          </p:nvPr>
        </p:nvSpPr>
        <p:spPr/>
        <p:txBody>
          <a:bodyPr/>
          <a:lstStyle/>
          <a:p>
            <a:r>
              <a:rPr lang="en-US" altLang="en-US"/>
              <a:t>Floyd - Warshall Example</a:t>
            </a:r>
          </a:p>
        </p:txBody>
      </p:sp>
      <p:sp>
        <p:nvSpPr>
          <p:cNvPr id="132099" name="Content Placeholder 2">
            <a:extLst>
              <a:ext uri="{FF2B5EF4-FFF2-40B4-BE49-F238E27FC236}">
                <a16:creationId xmlns:a16="http://schemas.microsoft.com/office/drawing/2014/main" id="{269C717B-DFE5-408E-BC3F-947570B76C01}"/>
              </a:ext>
            </a:extLst>
          </p:cNvPr>
          <p:cNvSpPr>
            <a:spLocks noGrp="1"/>
          </p:cNvSpPr>
          <p:nvPr>
            <p:ph idx="1"/>
          </p:nvPr>
        </p:nvSpPr>
        <p:spPr/>
        <p:txBody>
          <a:bodyPr/>
          <a:lstStyle/>
          <a:p>
            <a:r>
              <a:rPr lang="en-US" altLang="en-US"/>
              <a:t>s</a:t>
            </a:r>
          </a:p>
        </p:txBody>
      </p:sp>
      <p:sp>
        <p:nvSpPr>
          <p:cNvPr id="132100" name="Date Placeholder 3">
            <a:extLst>
              <a:ext uri="{FF2B5EF4-FFF2-40B4-BE49-F238E27FC236}">
                <a16:creationId xmlns:a16="http://schemas.microsoft.com/office/drawing/2014/main" id="{1B488AB7-3506-404C-93B3-2CFBDF86FE90}"/>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6747AC38-B93A-4A76-B426-E370519B9090}" type="slidenum">
              <a:rPr lang="en-US" altLang="en-US" smtClean="0">
                <a:solidFill>
                  <a:srgbClr val="000000"/>
                </a:solidFill>
                <a:latin typeface="Times New Roman" panose="02020603050405020304" pitchFamily="18" charset="0"/>
                <a:cs typeface="DejaVu Sans" charset="0"/>
              </a:rPr>
              <a:pPr/>
              <a:t>31</a:t>
            </a:fld>
            <a:endParaRPr lang="en-US" altLang="en-US">
              <a:solidFill>
                <a:srgbClr val="000000"/>
              </a:solidFill>
              <a:latin typeface="Times New Roman" panose="02020603050405020304" pitchFamily="18" charset="0"/>
              <a:cs typeface="DejaVu Sans" charset="0"/>
            </a:endParaRPr>
          </a:p>
        </p:txBody>
      </p:sp>
      <p:sp>
        <p:nvSpPr>
          <p:cNvPr id="132101" name="Footer Placeholder 4">
            <a:extLst>
              <a:ext uri="{FF2B5EF4-FFF2-40B4-BE49-F238E27FC236}">
                <a16:creationId xmlns:a16="http://schemas.microsoft.com/office/drawing/2014/main" id="{CEC79C9D-606A-4B30-8CCB-B8B61EC88A3F}"/>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32102" name="Picture 14" descr="floyd4.png">
            <a:extLst>
              <a:ext uri="{FF2B5EF4-FFF2-40B4-BE49-F238E27FC236}">
                <a16:creationId xmlns:a16="http://schemas.microsoft.com/office/drawing/2014/main" id="{92C289D5-2B55-4A10-8DA6-2F679DF118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341438"/>
            <a:ext cx="41148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3" name="Picture 10" descr="floyd0.png">
            <a:extLst>
              <a:ext uri="{FF2B5EF4-FFF2-40B4-BE49-F238E27FC236}">
                <a16:creationId xmlns:a16="http://schemas.microsoft.com/office/drawing/2014/main" id="{90B398F0-D29E-4FF0-9CEC-525D70DE4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263" y="1417638"/>
            <a:ext cx="2333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floyd1.png">
            <a:extLst>
              <a:ext uri="{FF2B5EF4-FFF2-40B4-BE49-F238E27FC236}">
                <a16:creationId xmlns:a16="http://schemas.microsoft.com/office/drawing/2014/main" id="{B291CB90-7515-4098-89BC-8473B29F91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0725" y="2713038"/>
            <a:ext cx="25669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loyd2.png">
            <a:extLst>
              <a:ext uri="{FF2B5EF4-FFF2-40B4-BE49-F238E27FC236}">
                <a16:creationId xmlns:a16="http://schemas.microsoft.com/office/drawing/2014/main" id="{85B439F9-2271-4E3E-8B6A-C1339FB0D72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6913" y="4160838"/>
            <a:ext cx="24241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loyd3.png">
            <a:extLst>
              <a:ext uri="{FF2B5EF4-FFF2-40B4-BE49-F238E27FC236}">
                <a16:creationId xmlns:a16="http://schemas.microsoft.com/office/drawing/2014/main" id="{FC36BEBD-D516-4106-B673-C0C00F866D5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9313" y="5456238"/>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9933B63F-4EF2-480A-BF99-B406B228EB1D}"/>
              </a:ext>
            </a:extLst>
          </p:cNvPr>
          <p:cNvSpPr txBox="1">
            <a:spLocks noChangeArrowheads="1"/>
          </p:cNvSpPr>
          <p:nvPr/>
        </p:nvSpPr>
        <p:spPr bwMode="auto">
          <a:xfrm>
            <a:off x="3440113" y="5913438"/>
            <a:ext cx="22113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r>
              <a:rPr lang="en-US" altLang="en-US" sz="1800" b="1" u="sng">
                <a:solidFill>
                  <a:schemeClr val="tx1"/>
                </a:solidFill>
              </a:rPr>
              <a:t>Consider Vertex 3:</a:t>
            </a:r>
          </a:p>
          <a:p>
            <a:pPr eaLnBrk="1" hangingPunct="1">
              <a:lnSpc>
                <a:spcPct val="100000"/>
              </a:lnSpc>
              <a:spcAft>
                <a:spcPct val="0"/>
              </a:spcAft>
              <a:buClrTx/>
              <a:buSzTx/>
              <a:buFontTx/>
              <a:buNone/>
            </a:pPr>
            <a:r>
              <a:rPr lang="en-US" altLang="en-US" sz="1800">
                <a:solidFill>
                  <a:schemeClr val="tx1"/>
                </a:solidFill>
              </a:rPr>
              <a:t>   Nothing changes.</a:t>
            </a:r>
          </a:p>
        </p:txBody>
      </p:sp>
      <p:sp>
        <p:nvSpPr>
          <p:cNvPr id="12" name="TextBox 11">
            <a:extLst>
              <a:ext uri="{FF2B5EF4-FFF2-40B4-BE49-F238E27FC236}">
                <a16:creationId xmlns:a16="http://schemas.microsoft.com/office/drawing/2014/main" id="{B2C7B4BB-9B78-4CA9-9DD6-1C8424E92FD1}"/>
              </a:ext>
            </a:extLst>
          </p:cNvPr>
          <p:cNvSpPr txBox="1">
            <a:spLocks noChangeArrowheads="1"/>
          </p:cNvSpPr>
          <p:nvPr/>
        </p:nvSpPr>
        <p:spPr bwMode="auto">
          <a:xfrm>
            <a:off x="3287713" y="4465638"/>
            <a:ext cx="276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r>
              <a:rPr lang="en-US" altLang="en-US" sz="1800" b="1" u="sng">
                <a:solidFill>
                  <a:schemeClr val="tx1"/>
                </a:solidFill>
              </a:rPr>
              <a:t>Consider Vertex 2:</a:t>
            </a:r>
          </a:p>
          <a:p>
            <a:pPr eaLnBrk="1" hangingPunct="1">
              <a:lnSpc>
                <a:spcPct val="100000"/>
              </a:lnSpc>
              <a:spcAft>
                <a:spcPct val="0"/>
              </a:spcAft>
              <a:buClrTx/>
              <a:buSzTx/>
              <a:buFontTx/>
              <a:buNone/>
            </a:pPr>
            <a:r>
              <a:rPr lang="en-US" altLang="en-US" sz="1800">
                <a:solidFill>
                  <a:schemeClr val="tx1"/>
                </a:solidFill>
              </a:rPr>
              <a:t>  D(1,3) = D(1,2) + D(2,3)</a:t>
            </a:r>
          </a:p>
        </p:txBody>
      </p:sp>
      <p:sp>
        <p:nvSpPr>
          <p:cNvPr id="13" name="TextBox 12">
            <a:extLst>
              <a:ext uri="{FF2B5EF4-FFF2-40B4-BE49-F238E27FC236}">
                <a16:creationId xmlns:a16="http://schemas.microsoft.com/office/drawing/2014/main" id="{EB521496-7AA3-4103-9C19-2404E69FF97E}"/>
              </a:ext>
            </a:extLst>
          </p:cNvPr>
          <p:cNvSpPr txBox="1">
            <a:spLocks noChangeArrowheads="1"/>
          </p:cNvSpPr>
          <p:nvPr/>
        </p:nvSpPr>
        <p:spPr bwMode="auto">
          <a:xfrm>
            <a:off x="3287713" y="3286125"/>
            <a:ext cx="276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r>
              <a:rPr lang="en-US" altLang="en-US" sz="1800" b="1" u="sng">
                <a:solidFill>
                  <a:schemeClr val="tx1"/>
                </a:solidFill>
              </a:rPr>
              <a:t>Consider Vertex 1:</a:t>
            </a:r>
          </a:p>
          <a:p>
            <a:pPr eaLnBrk="1" hangingPunct="1">
              <a:lnSpc>
                <a:spcPct val="100000"/>
              </a:lnSpc>
              <a:spcAft>
                <a:spcPct val="0"/>
              </a:spcAft>
              <a:buClrTx/>
              <a:buSzTx/>
              <a:buFontTx/>
              <a:buNone/>
            </a:pPr>
            <a:r>
              <a:rPr lang="en-US" altLang="en-US" sz="1800">
                <a:solidFill>
                  <a:schemeClr val="tx1"/>
                </a:solidFill>
              </a:rPr>
              <a:t>  D(3,2) = D(3,1) + D(1,2)</a:t>
            </a:r>
          </a:p>
        </p:txBody>
      </p:sp>
      <p:sp>
        <p:nvSpPr>
          <p:cNvPr id="132110" name="TextBox 18">
            <a:extLst>
              <a:ext uri="{FF2B5EF4-FFF2-40B4-BE49-F238E27FC236}">
                <a16:creationId xmlns:a16="http://schemas.microsoft.com/office/drawing/2014/main" id="{B1CCEB0B-98B0-4456-B063-8D07A81AA52B}"/>
              </a:ext>
            </a:extLst>
          </p:cNvPr>
          <p:cNvSpPr txBox="1">
            <a:spLocks noChangeArrowheads="1"/>
          </p:cNvSpPr>
          <p:nvPr/>
        </p:nvSpPr>
        <p:spPr bwMode="auto">
          <a:xfrm>
            <a:off x="3116263" y="1798638"/>
            <a:ext cx="1890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roid Sans Fallback"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roid Sans Fallback"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roid Sans Fallback"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roid Sans Fallback" charset="0"/>
              </a:defRPr>
            </a:lvl9pPr>
          </a:lstStyle>
          <a:p>
            <a:pPr eaLnBrk="1" hangingPunct="1">
              <a:lnSpc>
                <a:spcPct val="100000"/>
              </a:lnSpc>
              <a:spcAft>
                <a:spcPct val="0"/>
              </a:spcAft>
              <a:buClrTx/>
              <a:buSzTx/>
              <a:buFontTx/>
              <a:buNone/>
            </a:pPr>
            <a:r>
              <a:rPr lang="en-US" altLang="en-US" sz="1800">
                <a:solidFill>
                  <a:schemeClr val="tx1"/>
                </a:solidFill>
              </a:rPr>
              <a:t>Original weights.</a:t>
            </a:r>
          </a:p>
        </p:txBody>
      </p:sp>
      <p:sp>
        <p:nvSpPr>
          <p:cNvPr id="132111" name="TextBox 14">
            <a:extLst>
              <a:ext uri="{FF2B5EF4-FFF2-40B4-BE49-F238E27FC236}">
                <a16:creationId xmlns:a16="http://schemas.microsoft.com/office/drawing/2014/main" id="{20CE8849-49F4-4596-B5DF-1981F7D04C1F}"/>
              </a:ext>
            </a:extLst>
          </p:cNvPr>
          <p:cNvSpPr txBox="1">
            <a:spLocks noChangeArrowheads="1"/>
          </p:cNvSpPr>
          <p:nvPr/>
        </p:nvSpPr>
        <p:spPr bwMode="auto">
          <a:xfrm>
            <a:off x="6419850" y="6080125"/>
            <a:ext cx="31083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100">
                <a:solidFill>
                  <a:schemeClr val="tx1"/>
                </a:solidFill>
              </a:rPr>
              <a:t>Source: </a:t>
            </a:r>
            <a:r>
              <a:rPr lang="en-US" altLang="en-US" sz="1100">
                <a:solidFill>
                  <a:schemeClr val="tx1"/>
                </a:solidFill>
                <a:hlinkClick r:id="rId7"/>
              </a:rPr>
              <a:t>http://www.cs.ucf.edu/~dmarino/ucf/cop3503/lectures/</a:t>
            </a:r>
            <a:endParaRPr lang="en-US" altLang="en-US" sz="1100">
              <a:solidFill>
                <a:schemeClr val="tx1"/>
              </a:solidFill>
            </a:endParaRPr>
          </a:p>
          <a:p>
            <a:endParaRPr lang="en-US" altLang="en-US" sz="11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D09D96CB-59D8-4CE6-9E20-B05C0090FA56}"/>
              </a:ext>
            </a:extLst>
          </p:cNvPr>
          <p:cNvSpPr>
            <a:spLocks noGrp="1"/>
          </p:cNvSpPr>
          <p:nvPr>
            <p:ph type="title"/>
          </p:nvPr>
        </p:nvSpPr>
        <p:spPr/>
        <p:txBody>
          <a:bodyPr/>
          <a:lstStyle/>
          <a:p>
            <a:r>
              <a:rPr lang="en-US" altLang="en-US"/>
              <a:t>Floyd – Warshall Algorithm</a:t>
            </a:r>
          </a:p>
        </p:txBody>
      </p:sp>
      <p:sp>
        <p:nvSpPr>
          <p:cNvPr id="133123" name="Content Placeholder 2">
            <a:extLst>
              <a:ext uri="{FF2B5EF4-FFF2-40B4-BE49-F238E27FC236}">
                <a16:creationId xmlns:a16="http://schemas.microsoft.com/office/drawing/2014/main" id="{4FB8A454-6211-4BB8-A186-0A565D562F9C}"/>
              </a:ext>
            </a:extLst>
          </p:cNvPr>
          <p:cNvSpPr>
            <a:spLocks noGrp="1"/>
          </p:cNvSpPr>
          <p:nvPr>
            <p:ph idx="1"/>
          </p:nvPr>
        </p:nvSpPr>
        <p:spPr/>
        <p:txBody>
          <a:bodyPr/>
          <a:lstStyle/>
          <a:p>
            <a:r>
              <a:rPr lang="en-US" altLang="en-US" dirty="0"/>
              <a:t>An excellent animation:</a:t>
            </a:r>
          </a:p>
          <a:p>
            <a:r>
              <a:rPr lang="en-US" dirty="0">
                <a:ea typeface="+mn-lt"/>
                <a:cs typeface="+mn-lt"/>
              </a:rPr>
              <a:t>https://www.cs.usfca.edu/~galles/visualization/Floyd.html</a:t>
            </a:r>
          </a:p>
        </p:txBody>
      </p:sp>
      <p:sp>
        <p:nvSpPr>
          <p:cNvPr id="133124" name="Date Placeholder 3">
            <a:extLst>
              <a:ext uri="{FF2B5EF4-FFF2-40B4-BE49-F238E27FC236}">
                <a16:creationId xmlns:a16="http://schemas.microsoft.com/office/drawing/2014/main" id="{058CA90B-5CB5-47D1-B696-B3A3E868F61B}"/>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ED013709-1AC5-4D62-91F8-5F86C1EE64DF}" type="slidenum">
              <a:rPr lang="en-US" altLang="en-US" smtClean="0">
                <a:solidFill>
                  <a:srgbClr val="000000"/>
                </a:solidFill>
                <a:latin typeface="Times New Roman" panose="02020603050405020304" pitchFamily="18" charset="0"/>
                <a:cs typeface="DejaVu Sans" charset="0"/>
              </a:rPr>
              <a:pPr/>
              <a:t>32</a:t>
            </a:fld>
            <a:endParaRPr lang="en-US" altLang="en-US">
              <a:solidFill>
                <a:srgbClr val="000000"/>
              </a:solidFill>
              <a:latin typeface="Times New Roman" panose="02020603050405020304" pitchFamily="18" charset="0"/>
              <a:cs typeface="DejaVu Sans" charset="0"/>
            </a:endParaRPr>
          </a:p>
        </p:txBody>
      </p:sp>
      <p:sp>
        <p:nvSpPr>
          <p:cNvPr id="133125" name="Footer Placeholder 4">
            <a:extLst>
              <a:ext uri="{FF2B5EF4-FFF2-40B4-BE49-F238E27FC236}">
                <a16:creationId xmlns:a16="http://schemas.microsoft.com/office/drawing/2014/main" id="{510FF48C-B73C-46D6-8196-110D96FFDFA6}"/>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443505D6-1995-451F-9DB7-6C57FB15E385}"/>
              </a:ext>
            </a:extLst>
          </p:cNvPr>
          <p:cNvSpPr>
            <a:spLocks noGrp="1"/>
          </p:cNvSpPr>
          <p:nvPr>
            <p:ph type="title"/>
          </p:nvPr>
        </p:nvSpPr>
        <p:spPr>
          <a:xfrm>
            <a:off x="503238" y="312738"/>
            <a:ext cx="9066212" cy="1257300"/>
          </a:xfrm>
        </p:spPr>
        <p:txBody>
          <a:bodyPr/>
          <a:lstStyle/>
          <a:p>
            <a:r>
              <a:rPr lang="en-US" altLang="en-US"/>
              <a:t>END</a:t>
            </a:r>
          </a:p>
        </p:txBody>
      </p:sp>
      <p:sp>
        <p:nvSpPr>
          <p:cNvPr id="134147" name="Content Placeholder 2">
            <a:extLst>
              <a:ext uri="{FF2B5EF4-FFF2-40B4-BE49-F238E27FC236}">
                <a16:creationId xmlns:a16="http://schemas.microsoft.com/office/drawing/2014/main" id="{FDAE7DC5-57AE-4840-A424-98C6AB41BD2E}"/>
              </a:ext>
            </a:extLst>
          </p:cNvPr>
          <p:cNvSpPr>
            <a:spLocks noGrp="1"/>
          </p:cNvSpPr>
          <p:nvPr>
            <p:ph idx="1"/>
          </p:nvPr>
        </p:nvSpPr>
        <p:spPr/>
        <p:txBody>
          <a:bodyPr/>
          <a:lstStyle/>
          <a:p>
            <a:endParaRPr lang="en-US" altLang="en-US"/>
          </a:p>
        </p:txBody>
      </p:sp>
      <p:sp>
        <p:nvSpPr>
          <p:cNvPr id="134148" name="Date Placeholder 3">
            <a:extLst>
              <a:ext uri="{FF2B5EF4-FFF2-40B4-BE49-F238E27FC236}">
                <a16:creationId xmlns:a16="http://schemas.microsoft.com/office/drawing/2014/main" id="{68467458-6783-4C67-92DB-6EA4F998B950}"/>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CCC5A096-4E14-4229-9469-F4D284988ADD}" type="slidenum">
              <a:rPr lang="en-US" altLang="en-US" smtClean="0">
                <a:solidFill>
                  <a:srgbClr val="000000"/>
                </a:solidFill>
                <a:latin typeface="Times New Roman" panose="02020603050405020304" pitchFamily="18" charset="0"/>
                <a:cs typeface="DejaVu Sans" charset="0"/>
              </a:rPr>
              <a:pPr/>
              <a:t>33</a:t>
            </a:fld>
            <a:endParaRPr lang="en-US" altLang="en-US">
              <a:solidFill>
                <a:srgbClr val="000000"/>
              </a:solidFill>
              <a:latin typeface="Times New Roman" panose="02020603050405020304" pitchFamily="18" charset="0"/>
              <a:cs typeface="DejaVu Sans" charset="0"/>
            </a:endParaRPr>
          </a:p>
        </p:txBody>
      </p:sp>
      <p:sp>
        <p:nvSpPr>
          <p:cNvPr id="134149" name="Footer Placeholder 4">
            <a:extLst>
              <a:ext uri="{FF2B5EF4-FFF2-40B4-BE49-F238E27FC236}">
                <a16:creationId xmlns:a16="http://schemas.microsoft.com/office/drawing/2014/main" id="{2D16CBDA-C676-4D9F-A1A9-59F606710A58}"/>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190293A-612F-45D2-930F-19181493E6E3}"/>
              </a:ext>
            </a:extLst>
          </p:cNvPr>
          <p:cNvSpPr>
            <a:spLocks noGrp="1"/>
          </p:cNvSpPr>
          <p:nvPr>
            <p:ph type="title"/>
          </p:nvPr>
        </p:nvSpPr>
        <p:spPr/>
        <p:txBody>
          <a:bodyPr/>
          <a:lstStyle/>
          <a:p>
            <a:r>
              <a:rPr lang="en-US" altLang="en-US"/>
              <a:t>Spanning Trees</a:t>
            </a:r>
          </a:p>
        </p:txBody>
      </p:sp>
      <p:sp>
        <p:nvSpPr>
          <p:cNvPr id="103427" name="Content Placeholder 2">
            <a:extLst>
              <a:ext uri="{FF2B5EF4-FFF2-40B4-BE49-F238E27FC236}">
                <a16:creationId xmlns:a16="http://schemas.microsoft.com/office/drawing/2014/main" id="{601C646D-001F-426E-BC43-AD0D23D249D0}"/>
              </a:ext>
            </a:extLst>
          </p:cNvPr>
          <p:cNvSpPr>
            <a:spLocks noGrp="1"/>
          </p:cNvSpPr>
          <p:nvPr>
            <p:ph idx="1"/>
          </p:nvPr>
        </p:nvSpPr>
        <p:spPr/>
        <p:txBody>
          <a:bodyPr/>
          <a:lstStyle/>
          <a:p>
            <a:pPr marL="457200" indent="-457200">
              <a:buFont typeface="Arial" panose="020B0604020202020204" pitchFamily="34" charset="0"/>
              <a:buChar char="•"/>
            </a:pPr>
            <a:r>
              <a:rPr lang="en-US" altLang="en-US" sz="2800"/>
              <a:t>Given a connected, undirected graph, a spanning tree of that graph is a sub-graph that is a tree and connects all the vertices together.</a:t>
            </a:r>
          </a:p>
          <a:p>
            <a:pPr marL="457200" indent="-457200">
              <a:buFont typeface="Arial" panose="020B0604020202020204" pitchFamily="34" charset="0"/>
              <a:buChar char="•"/>
            </a:pPr>
            <a:r>
              <a:rPr lang="en-US" altLang="en-US" sz="2800"/>
              <a:t>A single graph can have many different spanning trees</a:t>
            </a:r>
          </a:p>
          <a:p>
            <a:pPr marL="457200" indent="-457200">
              <a:buFont typeface="Arial" panose="020B0604020202020204" pitchFamily="34" charset="0"/>
              <a:buChar char="•"/>
            </a:pPr>
            <a:r>
              <a:rPr lang="en-US" altLang="en-US" sz="2800"/>
              <a:t>We can also assign a weight to each edge, which is a number representing how unfavorable it is, and use this to assign a weight to a spanning tree by computing the sum of the weights of the edges in that spanning tree</a:t>
            </a:r>
          </a:p>
        </p:txBody>
      </p:sp>
      <p:sp>
        <p:nvSpPr>
          <p:cNvPr id="103428" name="Date Placeholder 3">
            <a:extLst>
              <a:ext uri="{FF2B5EF4-FFF2-40B4-BE49-F238E27FC236}">
                <a16:creationId xmlns:a16="http://schemas.microsoft.com/office/drawing/2014/main" id="{672D20F5-40E2-4D91-A662-BB5709C7D71C}"/>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D5F2B286-F93A-46FF-9051-A9801C19B702}" type="slidenum">
              <a:rPr lang="en-US" altLang="en-US" smtClean="0">
                <a:solidFill>
                  <a:srgbClr val="000000"/>
                </a:solidFill>
                <a:latin typeface="Times New Roman" panose="02020603050405020304" pitchFamily="18" charset="0"/>
                <a:cs typeface="DejaVu Sans" charset="0"/>
              </a:rPr>
              <a:pPr/>
              <a:t>3</a:t>
            </a:fld>
            <a:endParaRPr lang="en-US" altLang="en-US">
              <a:solidFill>
                <a:srgbClr val="000000"/>
              </a:solidFill>
              <a:latin typeface="Times New Roman" panose="02020603050405020304" pitchFamily="18" charset="0"/>
              <a:cs typeface="DejaVu Sans" charset="0"/>
            </a:endParaRPr>
          </a:p>
        </p:txBody>
      </p:sp>
      <p:sp>
        <p:nvSpPr>
          <p:cNvPr id="103429" name="Footer Placeholder 4">
            <a:extLst>
              <a:ext uri="{FF2B5EF4-FFF2-40B4-BE49-F238E27FC236}">
                <a16:creationId xmlns:a16="http://schemas.microsoft.com/office/drawing/2014/main" id="{747A53D7-FCFA-4199-BC13-CF1642943642}"/>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60F32B8E-E714-4FF3-ACD0-83AFF619B96B}"/>
              </a:ext>
            </a:extLst>
          </p:cNvPr>
          <p:cNvSpPr>
            <a:spLocks noGrp="1"/>
          </p:cNvSpPr>
          <p:nvPr>
            <p:ph type="title"/>
          </p:nvPr>
        </p:nvSpPr>
        <p:spPr/>
        <p:txBody>
          <a:bodyPr/>
          <a:lstStyle/>
          <a:p>
            <a:r>
              <a:rPr lang="en-US" altLang="en-US"/>
              <a:t>Exercise</a:t>
            </a:r>
          </a:p>
        </p:txBody>
      </p:sp>
      <p:sp>
        <p:nvSpPr>
          <p:cNvPr id="104451" name="Content Placeholder 2">
            <a:extLst>
              <a:ext uri="{FF2B5EF4-FFF2-40B4-BE49-F238E27FC236}">
                <a16:creationId xmlns:a16="http://schemas.microsoft.com/office/drawing/2014/main" id="{9E493162-F206-47A1-8C10-35630AB73766}"/>
              </a:ext>
            </a:extLst>
          </p:cNvPr>
          <p:cNvSpPr>
            <a:spLocks noGrp="1"/>
          </p:cNvSpPr>
          <p:nvPr>
            <p:ph idx="1"/>
          </p:nvPr>
        </p:nvSpPr>
        <p:spPr/>
        <p:txBody>
          <a:bodyPr/>
          <a:lstStyle/>
          <a:p>
            <a:r>
              <a:rPr lang="en-US" altLang="en-US"/>
              <a:t>Create a spanning tree for the following graph</a:t>
            </a:r>
          </a:p>
          <a:p>
            <a:endParaRPr lang="en-US" altLang="en-US"/>
          </a:p>
          <a:p>
            <a:endParaRPr lang="en-US" altLang="en-US"/>
          </a:p>
          <a:p>
            <a:endParaRPr lang="en-US" altLang="en-US"/>
          </a:p>
          <a:p>
            <a:endParaRPr lang="en-US" altLang="en-US"/>
          </a:p>
          <a:p>
            <a:endParaRPr lang="en-US" altLang="en-US"/>
          </a:p>
          <a:p>
            <a:br>
              <a:rPr lang="en-US" altLang="en-US"/>
            </a:br>
            <a:r>
              <a:rPr lang="en-US" altLang="en-US"/>
              <a:t>Can you create more than one tree?</a:t>
            </a:r>
          </a:p>
        </p:txBody>
      </p:sp>
      <p:sp>
        <p:nvSpPr>
          <p:cNvPr id="104452" name="Date Placeholder 3">
            <a:extLst>
              <a:ext uri="{FF2B5EF4-FFF2-40B4-BE49-F238E27FC236}">
                <a16:creationId xmlns:a16="http://schemas.microsoft.com/office/drawing/2014/main" id="{FED96D4D-F900-47E6-B820-F08EEC30707C}"/>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3FC69357-40C5-4BF2-B006-7B1E8735F27F}" type="slidenum">
              <a:rPr lang="en-US" altLang="en-US" smtClean="0">
                <a:solidFill>
                  <a:srgbClr val="000000"/>
                </a:solidFill>
                <a:latin typeface="Times New Roman" panose="02020603050405020304" pitchFamily="18" charset="0"/>
                <a:cs typeface="DejaVu Sans" charset="0"/>
              </a:rPr>
              <a:pPr/>
              <a:t>4</a:t>
            </a:fld>
            <a:endParaRPr lang="en-US" altLang="en-US">
              <a:solidFill>
                <a:srgbClr val="000000"/>
              </a:solidFill>
              <a:latin typeface="Times New Roman" panose="02020603050405020304" pitchFamily="18" charset="0"/>
              <a:cs typeface="DejaVu Sans" charset="0"/>
            </a:endParaRPr>
          </a:p>
        </p:txBody>
      </p:sp>
      <p:sp>
        <p:nvSpPr>
          <p:cNvPr id="104453" name="Footer Placeholder 4">
            <a:extLst>
              <a:ext uri="{FF2B5EF4-FFF2-40B4-BE49-F238E27FC236}">
                <a16:creationId xmlns:a16="http://schemas.microsoft.com/office/drawing/2014/main" id="{D5F7486E-2747-4BF7-B023-A95FC90DA2FF}"/>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pic>
        <p:nvPicPr>
          <p:cNvPr id="153608" name="Picture 8" descr="http://upload.wikimedia.org/wikipedia/commons/thumb/d/d4/4x4_grid_spanning_tree.svg/220px-4x4_grid_spanning_tree.svg.png">
            <a:extLst>
              <a:ext uri="{FF2B5EF4-FFF2-40B4-BE49-F238E27FC236}">
                <a16:creationId xmlns:a16="http://schemas.microsoft.com/office/drawing/2014/main" id="{DFEBD60C-E829-468E-B26E-2216F07C8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2332038"/>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0" name="Picture 10" descr="http://cophy-wiki.informatik.uni-koeln.de/upload/thumb/b/bb/4x4gridgraph.jpg/180px-4x4gridgraph.jpg">
            <a:extLst>
              <a:ext uri="{FF2B5EF4-FFF2-40B4-BE49-F238E27FC236}">
                <a16:creationId xmlns:a16="http://schemas.microsoft.com/office/drawing/2014/main" id="{99A46E51-5662-41D8-B26F-6C2B2E1EA043}"/>
              </a:ext>
            </a:extLst>
          </p:cNvPr>
          <p:cNvPicPr>
            <a:picLocks noChangeAspect="1" noChangeArrowheads="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382712" y="2474170"/>
            <a:ext cx="3286684" cy="3286684"/>
          </a:xfrm>
          <a:prstGeom prst="rect">
            <a:avLst/>
          </a:prstGeom>
          <a:solidFill>
            <a:schemeClr val="accent1">
              <a:alpha val="99000"/>
            </a:schemeClr>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08"/>
                                        </p:tgtEl>
                                        <p:attrNameLst>
                                          <p:attrName>style.visibility</p:attrName>
                                        </p:attrNameLst>
                                      </p:cBhvr>
                                      <p:to>
                                        <p:strVal val="visible"/>
                                      </p:to>
                                    </p:set>
                                    <p:animEffect transition="in" filter="fade">
                                      <p:cBhvr>
                                        <p:cTn id="7" dur="1000"/>
                                        <p:tgtEl>
                                          <p:spTgt spid="153608"/>
                                        </p:tgtEl>
                                      </p:cBhvr>
                                    </p:animEffect>
                                    <p:anim calcmode="lin" valueType="num">
                                      <p:cBhvr>
                                        <p:cTn id="8" dur="1000" fill="hold"/>
                                        <p:tgtEl>
                                          <p:spTgt spid="153608"/>
                                        </p:tgtEl>
                                        <p:attrNameLst>
                                          <p:attrName>ppt_x</p:attrName>
                                        </p:attrNameLst>
                                      </p:cBhvr>
                                      <p:tavLst>
                                        <p:tav tm="0">
                                          <p:val>
                                            <p:strVal val="#ppt_x"/>
                                          </p:val>
                                        </p:tav>
                                        <p:tav tm="100000">
                                          <p:val>
                                            <p:strVal val="#ppt_x"/>
                                          </p:val>
                                        </p:tav>
                                      </p:tavLst>
                                    </p:anim>
                                    <p:anim calcmode="lin" valueType="num">
                                      <p:cBhvr>
                                        <p:cTn id="9" dur="1000" fill="hold"/>
                                        <p:tgtEl>
                                          <p:spTgt spid="1536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DEFEC10A-285C-4EA9-9CE1-A9DA38B614D3}"/>
              </a:ext>
            </a:extLst>
          </p:cNvPr>
          <p:cNvSpPr>
            <a:spLocks noGrp="1"/>
          </p:cNvSpPr>
          <p:nvPr>
            <p:ph type="title"/>
          </p:nvPr>
        </p:nvSpPr>
        <p:spPr/>
        <p:txBody>
          <a:bodyPr/>
          <a:lstStyle/>
          <a:p>
            <a:r>
              <a:rPr lang="en-US" altLang="en-US"/>
              <a:t>Minimum Spanning Tree (MST)</a:t>
            </a:r>
          </a:p>
        </p:txBody>
      </p:sp>
      <p:sp>
        <p:nvSpPr>
          <p:cNvPr id="106499" name="Content Placeholder 2">
            <a:extLst>
              <a:ext uri="{FF2B5EF4-FFF2-40B4-BE49-F238E27FC236}">
                <a16:creationId xmlns:a16="http://schemas.microsoft.com/office/drawing/2014/main" id="{CED56853-325C-4122-8E86-A6B60B88EF31}"/>
              </a:ext>
            </a:extLst>
          </p:cNvPr>
          <p:cNvSpPr>
            <a:spLocks noGrp="1"/>
          </p:cNvSpPr>
          <p:nvPr>
            <p:ph idx="1"/>
          </p:nvPr>
        </p:nvSpPr>
        <p:spPr/>
        <p:txBody>
          <a:bodyPr/>
          <a:lstStyle/>
          <a:p>
            <a:pPr marL="457200" indent="-457200">
              <a:buFont typeface="Arial" panose="020B0604020202020204" pitchFamily="34" charset="0"/>
              <a:buChar char="•"/>
            </a:pPr>
            <a:r>
              <a:rPr lang="en-US" altLang="en-US"/>
              <a:t> A minimum spanning tree (MST) or minimum weight spanning tree is then a spanning tree with weight less than or equal to the weight of every other spanning tree</a:t>
            </a:r>
          </a:p>
          <a:p>
            <a:pPr marL="457200" indent="-457200">
              <a:buFont typeface="Arial" panose="020B0604020202020204" pitchFamily="34" charset="0"/>
              <a:buChar char="•"/>
            </a:pPr>
            <a:endParaRPr lang="en-US" altLang="en-US"/>
          </a:p>
        </p:txBody>
      </p:sp>
      <p:sp>
        <p:nvSpPr>
          <p:cNvPr id="106500" name="Date Placeholder 3">
            <a:extLst>
              <a:ext uri="{FF2B5EF4-FFF2-40B4-BE49-F238E27FC236}">
                <a16:creationId xmlns:a16="http://schemas.microsoft.com/office/drawing/2014/main" id="{D53507D9-5E7D-4511-9E51-B625063AF731}"/>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3E156FA1-CD28-41E8-B0DB-28817F0371AB}" type="slidenum">
              <a:rPr lang="en-US" altLang="en-US" smtClean="0">
                <a:solidFill>
                  <a:srgbClr val="000000"/>
                </a:solidFill>
                <a:latin typeface="Times New Roman" panose="02020603050405020304" pitchFamily="18" charset="0"/>
                <a:cs typeface="DejaVu Sans" charset="0"/>
              </a:rPr>
              <a:pPr/>
              <a:t>5</a:t>
            </a:fld>
            <a:endParaRPr lang="en-US" altLang="en-US">
              <a:solidFill>
                <a:srgbClr val="000000"/>
              </a:solidFill>
              <a:latin typeface="Times New Roman" panose="02020603050405020304" pitchFamily="18" charset="0"/>
              <a:cs typeface="DejaVu Sans" charset="0"/>
            </a:endParaRPr>
          </a:p>
        </p:txBody>
      </p:sp>
      <p:sp>
        <p:nvSpPr>
          <p:cNvPr id="106501" name="Footer Placeholder 4">
            <a:extLst>
              <a:ext uri="{FF2B5EF4-FFF2-40B4-BE49-F238E27FC236}">
                <a16:creationId xmlns:a16="http://schemas.microsoft.com/office/drawing/2014/main" id="{02B6C520-F4A6-4334-9D4E-AC91BA8C4A4D}"/>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16BF2EFA-485F-449D-8F69-DB0B129D31C5}"/>
              </a:ext>
            </a:extLst>
          </p:cNvPr>
          <p:cNvSpPr>
            <a:spLocks noGrp="1"/>
          </p:cNvSpPr>
          <p:nvPr>
            <p:ph type="title"/>
          </p:nvPr>
        </p:nvSpPr>
        <p:spPr/>
        <p:txBody>
          <a:bodyPr/>
          <a:lstStyle/>
          <a:p>
            <a:r>
              <a:rPr lang="en-US" altLang="en-US"/>
              <a:t>Modelling the problem</a:t>
            </a:r>
          </a:p>
        </p:txBody>
      </p:sp>
      <p:sp>
        <p:nvSpPr>
          <p:cNvPr id="107523" name="Content Placeholder 2">
            <a:extLst>
              <a:ext uri="{FF2B5EF4-FFF2-40B4-BE49-F238E27FC236}">
                <a16:creationId xmlns:a16="http://schemas.microsoft.com/office/drawing/2014/main" id="{D9AD0AC3-B6C3-4832-8A08-D8715DC74986}"/>
              </a:ext>
            </a:extLst>
          </p:cNvPr>
          <p:cNvSpPr>
            <a:spLocks noGrp="1"/>
          </p:cNvSpPr>
          <p:nvPr>
            <p:ph idx="1"/>
          </p:nvPr>
        </p:nvSpPr>
        <p:spPr/>
        <p:txBody>
          <a:bodyPr/>
          <a:lstStyle/>
          <a:p>
            <a:pPr marL="457200" indent="-457200">
              <a:buFont typeface="Arial" panose="020B0604020202020204" pitchFamily="34" charset="0"/>
              <a:buChar char="•"/>
            </a:pPr>
            <a:r>
              <a:rPr lang="en-US" altLang="en-US" sz="2400"/>
              <a:t>The company is constrained to bury the cable only along certain paths (e.g. along roads), then there would be a graph representing which points are connected by those paths.</a:t>
            </a:r>
          </a:p>
          <a:p>
            <a:pPr marL="457200" indent="-457200">
              <a:buFont typeface="Arial" panose="020B0604020202020204" pitchFamily="34" charset="0"/>
              <a:buChar char="•"/>
            </a:pPr>
            <a:r>
              <a:rPr lang="en-US" altLang="en-US" sz="2400"/>
              <a:t>Some of those paths might be more expensive -  these paths would be represented by edges with larger weights</a:t>
            </a:r>
          </a:p>
          <a:p>
            <a:pPr marL="457200" indent="-457200">
              <a:buFont typeface="Arial" panose="020B0604020202020204" pitchFamily="34" charset="0"/>
              <a:buChar char="•"/>
            </a:pPr>
            <a:r>
              <a:rPr lang="en-US" altLang="en-US" sz="2400"/>
              <a:t>The weight of the edges can be the currency</a:t>
            </a:r>
          </a:p>
          <a:p>
            <a:pPr marL="457200" indent="-457200">
              <a:buFont typeface="Arial" panose="020B0604020202020204" pitchFamily="34" charset="0"/>
              <a:buChar char="•"/>
            </a:pPr>
            <a:r>
              <a:rPr lang="en-US" altLang="en-US" sz="2400"/>
              <a:t>A spanning tree for that graph would be a subset of those paths that has no cycles but still connects to every house</a:t>
            </a:r>
          </a:p>
          <a:p>
            <a:pPr marL="457200" indent="-457200">
              <a:buFont typeface="Arial" panose="020B0604020202020204" pitchFamily="34" charset="0"/>
              <a:buChar char="•"/>
            </a:pPr>
            <a:r>
              <a:rPr lang="en-US" altLang="en-US" sz="2400"/>
              <a:t>A minimum spanning tree would be one with the lowest total cost, thus would represent the least expensive path for laying the cable</a:t>
            </a:r>
          </a:p>
          <a:p>
            <a:pPr marL="457200" indent="-457200">
              <a:buFont typeface="Arial" panose="020B0604020202020204" pitchFamily="34" charset="0"/>
              <a:buChar char="•"/>
            </a:pPr>
            <a:endParaRPr lang="en-US" altLang="en-US" sz="2400"/>
          </a:p>
        </p:txBody>
      </p:sp>
      <p:sp>
        <p:nvSpPr>
          <p:cNvPr id="107524" name="Date Placeholder 3">
            <a:extLst>
              <a:ext uri="{FF2B5EF4-FFF2-40B4-BE49-F238E27FC236}">
                <a16:creationId xmlns:a16="http://schemas.microsoft.com/office/drawing/2014/main" id="{AF7B1688-4AC1-4977-9D71-0377A7B11D79}"/>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37ADF6C3-5FC3-41B6-90CA-99213CEF89C0}" type="slidenum">
              <a:rPr lang="en-US" altLang="en-US" smtClean="0">
                <a:solidFill>
                  <a:srgbClr val="000000"/>
                </a:solidFill>
                <a:latin typeface="Times New Roman" panose="02020603050405020304" pitchFamily="18" charset="0"/>
                <a:cs typeface="DejaVu Sans" charset="0"/>
              </a:rPr>
              <a:pPr/>
              <a:t>6</a:t>
            </a:fld>
            <a:endParaRPr lang="en-US" altLang="en-US">
              <a:solidFill>
                <a:srgbClr val="000000"/>
              </a:solidFill>
              <a:latin typeface="Times New Roman" panose="02020603050405020304" pitchFamily="18" charset="0"/>
              <a:cs typeface="DejaVu Sans" charset="0"/>
            </a:endParaRPr>
          </a:p>
        </p:txBody>
      </p:sp>
      <p:sp>
        <p:nvSpPr>
          <p:cNvPr id="107525" name="Footer Placeholder 4">
            <a:extLst>
              <a:ext uri="{FF2B5EF4-FFF2-40B4-BE49-F238E27FC236}">
                <a16:creationId xmlns:a16="http://schemas.microsoft.com/office/drawing/2014/main" id="{2119B00F-5ABA-4B14-8185-CF4DC8B03391}"/>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3B270555-F2FF-4F92-9590-36FE0A3CB154}"/>
              </a:ext>
            </a:extLst>
          </p:cNvPr>
          <p:cNvSpPr>
            <a:spLocks noGrp="1"/>
          </p:cNvSpPr>
          <p:nvPr>
            <p:ph type="title"/>
          </p:nvPr>
        </p:nvSpPr>
        <p:spPr/>
        <p:txBody>
          <a:bodyPr/>
          <a:lstStyle/>
          <a:p>
            <a:r>
              <a:rPr lang="en-US" altLang="en-US"/>
              <a:t>Solutions:</a:t>
            </a:r>
          </a:p>
        </p:txBody>
      </p:sp>
      <p:sp>
        <p:nvSpPr>
          <p:cNvPr id="108547" name="Content Placeholder 2">
            <a:extLst>
              <a:ext uri="{FF2B5EF4-FFF2-40B4-BE49-F238E27FC236}">
                <a16:creationId xmlns:a16="http://schemas.microsoft.com/office/drawing/2014/main" id="{D3148AFD-0AB7-4CCF-A4E2-2609F9DD6A49}"/>
              </a:ext>
            </a:extLst>
          </p:cNvPr>
          <p:cNvSpPr>
            <a:spLocks noGrp="1"/>
          </p:cNvSpPr>
          <p:nvPr>
            <p:ph idx="1"/>
          </p:nvPr>
        </p:nvSpPr>
        <p:spPr/>
        <p:txBody>
          <a:bodyPr/>
          <a:lstStyle/>
          <a:p>
            <a:pPr marL="457200" indent="-457200">
              <a:buFont typeface="Arial" panose="020B0604020202020204" pitchFamily="34" charset="0"/>
              <a:buChar char="•"/>
            </a:pPr>
            <a:r>
              <a:rPr lang="en-US" altLang="en-US"/>
              <a:t>There are different algorithms to find the minimum spanning tree from a graph.</a:t>
            </a:r>
          </a:p>
          <a:p>
            <a:pPr marL="457200" indent="-457200">
              <a:buFont typeface="Arial" panose="020B0604020202020204" pitchFamily="34" charset="0"/>
              <a:buChar char="•"/>
            </a:pPr>
            <a:r>
              <a:rPr lang="en-US" altLang="en-US"/>
              <a:t>A few of the famous ones are:</a:t>
            </a:r>
          </a:p>
          <a:p>
            <a:pPr marL="857250" lvl="1" indent="-457200">
              <a:buFont typeface="Arial" panose="020B0604020202020204" pitchFamily="34" charset="0"/>
              <a:buChar char="•"/>
            </a:pPr>
            <a:r>
              <a:rPr lang="en-US" altLang="en-US"/>
              <a:t>Prim’s algorithm</a:t>
            </a:r>
          </a:p>
          <a:p>
            <a:pPr marL="857250" lvl="1" indent="-457200">
              <a:buFont typeface="Arial" panose="020B0604020202020204" pitchFamily="34" charset="0"/>
              <a:buChar char="•"/>
            </a:pPr>
            <a:r>
              <a:rPr lang="en-US" altLang="en-US"/>
              <a:t>Kruskal’s algorithm</a:t>
            </a:r>
          </a:p>
          <a:p>
            <a:pPr marL="857250" lvl="1" indent="-457200">
              <a:buFont typeface="Arial" panose="020B0604020202020204" pitchFamily="34" charset="0"/>
              <a:buChar char="•"/>
            </a:pPr>
            <a:r>
              <a:rPr lang="en-US" altLang="en-US"/>
              <a:t>Borůvka's algorithm</a:t>
            </a:r>
          </a:p>
          <a:p>
            <a:pPr marL="857250" lvl="1" indent="-457200">
              <a:buFont typeface="Arial" panose="020B0604020202020204" pitchFamily="34" charset="0"/>
              <a:buChar char="•"/>
            </a:pPr>
            <a:endParaRPr lang="en-US" altLang="en-US"/>
          </a:p>
        </p:txBody>
      </p:sp>
      <p:sp>
        <p:nvSpPr>
          <p:cNvPr id="108548" name="Date Placeholder 3">
            <a:extLst>
              <a:ext uri="{FF2B5EF4-FFF2-40B4-BE49-F238E27FC236}">
                <a16:creationId xmlns:a16="http://schemas.microsoft.com/office/drawing/2014/main" id="{5AA1FE6E-07C7-4DC3-A179-B82FD6A47F12}"/>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AC664509-5D3B-4B0A-B2EE-6610E06429C7}" type="slidenum">
              <a:rPr lang="en-US" altLang="en-US" smtClean="0">
                <a:solidFill>
                  <a:srgbClr val="000000"/>
                </a:solidFill>
                <a:latin typeface="Times New Roman" panose="02020603050405020304" pitchFamily="18" charset="0"/>
                <a:cs typeface="DejaVu Sans" charset="0"/>
              </a:rPr>
              <a:pPr/>
              <a:t>7</a:t>
            </a:fld>
            <a:endParaRPr lang="en-US" altLang="en-US">
              <a:solidFill>
                <a:srgbClr val="000000"/>
              </a:solidFill>
              <a:latin typeface="Times New Roman" panose="02020603050405020304" pitchFamily="18" charset="0"/>
              <a:cs typeface="DejaVu Sans" charset="0"/>
            </a:endParaRPr>
          </a:p>
        </p:txBody>
      </p:sp>
      <p:sp>
        <p:nvSpPr>
          <p:cNvPr id="108549" name="Footer Placeholder 4">
            <a:extLst>
              <a:ext uri="{FF2B5EF4-FFF2-40B4-BE49-F238E27FC236}">
                <a16:creationId xmlns:a16="http://schemas.microsoft.com/office/drawing/2014/main" id="{5CD87DE1-3E75-4D46-8F35-79EE3305C7A5}"/>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E6F57CC8-EDFA-4D7E-998D-880BBBA3489E}"/>
              </a:ext>
            </a:extLst>
          </p:cNvPr>
          <p:cNvSpPr>
            <a:spLocks noGrp="1"/>
          </p:cNvSpPr>
          <p:nvPr>
            <p:ph type="title"/>
          </p:nvPr>
        </p:nvSpPr>
        <p:spPr/>
        <p:txBody>
          <a:bodyPr/>
          <a:lstStyle/>
          <a:p>
            <a:r>
              <a:rPr lang="en-US" altLang="en-US"/>
              <a:t>Prim’s Algorithm</a:t>
            </a:r>
          </a:p>
        </p:txBody>
      </p:sp>
      <p:sp>
        <p:nvSpPr>
          <p:cNvPr id="105475" name="Content Placeholder 2">
            <a:extLst>
              <a:ext uri="{FF2B5EF4-FFF2-40B4-BE49-F238E27FC236}">
                <a16:creationId xmlns:a16="http://schemas.microsoft.com/office/drawing/2014/main" id="{17DE5D14-5B62-489B-972F-4C82A760BE79}"/>
              </a:ext>
            </a:extLst>
          </p:cNvPr>
          <p:cNvSpPr>
            <a:spLocks noGrp="1"/>
          </p:cNvSpPr>
          <p:nvPr>
            <p:ph idx="1"/>
          </p:nvPr>
        </p:nvSpPr>
        <p:spPr/>
        <p:txBody>
          <a:bodyPr/>
          <a:lstStyle/>
          <a:p>
            <a:pPr>
              <a:buFont typeface="Arial" panose="020B0604020202020204" pitchFamily="34" charset="0"/>
              <a:buChar char="•"/>
              <a:defRPr/>
            </a:pPr>
            <a:r>
              <a:rPr lang="en-US" sz="2400" dirty="0"/>
              <a:t>Algorithm Prims(</a:t>
            </a:r>
            <a:r>
              <a:rPr lang="en-US" sz="2400" dirty="0" err="1"/>
              <a:t>G,v</a:t>
            </a:r>
            <a:r>
              <a:rPr lang="en-US" sz="2400" dirty="0"/>
              <a:t>)</a:t>
            </a:r>
          </a:p>
          <a:p>
            <a:pPr marL="457200" indent="-457200">
              <a:buFont typeface="+mj-lt"/>
              <a:buAutoNum type="arabicPeriod"/>
              <a:defRPr/>
            </a:pPr>
            <a:r>
              <a:rPr lang="en-US" sz="2400" dirty="0"/>
              <a:t>Initialize a tree with a single vertex, chosen arbitrarily from the graph.</a:t>
            </a:r>
          </a:p>
          <a:p>
            <a:pPr marL="457200" indent="-457200">
              <a:buFont typeface="+mj-lt"/>
              <a:buAutoNum type="arabicPeriod"/>
              <a:defRPr/>
            </a:pPr>
            <a:r>
              <a:rPr lang="en-US" sz="2400" dirty="0"/>
              <a:t>Grow the tree by one edge: of the edges that connect the tree to vertices not yet in the tree, find the minimum-weight edge, and transfer it to the tree.</a:t>
            </a:r>
          </a:p>
          <a:p>
            <a:pPr marL="457200" indent="-457200">
              <a:buFont typeface="+mj-lt"/>
              <a:buAutoNum type="arabicPeriod"/>
              <a:defRPr/>
            </a:pPr>
            <a:r>
              <a:rPr lang="en-US" sz="2400" dirty="0"/>
              <a:t>Repeat step 2 (until all vertices are in the tree).</a:t>
            </a:r>
          </a:p>
        </p:txBody>
      </p:sp>
      <p:sp>
        <p:nvSpPr>
          <p:cNvPr id="109572" name="Date Placeholder 3">
            <a:extLst>
              <a:ext uri="{FF2B5EF4-FFF2-40B4-BE49-F238E27FC236}">
                <a16:creationId xmlns:a16="http://schemas.microsoft.com/office/drawing/2014/main" id="{F24DDEA9-FAB1-4F59-9CD4-80B4098028D3}"/>
              </a:ext>
            </a:extLst>
          </p:cNvPr>
          <p:cNvSpPr>
            <a:spLocks noGrp="1"/>
          </p:cNvSpPr>
          <p:nvPr>
            <p:ph type="dt" sz="quarter" idx="10"/>
          </p:nvPr>
        </p:nvSpPr>
        <p:spPr>
          <a:noFill/>
        </p:spPr>
        <p:txBody>
          <a:bodyPr/>
          <a:lstStyle>
            <a:lvl1pPr>
              <a:tabLst>
                <a:tab pos="723900" algn="l"/>
                <a:tab pos="1447800" algn="l"/>
                <a:tab pos="21717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bg1"/>
                </a:solidFill>
                <a:latin typeface="Arial" panose="020B0604020202020204" pitchFamily="34" charset="0"/>
                <a:cs typeface="Droid Sans Fallback" charset="0"/>
              </a:defRPr>
            </a:lvl9pPr>
          </a:lstStyle>
          <a:p>
            <a:fld id="{2D63C0F0-3A81-4400-8886-985E4F0DEFF1}" type="slidenum">
              <a:rPr lang="en-US" altLang="en-US" smtClean="0">
                <a:solidFill>
                  <a:srgbClr val="000000"/>
                </a:solidFill>
                <a:latin typeface="Times New Roman" panose="02020603050405020304" pitchFamily="18" charset="0"/>
                <a:cs typeface="DejaVu Sans" charset="0"/>
              </a:rPr>
              <a:pPr/>
              <a:t>8</a:t>
            </a:fld>
            <a:endParaRPr lang="en-US" altLang="en-US">
              <a:solidFill>
                <a:srgbClr val="000000"/>
              </a:solidFill>
              <a:latin typeface="Times New Roman" panose="02020603050405020304" pitchFamily="18" charset="0"/>
              <a:cs typeface="DejaVu Sans" charset="0"/>
            </a:endParaRPr>
          </a:p>
        </p:txBody>
      </p:sp>
      <p:sp>
        <p:nvSpPr>
          <p:cNvPr id="109573" name="Footer Placeholder 4">
            <a:extLst>
              <a:ext uri="{FF2B5EF4-FFF2-40B4-BE49-F238E27FC236}">
                <a16:creationId xmlns:a16="http://schemas.microsoft.com/office/drawing/2014/main" id="{5CE7F315-65E7-4E0E-894A-FE96F9DD6857}"/>
              </a:ext>
            </a:extLst>
          </p:cNvPr>
          <p:cNvSpPr>
            <a:spLocks noGrp="1"/>
          </p:cNvSpPr>
          <p:nvPr>
            <p:ph type="ftr" sz="quarter" idx="11"/>
          </p:nvPr>
        </p:nvSpPr>
        <p:spPr>
          <a:noFill/>
        </p:spPr>
        <p:txBody>
          <a:bodyPr/>
          <a:lstStyle>
            <a:lvl1pPr>
              <a:tabLst>
                <a:tab pos="723900" algn="l"/>
                <a:tab pos="1447800" algn="l"/>
                <a:tab pos="2171700" algn="l"/>
                <a:tab pos="2895600" algn="l"/>
              </a:tabLst>
              <a:defRPr>
                <a:solidFill>
                  <a:schemeClr val="bg1"/>
                </a:solidFill>
                <a:latin typeface="Arial" panose="020B0604020202020204" pitchFamily="34" charset="0"/>
                <a:cs typeface="Droid Sans Fallback" charset="0"/>
              </a:defRPr>
            </a:lvl1pPr>
            <a:lvl2pPr>
              <a:tabLst>
                <a:tab pos="723900" algn="l"/>
                <a:tab pos="1447800" algn="l"/>
                <a:tab pos="2171700" algn="l"/>
                <a:tab pos="2895600" algn="l"/>
              </a:tabLst>
              <a:defRPr>
                <a:solidFill>
                  <a:schemeClr val="bg1"/>
                </a:solidFill>
                <a:latin typeface="Arial" panose="020B0604020202020204" pitchFamily="34" charset="0"/>
                <a:cs typeface="Droid Sans Fallback" charset="0"/>
              </a:defRPr>
            </a:lvl2pPr>
            <a:lvl3pPr>
              <a:tabLst>
                <a:tab pos="723900" algn="l"/>
                <a:tab pos="1447800" algn="l"/>
                <a:tab pos="2171700" algn="l"/>
                <a:tab pos="2895600" algn="l"/>
              </a:tabLst>
              <a:defRPr>
                <a:solidFill>
                  <a:schemeClr val="bg1"/>
                </a:solidFill>
                <a:latin typeface="Arial" panose="020B0604020202020204" pitchFamily="34" charset="0"/>
                <a:cs typeface="Droid Sans Fallback" charset="0"/>
              </a:defRPr>
            </a:lvl3pPr>
            <a:lvl4pPr>
              <a:tabLst>
                <a:tab pos="723900" algn="l"/>
                <a:tab pos="1447800" algn="l"/>
                <a:tab pos="2171700" algn="l"/>
                <a:tab pos="2895600" algn="l"/>
              </a:tabLst>
              <a:defRPr>
                <a:solidFill>
                  <a:schemeClr val="bg1"/>
                </a:solidFill>
                <a:latin typeface="Arial" panose="020B0604020202020204" pitchFamily="34" charset="0"/>
                <a:cs typeface="Droid Sans Fallback" charset="0"/>
              </a:defRPr>
            </a:lvl4pPr>
            <a:lvl5pPr>
              <a:tabLst>
                <a:tab pos="723900" algn="l"/>
                <a:tab pos="1447800" algn="l"/>
                <a:tab pos="2171700" algn="l"/>
                <a:tab pos="28956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Droid Sans Fallback" charset="0"/>
              </a:defRPr>
            </a:lvl9pPr>
          </a:lstStyle>
          <a:p>
            <a:r>
              <a:rPr lang="en-US" altLang="en-US">
                <a:solidFill>
                  <a:srgbClr val="000000"/>
                </a:solidFill>
                <a:latin typeface="Times New Roman" panose="02020603050405020304" pitchFamily="18" charset="0"/>
                <a:cs typeface="DejaVu Sans" charset="0"/>
              </a:rPr>
              <a:t>Amrita Vishwa Vidhyapeetham</a:t>
            </a:r>
          </a:p>
          <a:p>
            <a:r>
              <a:rPr lang="en-US" altLang="en-US">
                <a:solidFill>
                  <a:srgbClr val="000000"/>
                </a:solidFill>
                <a:latin typeface="Times New Roman" panose="02020603050405020304" pitchFamily="18" charset="0"/>
                <a:cs typeface="DejaVu Sans" charset="0"/>
              </a:rPr>
              <a:t>Amrita School of Engineering</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37376</TotalTime>
  <Words>3575</Words>
  <Application>Microsoft Office PowerPoint</Application>
  <PresentationFormat>Custom</PresentationFormat>
  <Paragraphs>826</Paragraphs>
  <Slides>34</Slides>
  <Notes>2</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15CSE201 : Data Structures and Algorithms</vt:lpstr>
      <vt:lpstr>Introduction</vt:lpstr>
      <vt:lpstr>An Interesting Problem</vt:lpstr>
      <vt:lpstr>Spanning Trees</vt:lpstr>
      <vt:lpstr>Exercise</vt:lpstr>
      <vt:lpstr>Minimum Spanning Tree (MST)</vt:lpstr>
      <vt:lpstr>Modelling the problem</vt:lpstr>
      <vt:lpstr>Solutions:</vt:lpstr>
      <vt:lpstr>Prim’s Algorithm</vt:lpstr>
      <vt:lpstr>PowerPoint Presentation</vt:lpstr>
      <vt:lpstr>Visualization</vt:lpstr>
      <vt:lpstr>Exercise</vt:lpstr>
      <vt:lpstr>Kruskal’s Algorithm</vt:lpstr>
      <vt:lpstr>Kruskals Algorithm</vt:lpstr>
      <vt:lpstr>Kruskal’s Algorithm</vt:lpstr>
      <vt:lpstr>Exercise</vt:lpstr>
      <vt:lpstr>Borůvka's algorithm</vt:lpstr>
      <vt:lpstr>Example</vt:lpstr>
      <vt:lpstr>Example cont.</vt:lpstr>
      <vt:lpstr>Example cont.</vt:lpstr>
      <vt:lpstr>PowerPoint Presentation</vt:lpstr>
      <vt:lpstr>Shortest Path</vt:lpstr>
      <vt:lpstr>Shortest Path</vt:lpstr>
      <vt:lpstr>Dijkstra’s Algorithm</vt:lpstr>
      <vt:lpstr>Dijkstra’s Algorithm</vt:lpstr>
      <vt:lpstr>Bellman – Ford Algorithm</vt:lpstr>
      <vt:lpstr>Bellman – Ford Algorithm</vt:lpstr>
      <vt:lpstr>Bellman – Ford Algorithm</vt:lpstr>
      <vt:lpstr>Bellman – Ford Algorithm</vt:lpstr>
      <vt:lpstr>Floyd -Warshall</vt:lpstr>
      <vt:lpstr>Floyd - Warshall</vt:lpstr>
      <vt:lpstr>Floyd - Warshall Example</vt:lpstr>
      <vt:lpstr>Floyd – Warshall Algorithm</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230: Data Structures</dc:title>
  <dc:creator>Ritwik</dc:creator>
  <cp:lastModifiedBy>Ritwik</cp:lastModifiedBy>
  <cp:revision>236</cp:revision>
  <cp:lastPrinted>1601-01-01T00:00:00Z</cp:lastPrinted>
  <dcterms:created xsi:type="dcterms:W3CDTF">2014-03-07T01:37:27Z</dcterms:created>
  <dcterms:modified xsi:type="dcterms:W3CDTF">2019-09-24T07:52:48Z</dcterms:modified>
</cp:coreProperties>
</file>