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manual/ch02.html#idp5746000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manual/ch01.html#intro-install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28E4-7F18-4045-8E9F-3F032510A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6723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SOLARIS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 OPERATING SYSTEM</a:t>
            </a:r>
            <a:endParaRPr lang="en-IN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0D4C-D38C-4E0C-B3DE-25670CA1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86C17B-AB07-4314-8BD4-AB98B01F2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8789"/>
              </p:ext>
            </p:extLst>
          </p:nvPr>
        </p:nvGraphicFramePr>
        <p:xfrm>
          <a:off x="1141413" y="2257778"/>
          <a:ext cx="9906000" cy="295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943">
                  <a:extLst>
                    <a:ext uri="{9D8B030D-6E8A-4147-A177-3AD203B41FA5}">
                      <a16:colId xmlns:a16="http://schemas.microsoft.com/office/drawing/2014/main" val="3782500638"/>
                    </a:ext>
                  </a:extLst>
                </a:gridCol>
                <a:gridCol w="7243057">
                  <a:extLst>
                    <a:ext uri="{9D8B030D-6E8A-4147-A177-3AD203B41FA5}">
                      <a16:colId xmlns:a16="http://schemas.microsoft.com/office/drawing/2014/main" val="3481038492"/>
                    </a:ext>
                  </a:extLst>
                </a:gridCol>
              </a:tblGrid>
              <a:tr h="369804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UTILITY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65180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</a:t>
                      </a:r>
                      <a:r>
                        <a:rPr lang="en-IN" dirty="0"/>
                        <a:t> calendar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00199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r>
                        <a:rPr lang="en-US" dirty="0"/>
                        <a:t>echo name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word “name”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26914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r>
                        <a:rPr lang="en-US" dirty="0" err="1"/>
                        <a:t>whoami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 the user name associated with the current effective user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888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–</a:t>
                      </a:r>
                      <a:r>
                        <a:rPr lang="en-US" dirty="0" err="1"/>
                        <a:t>hjy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year calendar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6436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–</a:t>
                      </a:r>
                      <a:r>
                        <a:rPr lang="en-US" dirty="0" err="1"/>
                        <a:t>hj</a:t>
                      </a:r>
                      <a:r>
                        <a:rPr lang="en-US" dirty="0"/>
                        <a:t> –m month year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month calendar of the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12256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r>
                        <a:rPr lang="en-US" dirty="0"/>
                        <a:t>PS1=“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 as prompt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54092"/>
                  </a:ext>
                </a:extLst>
              </a:tr>
              <a:tr h="3698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3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3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3C66-37A5-4071-BBEA-32895C1C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CALLS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38D2F-96AC-4040-8C9C-80DB23C21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18615"/>
              </p:ext>
            </p:extLst>
          </p:nvPr>
        </p:nvGraphicFramePr>
        <p:xfrm>
          <a:off x="1141413" y="2249488"/>
          <a:ext cx="990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231">
                  <a:extLst>
                    <a:ext uri="{9D8B030D-6E8A-4147-A177-3AD203B41FA5}">
                      <a16:colId xmlns:a16="http://schemas.microsoft.com/office/drawing/2014/main" val="2701559561"/>
                    </a:ext>
                  </a:extLst>
                </a:gridCol>
                <a:gridCol w="6723769">
                  <a:extLst>
                    <a:ext uri="{9D8B030D-6E8A-4147-A177-3AD203B41FA5}">
                      <a16:colId xmlns:a16="http://schemas.microsoft.com/office/drawing/2014/main" val="206005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UTILITY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8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list of directories or files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4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file “file1” if it does not exist or open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9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nano file1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Creates a file “file1” if it does not exist or open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4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file1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content of the file “file1”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wc</a:t>
                      </a:r>
                      <a:r>
                        <a:rPr lang="en-US" dirty="0"/>
                        <a:t> file1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the no of </a:t>
                      </a:r>
                      <a:r>
                        <a:rPr lang="en-US" dirty="0" err="1"/>
                        <a:t>lines,words,bytes</a:t>
                      </a:r>
                      <a:r>
                        <a:rPr lang="en-US" dirty="0"/>
                        <a:t> in “file1”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 file1 file2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file 1 into file2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 file1 file2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Renames file 1 as file2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2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AFE1-61E3-4EC0-AFCD-5EEF7F06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CALLS(</a:t>
            </a:r>
            <a:r>
              <a:rPr lang="en-US" dirty="0" err="1"/>
              <a:t>Contnd</a:t>
            </a:r>
            <a:r>
              <a:rPr lang="en-US" dirty="0"/>
              <a:t>…)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8B0C9C-CDD5-4EF1-917C-EE3567549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343136"/>
              </p:ext>
            </p:extLst>
          </p:nvPr>
        </p:nvGraphicFramePr>
        <p:xfrm>
          <a:off x="1141413" y="2249488"/>
          <a:ext cx="9906000" cy="25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320">
                  <a:extLst>
                    <a:ext uri="{9D8B030D-6E8A-4147-A177-3AD203B41FA5}">
                      <a16:colId xmlns:a16="http://schemas.microsoft.com/office/drawing/2014/main" val="2381784609"/>
                    </a:ext>
                  </a:extLst>
                </a:gridCol>
                <a:gridCol w="6915680">
                  <a:extLst>
                    <a:ext uri="{9D8B030D-6E8A-4147-A177-3AD203B41FA5}">
                      <a16:colId xmlns:a16="http://schemas.microsoft.com/office/drawing/2014/main" val="2005987723"/>
                    </a:ext>
                  </a:extLst>
                </a:gridCol>
              </a:tblGrid>
              <a:tr h="369336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UTILITY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82305"/>
                  </a:ext>
                </a:extLst>
              </a:tr>
              <a:tr h="369336">
                <a:tc>
                  <a:txBody>
                    <a:bodyPr/>
                    <a:lstStyle/>
                    <a:p>
                      <a:r>
                        <a:rPr lang="en-US" dirty="0"/>
                        <a:t>rm file1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or deletes file “file1”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90456"/>
                  </a:ext>
                </a:extLst>
              </a:tr>
              <a:tr h="369336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dirname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74559"/>
                  </a:ext>
                </a:extLst>
              </a:tr>
              <a:tr h="369336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77042"/>
                  </a:ext>
                </a:extLst>
              </a:tr>
              <a:tr h="369336">
                <a:tc>
                  <a:txBody>
                    <a:bodyPr/>
                    <a:lstStyle/>
                    <a:p>
                      <a:r>
                        <a:rPr lang="en-US" dirty="0"/>
                        <a:t>cd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the lastly entered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0739"/>
                  </a:ext>
                </a:extLst>
              </a:tr>
              <a:tr h="369336"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the current working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76788"/>
                  </a:ext>
                </a:extLst>
              </a:tr>
              <a:tr h="369336">
                <a:tc>
                  <a:txBody>
                    <a:bodyPr/>
                    <a:lstStyle/>
                    <a:p>
                      <a:r>
                        <a:rPr lang="en-US" dirty="0"/>
                        <a:t>cd </a:t>
                      </a:r>
                      <a:r>
                        <a:rPr lang="en-US" dirty="0" err="1"/>
                        <a:t>dirname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Enters into a 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0B62-130C-4025-824B-15416A58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/>
              <a:t>What is Solaris ?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E9D5-F6BD-4C03-A6C2-EABD9157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3200" dirty="0"/>
              <a:t>Solaris Software is a perfect platform for network computing delivered by Sun.</a:t>
            </a:r>
          </a:p>
          <a:p>
            <a:r>
              <a:rPr lang="en-US" altLang="en-US" sz="3200" dirty="0"/>
              <a:t>A robust 64-bit operating environment is   its starting point.</a:t>
            </a:r>
          </a:p>
          <a:p>
            <a:r>
              <a:rPr lang="en-US" altLang="en-US" sz="3200" dirty="0"/>
              <a:t>Solaris software gives you the ability to support multiple-terabyte data warehouses and thousands of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02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472D-84D0-488A-BB2C-86367639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HISTORY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3F02-A09E-42A2-9466-D7A77B63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Solaris is an operating system based on Unix </a:t>
            </a:r>
            <a:r>
              <a:rPr lang="en-US" b="1" dirty="0"/>
              <a:t>developed in 1992 by Sun Microsystems</a:t>
            </a:r>
            <a:r>
              <a:rPr lang="en-US" dirty="0"/>
              <a:t>.</a:t>
            </a:r>
          </a:p>
          <a:p>
            <a:r>
              <a:rPr lang="en-US" dirty="0"/>
              <a:t>In 2009, Oracle Corporation came to an arrangement to buy Sun Microsystems, owning Solaris and Sun’s Java with it.</a:t>
            </a:r>
          </a:p>
          <a:p>
            <a:r>
              <a:rPr lang="en-US" dirty="0"/>
              <a:t>The first Sun’s operating system was born in 1983 and its name was SunOS. </a:t>
            </a:r>
          </a:p>
          <a:p>
            <a:r>
              <a:rPr lang="en-US" dirty="0"/>
              <a:t>The main founders were </a:t>
            </a:r>
            <a:r>
              <a:rPr lang="en-US" b="1" dirty="0"/>
              <a:t>Andreas von </a:t>
            </a:r>
            <a:r>
              <a:rPr lang="en-US" b="1" dirty="0" err="1"/>
              <a:t>Bechtolsheim</a:t>
            </a:r>
            <a:r>
              <a:rPr lang="en-US" b="1" dirty="0"/>
              <a:t>, Vinod Khosla, Bill Joy, and Scott McNealy.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63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BF4-286D-41FA-B7CA-A7CFEA27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 and open software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3BA1-8534-4098-86AB-9A819E6A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Solaris Operating System itself is still proprietary software</a:t>
            </a:r>
            <a:r>
              <a:rPr lang="en-US" dirty="0"/>
              <a:t>, meaning that it’s impossible to access freely to its source code, so there’s no way for third parties to modify its code.</a:t>
            </a:r>
          </a:p>
          <a:p>
            <a:r>
              <a:rPr lang="en-US" dirty="0"/>
              <a:t>In 2005 the company Sun announced that Solaris’ source code was going to be published with a CDDL (Common Development and Distribution License), making it possible to access the code in real time thanks to </a:t>
            </a:r>
            <a:r>
              <a:rPr lang="en-US" b="1" dirty="0"/>
              <a:t>the open software project called </a:t>
            </a:r>
            <a:r>
              <a:rPr lang="en-US" b="1" dirty="0" err="1"/>
              <a:t>OpenSolaris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39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D2A3-418E-4499-BCBA-DDC473B2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of Solaris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1E96-6604-4D68-A459-D3480443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Solaris operating environment is built to enable high performance client-server applications in a distributed networking environment.</a:t>
            </a:r>
          </a:p>
          <a:p>
            <a:r>
              <a:rPr lang="en-US" altLang="en-US" dirty="0"/>
              <a:t> With the scalability to support virtually any application and configuration, only Solaris  provides unlimited , transparent  access to systems , servers, printers, remote databases and other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9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26FD-F584-4194-84AA-562F55B8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Solaris[tm] 8 software is the industry's first dot-com grade operating environment. </a:t>
            </a:r>
          </a:p>
          <a:p>
            <a:r>
              <a:rPr lang="en-US" altLang="en-US" dirty="0"/>
              <a:t>Solaris™ software was originally designed with the Internet in mind. TCP/IP, the central Internet protocol, has been at the core of Solaris networking for more than 15 years.</a:t>
            </a:r>
          </a:p>
          <a:p>
            <a:r>
              <a:rPr lang="en-US" altLang="en-US" dirty="0"/>
              <a:t>So it  provides a rock-solid foundation for business-critical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DB1-29AD-44F0-BF97-AA4FA0D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02A8-B5DA-4DD1-98F5-6063099B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Multiprocessing(MP) systems running Solaris deliver flexibility by allowing enterprises to quickly put their computing resources  wherever they are needed.</a:t>
            </a:r>
          </a:p>
          <a:p>
            <a:r>
              <a:rPr lang="en-US" altLang="en-US" dirty="0"/>
              <a:t>Multiprocessing increase productivity and speeds database queries, provides remote file service, and accelerates computation intensive applications.</a:t>
            </a:r>
          </a:p>
          <a:p>
            <a:r>
              <a:rPr lang="en-US" altLang="en-US" dirty="0"/>
              <a:t>Multiprocessing increase productivity and speeds database queries, provides remote file service, and accelerates computation intensive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1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9135-1BE7-4A0E-9B6C-4E169B9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1B40-EF4B-41D0-B131-7BD3708D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lab is the first is a series of labs for Oracle Solaris 11. All of the labs in the series have these prerequisites in common:</a:t>
            </a:r>
          </a:p>
          <a:p>
            <a:r>
              <a:rPr lang="en-US" dirty="0"/>
              <a:t>Operating system: Windows, Mac OS X, Linux, or Oracle Solaris on x86</a:t>
            </a:r>
          </a:p>
          <a:p>
            <a:r>
              <a:rPr lang="en-US" dirty="0"/>
              <a:t>Memory: 2 GB of RAM</a:t>
            </a:r>
          </a:p>
          <a:p>
            <a:r>
              <a:rPr lang="en-US" dirty="0"/>
              <a:t>Before starting the lab, ensure you have installed the following:</a:t>
            </a:r>
          </a:p>
          <a:p>
            <a:r>
              <a:rPr lang="en-US" dirty="0"/>
              <a:t>Download and install </a:t>
            </a:r>
            <a:r>
              <a:rPr lang="en-US" dirty="0">
                <a:hlinkClick r:id="rId2"/>
              </a:rPr>
              <a:t>Oracle VM VirtualBox;</a:t>
            </a:r>
            <a:r>
              <a:rPr lang="en-US" dirty="0"/>
              <a:t> see </a:t>
            </a:r>
            <a:r>
              <a:rPr lang="en-US" dirty="0">
                <a:hlinkClick r:id="rId3"/>
              </a:rPr>
              <a:t>Installation Details </a:t>
            </a:r>
            <a:r>
              <a:rPr lang="en-US" dirty="0"/>
              <a:t>for notes on installing on any of the above operating systems.</a:t>
            </a:r>
          </a:p>
          <a:p>
            <a:r>
              <a:rPr lang="en-US" dirty="0"/>
              <a:t>Download and install the </a:t>
            </a:r>
            <a:r>
              <a:rPr lang="en-US" dirty="0">
                <a:hlinkClick r:id="rId2"/>
              </a:rPr>
              <a:t>Oracle VM VirtualBox Extension Pack</a:t>
            </a:r>
            <a:r>
              <a:rPr lang="en-US" dirty="0"/>
              <a:t> and follow the instructions at </a:t>
            </a:r>
            <a:r>
              <a:rPr lang="en-US" dirty="0">
                <a:hlinkClick r:id="rId4"/>
              </a:rPr>
              <a:t>Installing VirtualBox and extension packs.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3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B17C-B8B7-4BDD-B163-E64CD12B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C37C-A7B2-4CFF-93E1-60680DEB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1668" y="2691736"/>
            <a:ext cx="9905999" cy="3541714"/>
          </a:xfrm>
        </p:spPr>
        <p:txBody>
          <a:bodyPr/>
          <a:lstStyle/>
          <a:p>
            <a:pPr marL="1828800" lvl="4" indent="0">
              <a:buNone/>
            </a:pPr>
            <a:r>
              <a:rPr lang="en-US" sz="3200" dirty="0"/>
              <a:t>1: Download the Oracle Solaris 11 VM for Oracle VM VirtualBox</a:t>
            </a:r>
          </a:p>
          <a:p>
            <a:pPr marL="1828800" lvl="4" indent="0">
              <a:buNone/>
            </a:pPr>
            <a:r>
              <a:rPr lang="en-US" sz="3200" dirty="0"/>
              <a:t>2. Import the Oracle Solaris 11.2 VM into Oracle VM VirtualBox</a:t>
            </a:r>
          </a:p>
          <a:p>
            <a:pPr marL="1828800" lvl="4" indent="0">
              <a:buNone/>
            </a:pPr>
            <a:r>
              <a:rPr lang="en-US" sz="3200" dirty="0"/>
              <a:t>3.Start the Oracle Solaris 11.2 VM</a:t>
            </a:r>
          </a:p>
          <a:p>
            <a:pPr marL="182880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12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708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Algerian</vt:lpstr>
      <vt:lpstr>Arial</vt:lpstr>
      <vt:lpstr>Tw Cen MT</vt:lpstr>
      <vt:lpstr>Circuit</vt:lpstr>
      <vt:lpstr>SOLARIS   OPERATING SYSTEM</vt:lpstr>
      <vt:lpstr>What is Solaris ?</vt:lpstr>
      <vt:lpstr>HISTORY</vt:lpstr>
      <vt:lpstr>Proprietary software and open software </vt:lpstr>
      <vt:lpstr>Features of Solaris</vt:lpstr>
      <vt:lpstr>PowerPoint Presentation</vt:lpstr>
      <vt:lpstr>PowerPoint Presentation</vt:lpstr>
      <vt:lpstr>PRE-REQUIREMENTS</vt:lpstr>
      <vt:lpstr>INSTALLATION</vt:lpstr>
      <vt:lpstr>BASIC COMMANDS</vt:lpstr>
      <vt:lpstr>FILE SYSTEM CALLS</vt:lpstr>
      <vt:lpstr>FILE SYSTEM CALLS(Contnd…)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SOLARIS   OPERATING SYSTEM</dc:title>
  <dc:creator>Aswath Sundar</dc:creator>
  <cp:lastModifiedBy>yaswanth ram</cp:lastModifiedBy>
  <cp:revision>14</cp:revision>
  <dcterms:created xsi:type="dcterms:W3CDTF">2019-12-18T16:22:29Z</dcterms:created>
  <dcterms:modified xsi:type="dcterms:W3CDTF">2019-12-19T06:40:13Z</dcterms:modified>
</cp:coreProperties>
</file>