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303" r:id="rId2"/>
    <p:sldId id="304" r:id="rId3"/>
    <p:sldId id="305" r:id="rId4"/>
    <p:sldId id="306" r:id="rId5"/>
    <p:sldId id="307" r:id="rId6"/>
    <p:sldId id="309" r:id="rId7"/>
    <p:sldId id="35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>
        <p:scale>
          <a:sx n="73" d="100"/>
          <a:sy n="73" d="100"/>
        </p:scale>
        <p:origin x="-75" y="-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481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9175-BCEB-4ABE-A92A-750199ECB87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5DC3-31E4-4802-B7B2-F95A2CEBD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05DC3-31E4-4802-B7B2-F95A2CEBD1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3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32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 userDrawn="1"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8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2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1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Let us go to mips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 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MIPS?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not Million Instructions Per Second, here!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</a:p>
          <a:p>
            <a:r>
              <a:rPr lang="en-US" dirty="0" smtClean="0"/>
              <a:t>Expanded as Microprocessor Without Interlocked Pipeline Stages. </a:t>
            </a:r>
          </a:p>
          <a:p>
            <a:r>
              <a:rPr lang="en-US" dirty="0" smtClean="0"/>
              <a:t>It is an ISA with 32 bit instructions. (Means, all instructions are 32 bits wide)</a:t>
            </a:r>
          </a:p>
          <a:p>
            <a:r>
              <a:rPr lang="en-US" dirty="0" smtClean="0"/>
              <a:t>It is completely RISC architecture. (Means, it is all about load and store)</a:t>
            </a:r>
          </a:p>
          <a:p>
            <a:r>
              <a:rPr lang="en-US" dirty="0" smtClean="0"/>
              <a:t>Any RISC architecture would eventually support FIXED WIDTH instructions and it is actually beneficial (You will understand this soon) 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 very important point to note is “All these instructions must be stored at “WORD-ALIGNED address”.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What is that?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Word aligned address means, the addresses are divisible by 4. (Must be, we shall learn more about this, shortly) 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MIPS – How it all happened? From where did we reach MIPS?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How did it grow? It started with Motorola and Intel. 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4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Motorola 6800 / Intel 8085 (1970s)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1-address architecture:	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ADDA</a:t>
            </a:r>
            <a:r>
              <a:rPr lang="en-US" dirty="0">
                <a:solidFill>
                  <a:srgbClr val="002060"/>
                </a:solidFill>
              </a:rPr>
              <a:t> &lt;</a:t>
            </a:r>
            <a:r>
              <a:rPr lang="en-US" i="1" dirty="0" err="1">
                <a:solidFill>
                  <a:srgbClr val="002060"/>
                </a:solidFill>
              </a:rPr>
              <a:t>addr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(A) = (A) + (</a:t>
            </a:r>
            <a:r>
              <a:rPr lang="en-US" dirty="0" err="1">
                <a:solidFill>
                  <a:srgbClr val="002060"/>
                </a:solidFill>
              </a:rPr>
              <a:t>addr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Intel x86 (Early 80s)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2-address architecture:	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ADD EAX,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EBX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(A) = (A) + (B)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MIPS architecture (Early 90s)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2060"/>
                </a:solidFill>
              </a:rPr>
              <a:t>3-address architecture:	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</a:rPr>
              <a:t>ADD $2, $3, $4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($2) = ($3) + ($4)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understand this as well.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58582" cy="40686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MIPS has the following design considerations. </a:t>
            </a:r>
          </a:p>
          <a:p>
            <a:pPr lvl="1"/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It is designed with having high level languages in mind. Means, usage of high level languages is much easier with MIPS.  </a:t>
            </a:r>
          </a:p>
          <a:p>
            <a:pPr lvl="1"/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MIPS does not demand the programmer to learn many addressing modes or instructions. It is all simple here and one could learn MIPS with ease. </a:t>
            </a:r>
          </a:p>
          <a:p>
            <a:pPr lvl="1"/>
            <a:r>
              <a:rPr lang="en-US" i="0" dirty="0" smtClean="0">
                <a:solidFill>
                  <a:schemeClr val="accent6">
                    <a:lumMod val="50000"/>
                  </a:schemeClr>
                </a:solidFill>
              </a:rPr>
              <a:t>Increased parallelism and also classy pipelining supported in MIPS. (Remember the production lines) </a:t>
            </a:r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100% Load and Store architecture. </a:t>
            </a:r>
          </a:p>
          <a:p>
            <a:pPr lvl="1"/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Increased flexibility with providing more number of general purpose registers (Compare ARM with 8085 folks) </a:t>
            </a:r>
          </a:p>
          <a:p>
            <a:pPr lvl="1"/>
            <a:r>
              <a:rPr lang="en-US" sz="2400" i="0" dirty="0" smtClean="0">
                <a:solidFill>
                  <a:schemeClr val="accent6">
                    <a:lumMod val="50000"/>
                  </a:schemeClr>
                </a:solidFill>
              </a:rPr>
              <a:t>All instructions are 32 bits wide. Hence, there is a uniformity internally enabled. </a:t>
            </a:r>
          </a:p>
          <a:p>
            <a:pPr lvl="2"/>
            <a:r>
              <a:rPr lang="en-US" sz="2200" dirty="0" smtClean="0">
                <a:solidFill>
                  <a:srgbClr val="002060"/>
                </a:solidFill>
              </a:rPr>
              <a:t>Hardware design considerations are easier when it is all uniform. 	 </a:t>
            </a:r>
            <a:endParaRPr lang="en-US" sz="22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MIPS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instructions </a:t>
            </a:r>
            <a:r>
              <a:rPr lang="en-US" dirty="0" smtClean="0"/>
              <a:t>are of the following types: </a:t>
            </a:r>
            <a:endParaRPr lang="en-US" dirty="0"/>
          </a:p>
          <a:p>
            <a:pPr lvl="1"/>
            <a:r>
              <a:rPr lang="en-US" dirty="0"/>
              <a:t>Arithmetic/logical/shift/comparison</a:t>
            </a:r>
          </a:p>
          <a:p>
            <a:pPr lvl="1"/>
            <a:r>
              <a:rPr lang="en-US" dirty="0"/>
              <a:t>Control instructions (branch and jump)</a:t>
            </a:r>
          </a:p>
          <a:p>
            <a:pPr lvl="1"/>
            <a:r>
              <a:rPr lang="en-US" dirty="0" smtClean="0"/>
              <a:t>Load/store </a:t>
            </a:r>
            <a:endParaRPr lang="en-US" dirty="0"/>
          </a:p>
          <a:p>
            <a:pPr lvl="1"/>
            <a:r>
              <a:rPr lang="en-US" dirty="0"/>
              <a:t>Other (exception, register movement to/from GP registers, etc.)</a:t>
            </a:r>
          </a:p>
          <a:p>
            <a:r>
              <a:rPr lang="en-US" dirty="0" smtClean="0"/>
              <a:t>Let us learn this one after another. </a:t>
            </a:r>
          </a:p>
          <a:p>
            <a:r>
              <a:rPr lang="en-US" dirty="0" smtClean="0"/>
              <a:t>Again, classified as I Type, R Type, J Type instructions. </a:t>
            </a:r>
          </a:p>
          <a:p>
            <a:pPr lvl="1"/>
            <a:r>
              <a:rPr lang="en-US" dirty="0" smtClean="0"/>
              <a:t>All the instructions shall fall under any of these instruction types. </a:t>
            </a:r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54" y="66964"/>
            <a:ext cx="9601200" cy="1485900"/>
          </a:xfrm>
        </p:spPr>
        <p:txBody>
          <a:bodyPr/>
          <a:lstStyle/>
          <a:p>
            <a:r>
              <a:rPr lang="en-IN" dirty="0" smtClean="0"/>
              <a:t>Let us understand how it looks like…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33" y="985405"/>
            <a:ext cx="49911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16" y="3762603"/>
            <a:ext cx="4962525" cy="2800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650" y="3577937"/>
            <a:ext cx="8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 Type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45" y="785498"/>
            <a:ext cx="5495925" cy="27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6F853A8A-5E06-47FA-8AC3-67B4BE625CFC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COA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623" y="1335881"/>
            <a:ext cx="10017457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2502</TotalTime>
  <Words>394</Words>
  <Application>Microsoft Office PowerPoint</Application>
  <PresentationFormat>Custom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Let us go to mips</vt:lpstr>
      <vt:lpstr>What is MIPS? </vt:lpstr>
      <vt:lpstr>MIPS – How it all happened? From where did we reach MIPS?</vt:lpstr>
      <vt:lpstr>Let’s understand this as well.</vt:lpstr>
      <vt:lpstr>MIPS Instructions</vt:lpstr>
      <vt:lpstr>Let us understand how it looks like…</vt:lpstr>
      <vt:lpstr>Contd.,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Shriram K V</dc:creator>
  <cp:lastModifiedBy>Prashant R. Nair</cp:lastModifiedBy>
  <cp:revision>125</cp:revision>
  <dcterms:created xsi:type="dcterms:W3CDTF">2018-04-30T01:39:56Z</dcterms:created>
  <dcterms:modified xsi:type="dcterms:W3CDTF">2020-07-23T10:45:35Z</dcterms:modified>
</cp:coreProperties>
</file>