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7" r:id="rId7"/>
    <p:sldId id="268" r:id="rId8"/>
    <p:sldId id="262" r:id="rId9"/>
    <p:sldId id="263" r:id="rId10"/>
    <p:sldId id="264" r:id="rId11"/>
    <p:sldId id="265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8-25T17:00:31.88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18594 1017 0,'-17'0'47,"0"0"0,-1 0-16,1 0 16,1 0-16,-1 0 32,0 0-48,0 0 17,17 17-17,-17-17-15,0 17 16,17-1-16,-16-16 16,-1 17-1,-1 1 32,1-18-31,17 17-16,-17-17 31,17 17 0,0-1-15,-16 1 31,16 0-16,0 0 0,0 0-31,-17-1 16,17 1 31,0 1-16,0-1-15,0 0-1,0-1 16,17-16-15,-17 17 0,16-17-1,-16 17 17,17 0-17,0-17 1,-17 17-1,18-17 17,-18 16-17,17-16 1,-17 17 0,16-17 77,1 0-77,0 0 15,0 0-15,17 0-1,-18 0 1,1 0 15,1 0-15,-1 0 0,0 0 15,-1 0-16,1-17 126,0 17-125</inkml:trace>
  <inkml:trace contextRef="#ctx0" brushRef="#br0" timeOffset="1690.62">18424 1236 0,'17'0'282,"0"0"-251,0 0 16,0 0-16,0 0-15,-1 0 109,1 0-110,1 0 1,-1 0-1,0 0 17,-1 0-17,1 0 32,0 0-31,0 0-1,0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8-25T17:04:55.95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12477 3373 0,'0'25'313,"0"0"-204,25-25-93,-25 25-16,24 0 31,-24-1-15,0 1-1,25-25 32,-25 25-31,25 0 15,-25 0 0,25-25 1,-25 24-17,0 1 1,25 0 0,-1 0 30,-24 0-30,25 0 15,-25-1 1,0 1-17,0 0 16,0 0-15,25-25 0,-25 25-1,0-1 17,25-24-32,0 25 46,-1 0-30,-24 0 15,25-25-15,-25 25 0,25-25 15,0 0 0</inkml:trace>
  <inkml:trace contextRef="#ctx0" brushRef="#br0" timeOffset="2337.98">12601 3671 0,'25'0'281,"-25"25"-234,-25 0-47,0-25 16,0 0 0,25 25-1,-25-25 1,1 0-1,-1 24 1,0-24 62,0 25-62,25 0 46,0 0 1,-25-25-48,25 25 1,0-1 31,-24-24-16,24 25-15,-25 0-16,25 0 31,0 0 0,-25-25 126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6EC6-722C-4FB0-81C7-18EBDC2B9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68632-E127-4942-B307-7A58F9592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31830-5B7F-4DB7-94E4-891E6E80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CDCF-2A6B-4B0B-8502-A3D61538192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94840-33C4-4392-8B8C-1548973CE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D82B5-A7B0-46A9-A3B7-379CD048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7ABF-C550-4421-8137-50F669D9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F6C7-E4AC-4BD9-9DF8-0E7804E2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5BE33-9BBE-43F2-95DB-0ECFF0406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C954F-14B4-4D92-8E36-D780B666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CDCF-2A6B-4B0B-8502-A3D61538192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51002-CA6B-4C42-A252-269DC980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61F7E-BC78-4F8D-BA06-6108CC52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7ABF-C550-4421-8137-50F669D9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5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622D6-D3E9-4C93-A54B-A3B5275DC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AAD07-2668-40B4-80C3-49E0DC8BE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801A9-904E-40AD-AC6E-5AE9F250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CDCF-2A6B-4B0B-8502-A3D61538192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448F4-D1A5-4977-AA7E-F081A9B8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91B6E-1206-485F-9AFB-4147AC2C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7ABF-C550-4421-8137-50F669D9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1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D399-FC19-4911-B420-9FCFB0C3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3ACC1-B363-4AB3-8A96-E9B3F05AC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DAEB8-6E39-4F4E-A48C-E5B51F306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CDCF-2A6B-4B0B-8502-A3D61538192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2670F-34B3-40B9-AE43-9E70F232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7EE09-86BE-4A94-B739-564E67CD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7ABF-C550-4421-8137-50F669D9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6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A695F-7F8A-4343-8AB9-762562430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599FC-B1D1-411B-AE51-0D754F9AB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3E8CB-5F0B-43A9-919F-45B49DFE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CDCF-2A6B-4B0B-8502-A3D61538192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16F37-49F6-43BB-ACA0-CD2FEE505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20645-D757-45EB-BABE-6B97D0DF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7ABF-C550-4421-8137-50F669D9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8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3673-8654-4E28-A234-91CDB7B0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E57B3-2A40-40A6-8DAF-CB08C70C3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D7D39-609A-413B-9A99-79421185D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7BAE9-C48A-459D-B141-3CDA9523D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CDCF-2A6B-4B0B-8502-A3D61538192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F5B07-C7F7-4D49-B2B3-16882EDD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9EF3F-3C3C-4918-AD21-876A601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7ABF-C550-4421-8137-50F669D9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8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28341-8FBF-47D7-BA0B-4429BA7E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D8650-F33F-4097-8CF9-8878AE656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91146-5BD4-4D02-929B-024981886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4DCD5-7D17-48AC-A028-9F989B386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95D552-482E-4F20-8CA9-61787E26B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3867B2-52FE-4C1A-BABF-C7AB747B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CDCF-2A6B-4B0B-8502-A3D61538192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833CB-E810-4F53-8C03-6CAE4B681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F35427-5C80-4C01-8DDD-6B22E8B6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7ABF-C550-4421-8137-50F669D9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2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7D25-B78D-4E52-8538-1F2CBE06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778361-3CD1-4EA5-A04B-26DE2414E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CDCF-2A6B-4B0B-8502-A3D61538192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E4745-2709-46A8-AF0D-3B0FBC9AE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889DB-6FA3-44C9-888C-9279C6B1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7ABF-C550-4421-8137-50F669D9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8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73DEC4-B5DE-4CDA-A2DA-92BC6E8E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CDCF-2A6B-4B0B-8502-A3D61538192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6F34A-729B-4DBD-8D49-E010E9B0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8E2CE-1C1E-4033-A9B3-95BBD482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7ABF-C550-4421-8137-50F669D9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CA7E-3C8B-4FC8-884E-ED5AF1C2C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25208-D92C-4C30-B965-48A14060C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4CD24-29BF-4AD2-8EBE-65C5598F8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7281B-D12D-4D1F-A09D-3B22B190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CDCF-2A6B-4B0B-8502-A3D61538192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865D4-36D8-4752-B00E-27FEBCC8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5FCCA-5C8B-4678-A1B7-CF6EB501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7ABF-C550-4421-8137-50F669D9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1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4CA2-01A9-4211-821D-4EE1FC46B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68253-E312-49E1-9F3C-280E88C16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7DA44-65AC-4719-A144-0C18994C0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5AAEC-FE8A-4400-9AF4-F85156F2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CDCF-2A6B-4B0B-8502-A3D61538192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040A8-5176-4E1B-BA95-6823A1EE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A19A2-52EA-4D0D-BCB7-792EA2E2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7ABF-C550-4421-8137-50F669D9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3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A571F-2884-4676-B07C-97CE5717E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91F21-9CC7-4C18-AA08-0403A0EBA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04AC4-136D-43B9-B1AC-7D43A6B90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7CDCF-2A6B-4B0B-8502-A3D61538192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0D6A1-4EB6-4BE1-BE95-F121A7FC8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E03A-300A-4035-BFD3-9658EE5FE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67ABF-C550-4421-8137-50F669D9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9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customXml" Target="../ink/ink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24001"/>
            <a:ext cx="7772400" cy="14700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Regular Expressions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4600" y="5029200"/>
            <a:ext cx="4191000" cy="1752600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Ms.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P.Malathi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Assistant Professor(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Sr.Gr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), CSE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Dept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ASE, CBE</a:t>
            </a:r>
          </a:p>
        </p:txBody>
      </p:sp>
    </p:spTree>
    <p:extLst>
      <p:ext uri="{BB962C8B-B14F-4D97-AF65-F5344CB8AC3E}">
        <p14:creationId xmlns:p14="http://schemas.microsoft.com/office/powerpoint/2010/main" val="995754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B0904-F610-4267-93E2-36EB8763A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26609"/>
            <a:ext cx="11929403" cy="648520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1: Construct a RE for the language which accepts only ‘a’ or ‘b’.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: L(r) = a + b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2: Construct a RE for the language which ends with 1 over {0,1}.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L(r) = (0+1)</a:t>
            </a:r>
            <a:r>
              <a:rPr lang="en-US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1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3: Find a RE for the language L={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aba,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bba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bbb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(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. (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. (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4: Given Language L = {a, c, ab,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……}. Find RE?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r = (a + c ). b</a:t>
            </a:r>
            <a:r>
              <a:rPr lang="en-US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7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0F3B30-DB57-4506-A47F-B1F438B4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64" y="221566"/>
            <a:ext cx="11633982" cy="641486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5: Find a RE for the language  L={w    {0,1}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w has no pair of consecutive zeros 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: r = ( 1 + 01)</a:t>
            </a:r>
            <a:r>
              <a:rPr lang="en-US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( 0 +    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6: Give a RE for the following language on {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L = { w : |w| mod 3 = 0}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: r = ((a + b ). ( b + a ). (a + b ))*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7 : Write the L(r) for the given RE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 = (a + b ). ( a + bb 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Solution : L(r) = {aa,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abb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bbb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9E1FBA7-E075-4652-B474-F05EEF298C29}"/>
                  </a:ext>
                </a:extLst>
              </p14:cNvPr>
              <p14:cNvContentPartPr/>
              <p14:nvPr/>
            </p14:nvContentPartPr>
            <p14:xfrm>
              <a:off x="7138799" y="408323"/>
              <a:ext cx="134197" cy="146218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9E1FBA7-E075-4652-B474-F05EEF298C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29445" y="398959"/>
                <a:ext cx="152905" cy="164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C8B482E-408B-4CFB-81AB-8E4010AFB66A}"/>
                  </a:ext>
                </a:extLst>
              </p14:cNvPr>
              <p14:cNvContentPartPr/>
              <p14:nvPr/>
            </p14:nvContentPartPr>
            <p14:xfrm>
              <a:off x="4789772" y="1224830"/>
              <a:ext cx="187920" cy="223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C8B482E-408B-4CFB-81AB-8E4010AFB6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80412" y="1215470"/>
                <a:ext cx="206640" cy="24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656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59E3-C476-41A3-BD85-F6BB6C9B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5BC1B-6C7B-4124-A424-3E906E0C6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58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835D6-988B-4C34-8576-E4E644A6A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21" y="422030"/>
            <a:ext cx="11535507" cy="623198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	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3858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F9E7-682E-4FC8-A9EB-113AE5C4A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43" y="0"/>
            <a:ext cx="11241258" cy="45016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DAB8F-6F2F-4365-9788-71012528D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43" y="647114"/>
            <a:ext cx="11929402" cy="606317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Σ be a given alphabet.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Then: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∅, λ, and a ∈ Σ are all regular expressions. These are called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	     regular expressions.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2. If r1 and r2 are regular expressions, then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 + r2, r1 · r2, r ∗ 1 , and (r1) 	    are also regular expressions.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A string is a regular expression if and only if it can be derived from the 	    primitive regular expressions by a finite number of applications of 		    the rules in (2).</a:t>
            </a:r>
          </a:p>
        </p:txBody>
      </p:sp>
    </p:spTree>
    <p:extLst>
      <p:ext uri="{BB962C8B-B14F-4D97-AF65-F5344CB8AC3E}">
        <p14:creationId xmlns:p14="http://schemas.microsoft.com/office/powerpoint/2010/main" val="404207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8CD1-825D-4AEE-8392-A4F10CFD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4" y="112544"/>
            <a:ext cx="11901268" cy="56849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regular expression operators are as follows: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2E0EA-C282-4F2B-B8A2-7633A4A13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74" y="1209822"/>
            <a:ext cx="11901268" cy="5416061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+ s / r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the union of two regular expressions. 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arabicPeriod"/>
            </a:pP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· 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concatenation of two regular expressions. </a:t>
            </a:r>
          </a:p>
          <a:p>
            <a:pPr marL="571500" indent="-57150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arabicPeriod"/>
            </a:pP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32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star closure of a regular expression. </a:t>
            </a:r>
          </a:p>
          <a:p>
            <a:pPr marL="571500" indent="-57150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arabicPeriod"/>
            </a:pP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same as regular expression r. It is parenthesized to express the order of operations explicitly.</a:t>
            </a:r>
          </a:p>
        </p:txBody>
      </p:sp>
    </p:spTree>
    <p:extLst>
      <p:ext uri="{BB962C8B-B14F-4D97-AF65-F5344CB8AC3E}">
        <p14:creationId xmlns:p14="http://schemas.microsoft.com/office/powerpoint/2010/main" val="75207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3E4F-6D14-47E6-AE38-D68183798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74" y="154745"/>
            <a:ext cx="11255326" cy="602221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consider regular expression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 + (b · c))</a:t>
            </a:r>
            <a:r>
              <a:rPr lang="en-US" sz="32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the alphabet {a, b, c}.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parentheses.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a, b, and c are primitive regular expressions. 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 (b · c) is a concatenation of regular expressions b and c.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3.  (a + (b · c)) is union of regular expressions a and (b · c). 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  (a + (b · c))∗ is the star-closure of regular expression 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(a + (b · c)). </a:t>
            </a:r>
          </a:p>
        </p:txBody>
      </p:sp>
    </p:spTree>
    <p:extLst>
      <p:ext uri="{BB962C8B-B14F-4D97-AF65-F5344CB8AC3E}">
        <p14:creationId xmlns:p14="http://schemas.microsoft.com/office/powerpoint/2010/main" val="228416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6A8A2-3EC1-4AAA-83DD-3163018A5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154744"/>
            <a:ext cx="11802794" cy="6499273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with arithmetic expressions, precedence rules and conventions can be used to relax the need for parentheses.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Star-closure ( ∗ 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 higher precedence (i.e., priority or binding power) than concatenation (·).  That is,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· s </a:t>
            </a:r>
            <a:r>
              <a:rPr lang="en-US" sz="28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equal to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· (s </a:t>
            </a:r>
            <a:r>
              <a:rPr lang="en-US" sz="28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 · s) </a:t>
            </a:r>
            <a:r>
              <a:rPr lang="en-US" sz="28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 (·)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higher precedence than union (+). That is,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· s + 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equal to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 · s) + 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not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· (s + t).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And, transitively, star-closure has a higher precedence than concatenation. 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 operator (·)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usually be omitted. </a:t>
            </a:r>
          </a:p>
          <a:p>
            <a:pPr marL="914400" lvl="2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That is,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means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· 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352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339-6C64-4B2D-A10C-469959159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 Associated with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AFC6E-86A5-4346-A4CA-0FDB6A694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51" y="801859"/>
            <a:ext cx="11718387" cy="58240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language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L(r)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denoted by any regular expression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defined (inductively) by the following rules. 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cases: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∅ is a regular expression denoting the empty set.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regular expression denoting {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λ}.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a ∈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is a regular expression denoting {a}. 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Inductive cases: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r1 and r2 are regular expressions, then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L(r1 + r2) = L(r1) ∪ L(r2)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L(r1 · r2) = L(r1)L(r2)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L((r1)) = L(r1)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L(r ∗ 1 ) = (L(r1))∗ </a:t>
            </a:r>
          </a:p>
        </p:txBody>
      </p:sp>
    </p:spTree>
    <p:extLst>
      <p:ext uri="{BB962C8B-B14F-4D97-AF65-F5344CB8AC3E}">
        <p14:creationId xmlns:p14="http://schemas.microsoft.com/office/powerpoint/2010/main" val="1537416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EDE24-757C-4D60-A123-B9656492E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47" y="182880"/>
            <a:ext cx="11718387" cy="6513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: Show the language L(a </a:t>
            </a:r>
            <a:r>
              <a:rPr lang="en-US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(a + b)) in set notation.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L(a 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· (a + b))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= { Rule 5 }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L(a 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L(a + b)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= { Rule 7 }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(L(a))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L(a + b)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= { Rule 4 }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(L(a))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(L(a) ∪ L(b))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= { definition of star-closure of languages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aa,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 . .} {a, b}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= { definition of concatenation of languages }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{a, aa,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b, ab,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 . .} </a:t>
            </a:r>
          </a:p>
        </p:txBody>
      </p:sp>
    </p:spTree>
    <p:extLst>
      <p:ext uri="{BB962C8B-B14F-4D97-AF65-F5344CB8AC3E}">
        <p14:creationId xmlns:p14="http://schemas.microsoft.com/office/powerpoint/2010/main" val="2387415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339-6C64-4B2D-A10C-469959159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 Associated with Regular Expressions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145869-4F60-4864-9E73-262EF8FDD6BD}"/>
              </a:ext>
            </a:extLst>
          </p:cNvPr>
          <p:cNvSpPr txBox="1"/>
          <p:nvPr/>
        </p:nvSpPr>
        <p:spPr>
          <a:xfrm>
            <a:off x="478117" y="4823432"/>
            <a:ext cx="827198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Each expression corresponds to a language.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774F6EE-5B9F-4A77-9D54-40B1A96796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36" y="1094558"/>
            <a:ext cx="10802148" cy="399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0419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563A-8EC1-4B1D-B237-76A7065E9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1999742" cy="7174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Some examples of REs and their corresponding languages.</a:t>
            </a:r>
            <a:endParaRPr lang="en-US" sz="3200" dirty="0">
              <a:solidFill>
                <a:srgbClr val="00B0F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71A194E-7492-46C0-B5B7-E26B89860E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357" y="857249"/>
            <a:ext cx="9177526" cy="4136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6617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1033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Regular Expressions </vt:lpstr>
      <vt:lpstr>Definition</vt:lpstr>
      <vt:lpstr>The regular expression operators are as follows:</vt:lpstr>
      <vt:lpstr>PowerPoint Presentation</vt:lpstr>
      <vt:lpstr>PowerPoint Presentation</vt:lpstr>
      <vt:lpstr>Languages Associated with Regular Expressions</vt:lpstr>
      <vt:lpstr>PowerPoint Presentation</vt:lpstr>
      <vt:lpstr>Languages Associated with Regular Expressions</vt:lpstr>
      <vt:lpstr>Some examples of REs and their corresponding languages.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Malathy P (CSE)</dc:creator>
  <cp:lastModifiedBy>yaswanth ram</cp:lastModifiedBy>
  <cp:revision>27</cp:revision>
  <dcterms:created xsi:type="dcterms:W3CDTF">2020-08-25T10:26:14Z</dcterms:created>
  <dcterms:modified xsi:type="dcterms:W3CDTF">2020-09-25T06:19:10Z</dcterms:modified>
</cp:coreProperties>
</file>