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A8B8-0483-4436-A29D-67C2E8388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E00AB-6B63-44E2-B372-B9A15A4F7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DCC6-56C7-4B7B-B38E-F7F030C7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F136C-7C3E-4C8F-8A4B-A0B07F41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D3AE-26ED-43B9-85D3-9BDB4299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134C-73CB-42E3-B3B3-2D48BE3D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557E7-6C4C-4C21-A2C8-D8DBAE330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7DD2-754F-4AC0-A88C-E77C2CDB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4962-A32D-41A0-8F19-BCFC55C0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3BFC-2B06-42EA-8CDD-3CA31F60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E64F7-90BD-4F38-B45A-4EA62C7C4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AADA8-DF8C-42CD-9EEE-404C7ED9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F680-4CC9-4EBE-858C-7BC68B56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7998-AB14-4C8A-A505-91D5B0BF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5B9E-3E88-4124-AC02-E07521C8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B197-322D-4094-A148-D67170EF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8924-1139-444B-8FF6-AC7C204A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A981-AED3-4173-8458-01E6F58C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F217-B171-4E96-AAED-EB6F5CAE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456-E906-4943-8D00-E731BDD2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5375-8120-4ECD-866B-FD96E09C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B883-A117-49DE-8C3B-73DD6610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B908-F834-4F82-834F-378508C7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EF84-FC6B-46AE-ADDB-FFDCB5A2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5058-0B91-4714-AC4F-B90C9FB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0A7-DA7E-477C-B25A-39C17DE2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054B-5CF2-4168-9FBD-65F5186BA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44B4C-8069-4F26-B0E4-858BAF3A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7C4A-148A-4CBB-AE3D-5072DA53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B0B1B-D8E2-4489-9ABB-EADD9A86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5FD1C-DA80-4DFF-8FBC-F806A2A4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568-C525-4722-86BD-434F1F15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2F9F-D5B0-4237-A929-5DE78FB8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64E6D-2581-438B-B127-845343DA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02B0-61B7-4A00-BBAA-82DC4833D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5D342-4318-4795-9D80-2E706620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AE533-BD70-4D9A-8FEB-1E6CE32D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138F2-2A89-4AF4-A4D0-37777930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7BB8D-EA11-42FD-A074-30BC76D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8AAD-98B9-4334-B3D5-AE6C4E0D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820ED-3DF6-4467-AC63-4DFFBADF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FE13E-86E4-4347-AE86-7256CAE5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70056-2F7A-4382-B6A7-68C15EE4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4F45A-1BD3-4CAC-B7D5-76837DA6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7DBFC-3F4D-4FBB-B95D-B4E67141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AFE54-39D3-4E5C-8F05-9289B4C4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06A4-3850-4495-9F1F-B4AB27BF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B25A-B2C0-4134-96DD-022A028F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837B-2032-4229-8B2C-658866E31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2058A-D6D2-4061-ACF6-C9BC37F0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C5265-7653-44D2-A261-38D71F2B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3BB1-5893-462A-B4F4-B51285DD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B74C-9958-4426-A08F-8E49791F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96B85-52E8-42DB-BC23-182D632AF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123DF-5A0F-41F8-B719-7A2EBFB5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7584-8A25-4CB7-A062-E2E2E275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EE58-D7F6-45BD-B9DC-DFD796F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DD771-DDC5-4AFB-B463-3418F491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626A-D5DA-489A-A2E0-C2F520B7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C8FD5-FB89-44EA-843E-060A645A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6CFE-9C69-4A52-8920-678FEA71F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42D9-0637-4614-90B9-38CF18385F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91C0-22C6-4D9E-90A2-C0A7DCF35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6526-05DE-4E38-B586-90B7ADF63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249D-219B-4027-BF4F-F40D7AE9C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-NFA to DFA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1F79A-855F-48B5-A1F2-FBB08D77F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2464" y="3954204"/>
            <a:ext cx="3485535" cy="2387601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pPr algn="l"/>
            <a:r>
              <a:rPr lang="en-US" sz="1600" dirty="0" err="1"/>
              <a:t>Ms.M.Prathilothamai</a:t>
            </a:r>
            <a:endParaRPr lang="en-US" sz="1600" dirty="0"/>
          </a:p>
          <a:p>
            <a:pPr algn="l"/>
            <a:r>
              <a:rPr lang="en-US" sz="1600" dirty="0"/>
              <a:t>Assistant Professor(</a:t>
            </a:r>
            <a:r>
              <a:rPr lang="en-US" sz="1600" dirty="0" err="1"/>
              <a:t>Sr.Gr</a:t>
            </a:r>
            <a:r>
              <a:rPr lang="en-US" sz="1600" dirty="0"/>
              <a:t>)</a:t>
            </a:r>
          </a:p>
          <a:p>
            <a:pPr algn="l"/>
            <a:r>
              <a:rPr lang="en-US" sz="1600" dirty="0"/>
              <a:t>Department of Computer Science</a:t>
            </a:r>
          </a:p>
          <a:p>
            <a:pPr algn="l"/>
            <a:r>
              <a:rPr lang="en-US" sz="1600" dirty="0"/>
              <a:t>Amrita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3421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5D2E-44B2-4F68-BB67-538AB1E0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-NFA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A2B67-9AD4-4A37-9838-9E5B893B9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099" y="2220119"/>
            <a:ext cx="5762625" cy="17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FF029-3DC1-4CBF-A220-0EC33C225C2B}"/>
              </a:ext>
            </a:extLst>
          </p:cNvPr>
          <p:cNvSpPr txBox="1"/>
          <p:nvPr/>
        </p:nvSpPr>
        <p:spPr>
          <a:xfrm>
            <a:off x="1089423" y="4269859"/>
            <a:ext cx="6093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us obtain ε-closure of each state.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{q0} = {q0, q1, q2}  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{q1} = {q1}  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{q2} = {q2}  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{q3} = {q3}  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{q4} = {q4}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9936-317F-4511-BFE1-C7815E11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75"/>
            <a:ext cx="10515600" cy="551648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Now, let ε-closure {q0} = {q0, q1, q2} be state A.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4B5713-4714-4695-99D5-7D326047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013" y="1860636"/>
            <a:ext cx="9601200" cy="313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72" tIns="44436" rIns="91440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δ'(A, 0) = ε-closure {δ((q0, q1, q2), 0)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= ε-closure {δ(q0, 0) ∪ δ(q1, 0) ∪ δ(q2, 0) }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= ε-closure {q3}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{q3}          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call it as state 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δ'(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A, 1) =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ε-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closure {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q0, q1, q2), 1)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=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ε-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closure {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q0, 1) ∪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q1, 1) ∪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q2, 1)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=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ε-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closure {q3}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= {q3} =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F79-E06B-4543-91DE-E57D445E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CDFE-67D8-46F9-8096-7CECA0E4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δ'(</a:t>
            </a:r>
            <a:r>
              <a:rPr lang="en-US" dirty="0"/>
              <a:t>B, 0) = </a:t>
            </a:r>
            <a:r>
              <a:rPr lang="el-GR" dirty="0"/>
              <a:t>ε-</a:t>
            </a:r>
            <a:r>
              <a:rPr lang="en-US" dirty="0"/>
              <a:t>closure {</a:t>
            </a:r>
            <a:r>
              <a:rPr lang="el-GR" dirty="0"/>
              <a:t>δ(</a:t>
            </a:r>
            <a:r>
              <a:rPr lang="en-US" dirty="0"/>
              <a:t>q3, 0) }</a:t>
            </a:r>
          </a:p>
          <a:p>
            <a:pPr marL="0" indent="0">
              <a:buNone/>
            </a:pPr>
            <a:r>
              <a:rPr lang="en-US" dirty="0"/>
              <a:t>              = </a:t>
            </a:r>
            <a:r>
              <a:rPr lang="el-GR" dirty="0"/>
              <a:t>ϕ</a:t>
            </a:r>
          </a:p>
          <a:p>
            <a:pPr marL="0" indent="0">
              <a:buNone/>
            </a:pPr>
            <a:r>
              <a:rPr lang="el-GR" dirty="0"/>
              <a:t>δ'(</a:t>
            </a:r>
            <a:r>
              <a:rPr lang="en-US" dirty="0"/>
              <a:t>B, 1) = </a:t>
            </a:r>
            <a:r>
              <a:rPr lang="el-GR" dirty="0"/>
              <a:t>ε-</a:t>
            </a:r>
            <a:r>
              <a:rPr lang="en-US" dirty="0"/>
              <a:t>closure {</a:t>
            </a:r>
            <a:r>
              <a:rPr lang="el-GR" dirty="0"/>
              <a:t>δ(</a:t>
            </a:r>
            <a:r>
              <a:rPr lang="en-US" dirty="0"/>
              <a:t>q3, 1) }</a:t>
            </a:r>
          </a:p>
          <a:p>
            <a:pPr marL="0" indent="0">
              <a:buNone/>
            </a:pPr>
            <a:r>
              <a:rPr lang="en-US" dirty="0"/>
              <a:t>              = </a:t>
            </a:r>
            <a:r>
              <a:rPr lang="el-GR" dirty="0"/>
              <a:t>ε-</a:t>
            </a:r>
            <a:r>
              <a:rPr lang="en-US" dirty="0"/>
              <a:t>closure {q4}</a:t>
            </a:r>
          </a:p>
          <a:p>
            <a:pPr marL="0" indent="0">
              <a:buNone/>
            </a:pPr>
            <a:r>
              <a:rPr lang="en-US" dirty="0"/>
              <a:t>              = {q4}            i.e. state C</a:t>
            </a:r>
          </a:p>
          <a:p>
            <a:pPr marL="0" indent="0" algn="l">
              <a:buNone/>
            </a:pP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δ'(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= 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q4,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}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= 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ϕ  </a:t>
            </a:r>
          </a:p>
          <a:p>
            <a:pPr marL="0" indent="0" algn="l">
              <a:buNone/>
            </a:pP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δ'(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= 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q4,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}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= 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ϕ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6628-90F5-4B2E-8B7F-DC457BB2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067876-619F-40C3-80DC-0A8CCB571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363" y="2218600"/>
            <a:ext cx="6386512" cy="3835331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D512E96-19FC-4377-85F7-EB29A375E2EE}"/>
              </a:ext>
            </a:extLst>
          </p:cNvPr>
          <p:cNvCxnSpPr>
            <a:cxnSpLocks/>
          </p:cNvCxnSpPr>
          <p:nvPr/>
        </p:nvCxnSpPr>
        <p:spPr>
          <a:xfrm>
            <a:off x="6872288" y="2686051"/>
            <a:ext cx="485778" cy="185740"/>
          </a:xfrm>
          <a:prstGeom prst="curvedConnector3">
            <a:avLst>
              <a:gd name="adj1" fmla="val 19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17A34E4-7A67-4660-AA53-51166DAB04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00813" y="5614988"/>
            <a:ext cx="300039" cy="214313"/>
          </a:xfrm>
          <a:prstGeom prst="curvedConnector3">
            <a:avLst>
              <a:gd name="adj1" fmla="val -164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3396821-6046-4DCE-9340-34879C82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200" y="2358132"/>
            <a:ext cx="8637249" cy="4207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1BDA1F-4C02-4F9C-96C1-45BF8FC1C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6" y="6300586"/>
            <a:ext cx="8637249" cy="4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0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verdana</vt:lpstr>
      <vt:lpstr>Office Theme</vt:lpstr>
      <vt:lpstr>λ-NFA to DFA</vt:lpstr>
      <vt:lpstr>λ-NFA Example</vt:lpstr>
      <vt:lpstr>PowerPoint Presentation</vt:lpstr>
      <vt:lpstr>Conti…</vt:lpstr>
      <vt:lpstr>Conti…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λ-NFA to DFA</dc:title>
  <dc:creator>Prathilothamai M (CSE)</dc:creator>
  <cp:lastModifiedBy>yaswanth ram</cp:lastModifiedBy>
  <cp:revision>4</cp:revision>
  <dcterms:created xsi:type="dcterms:W3CDTF">2020-08-24T10:08:07Z</dcterms:created>
  <dcterms:modified xsi:type="dcterms:W3CDTF">2020-09-25T06:18:04Z</dcterms:modified>
</cp:coreProperties>
</file>