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>
        <p:scale>
          <a:sx n="75" d="100"/>
          <a:sy n="75" d="100"/>
        </p:scale>
        <p:origin x="-558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CF734-DC68-4C13-B24D-8EC5BE1F0B33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F3804-FEB5-43F3-ADDF-6BB63B331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85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30935-8388-4FB7-B32D-6C83AAFC9F5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24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Assembler </a:t>
            </a:r>
            <a:r>
              <a:rPr lang="en-IN" dirty="0" smtClean="0"/>
              <a:t>directives IN ARM7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Shriram k </a:t>
            </a:r>
            <a:r>
              <a:rPr lang="en-IN" dirty="0" err="1" smtClean="0"/>
              <a:t>vasudevan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72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equate directive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Allows equating names with address or data. (Just like your name with register number) </a:t>
            </a:r>
          </a:p>
          <a:p>
            <a:r>
              <a:rPr lang="en-IN" dirty="0" smtClean="0"/>
              <a:t>Names may be device address, numeric data, starting address, fixed address etc. </a:t>
            </a:r>
          </a:p>
          <a:p>
            <a:r>
              <a:rPr lang="en-IN" b="1" dirty="0" smtClean="0"/>
              <a:t>Example: </a:t>
            </a:r>
          </a:p>
          <a:p>
            <a:r>
              <a:rPr lang="en-IN" b="1" dirty="0" smtClean="0"/>
              <a:t>TTY 		EQU 		100</a:t>
            </a:r>
          </a:p>
          <a:p>
            <a:r>
              <a:rPr lang="en-IN" b="1" dirty="0" smtClean="0"/>
              <a:t>LAST 	EQU 		105</a:t>
            </a:r>
          </a:p>
          <a:p>
            <a:endParaRPr lang="en-IN" b="1" dirty="0"/>
          </a:p>
          <a:p>
            <a:r>
              <a:rPr lang="en-IN" b="1" dirty="0" smtClean="0"/>
              <a:t>This is also possible : LAST 	EQU 	FINAL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254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does not cause anything to be placed in memory. (Remember) </a:t>
            </a:r>
          </a:p>
          <a:p>
            <a:r>
              <a:rPr lang="en-IN" dirty="0" smtClean="0"/>
              <a:t>Instead additional name will be entered in the table (called symbol table) </a:t>
            </a:r>
          </a:p>
          <a:p>
            <a:r>
              <a:rPr lang="en-IN" dirty="0" smtClean="0"/>
              <a:t>Where can we use names? </a:t>
            </a:r>
          </a:p>
          <a:p>
            <a:pPr lvl="1"/>
            <a:r>
              <a:rPr lang="en-IN" dirty="0" smtClean="0"/>
              <a:t>Simple. Like DELAY, OPEN, KBD etc. </a:t>
            </a:r>
          </a:p>
          <a:p>
            <a:pPr lvl="1"/>
            <a:r>
              <a:rPr lang="en-IN" dirty="0" smtClean="0"/>
              <a:t>Mention the start of the program, location to hold some special data.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6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Area directive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1119632"/>
            <a:ext cx="10178322" cy="3593591"/>
          </a:xfrm>
        </p:spPr>
        <p:txBody>
          <a:bodyPr/>
          <a:lstStyle/>
          <a:p>
            <a:r>
              <a:rPr lang="en-IN" dirty="0" smtClean="0"/>
              <a:t>Allows programmer to specify where programs, subroutines or data will reside. </a:t>
            </a:r>
          </a:p>
          <a:p>
            <a:r>
              <a:rPr lang="en-IN" dirty="0" smtClean="0"/>
              <a:t>Assembler has a location counter (remember program counter) </a:t>
            </a:r>
          </a:p>
          <a:p>
            <a:r>
              <a:rPr lang="en-IN" dirty="0" smtClean="0"/>
              <a:t>Many AREA directives available and supported as,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000" y="2337223"/>
            <a:ext cx="7726613" cy="190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457259" y="4370240"/>
            <a:ext cx="7426094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8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Housekeeping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376" y="1564640"/>
            <a:ext cx="9610242" cy="390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Lets move to the next topic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Shriram k 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798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and what?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Few assembly language instructions does not get transferred to machine language (i.e. the hex). </a:t>
            </a:r>
          </a:p>
          <a:p>
            <a:r>
              <a:rPr lang="en-IN" dirty="0" smtClean="0"/>
              <a:t>Why? And what is this for? </a:t>
            </a:r>
          </a:p>
          <a:p>
            <a:pPr lvl="1"/>
            <a:r>
              <a:rPr lang="en-IN" dirty="0" smtClean="0"/>
              <a:t>They are called directives. </a:t>
            </a:r>
          </a:p>
          <a:p>
            <a:r>
              <a:rPr lang="en-IN" dirty="0" smtClean="0"/>
              <a:t>They do the following: </a:t>
            </a:r>
          </a:p>
          <a:p>
            <a:pPr lvl="1"/>
            <a:r>
              <a:rPr lang="en-IN" dirty="0" smtClean="0"/>
              <a:t>Assign program to certain area of memory. </a:t>
            </a:r>
          </a:p>
          <a:p>
            <a:pPr lvl="1"/>
            <a:r>
              <a:rPr lang="en-IN" dirty="0" smtClean="0"/>
              <a:t>Designate areas of memory for data storage. </a:t>
            </a:r>
          </a:p>
          <a:p>
            <a:pPr lvl="1"/>
            <a:r>
              <a:rPr lang="en-IN" dirty="0" smtClean="0"/>
              <a:t>Allow references and </a:t>
            </a:r>
          </a:p>
          <a:p>
            <a:pPr lvl="1"/>
            <a:r>
              <a:rPr lang="en-IN" dirty="0" smtClean="0"/>
              <a:t>Housekeeping </a:t>
            </a:r>
            <a:r>
              <a:rPr lang="en-IN" dirty="0" smtClean="0">
                <a:sym typeface="Wingdings" panose="05000000000000000000" pitchFamily="2" charset="2"/>
              </a:rPr>
              <a:t> </a:t>
            </a:r>
          </a:p>
          <a:p>
            <a:pPr marL="457200" lvl="1" indent="0">
              <a:buNone/>
            </a:pPr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1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Most common directives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Define constant </a:t>
            </a:r>
          </a:p>
          <a:p>
            <a:r>
              <a:rPr lang="en-IN" dirty="0" smtClean="0"/>
              <a:t>Equate </a:t>
            </a:r>
          </a:p>
          <a:p>
            <a:r>
              <a:rPr lang="en-IN" dirty="0" smtClean="0"/>
              <a:t>Area </a:t>
            </a:r>
          </a:p>
          <a:p>
            <a:r>
              <a:rPr lang="en-IN" dirty="0" smtClean="0"/>
              <a:t>Define Storage </a:t>
            </a:r>
          </a:p>
          <a:p>
            <a:pPr marL="0" indent="0">
              <a:buNone/>
            </a:pPr>
            <a:r>
              <a:rPr lang="en-IN" b="1" dirty="0" smtClean="0"/>
              <a:t>House keeping assembler directives: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END LIST FORMAT TTL PAGE INCLUDE 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75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constant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1354348"/>
            <a:ext cx="10178322" cy="509821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 smtClean="0"/>
              <a:t>Allows programmer to enter fixed data into the program memory. </a:t>
            </a:r>
          </a:p>
          <a:p>
            <a:r>
              <a:rPr lang="en-IN" dirty="0" smtClean="0"/>
              <a:t>Data can be any of these!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data treated as permanent part of the program. (Can you understand??) </a:t>
            </a:r>
          </a:p>
          <a:p>
            <a:r>
              <a:rPr lang="en-IN" dirty="0" smtClean="0"/>
              <a:t>Format:</a:t>
            </a:r>
            <a:r>
              <a:rPr lang="en-IN" b="1" dirty="0" smtClean="0"/>
              <a:t> DZCON DCW 12, this will place 12 in the next available memory location.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45225" y="2236128"/>
            <a:ext cx="59912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7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Contd.,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60890" y="1589761"/>
            <a:ext cx="10191219" cy="465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Define Byte – DCB – 8 Bit numbers </a:t>
            </a:r>
          </a:p>
          <a:p>
            <a:r>
              <a:rPr lang="en-IN" dirty="0" smtClean="0"/>
              <a:t>Define Word – DCW – 32 Bit numbers or Addresses. </a:t>
            </a:r>
          </a:p>
          <a:p>
            <a:r>
              <a:rPr lang="en-IN" dirty="0" smtClean="0"/>
              <a:t>DCD – Define constant data – Can be used for DCW.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41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 bit operation in ARM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79466"/>
            <a:ext cx="10178322" cy="3593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50" b="1" dirty="0"/>
              <a:t>; 16 bit data transfer happens here. </a:t>
            </a:r>
          </a:p>
          <a:p>
            <a:pPr marL="0" indent="0">
              <a:buNone/>
            </a:pPr>
            <a:r>
              <a:rPr lang="en-IN" sz="1050" b="1" dirty="0"/>
              <a:t>	TTL 16bitdatatransfer </a:t>
            </a:r>
            <a:r>
              <a:rPr lang="en-IN" sz="1050" b="1" dirty="0" smtClean="0"/>
              <a:t> </a:t>
            </a:r>
            <a:endParaRPr lang="en-IN" sz="1050" b="1" dirty="0"/>
          </a:p>
          <a:p>
            <a:pPr marL="0" indent="0">
              <a:buNone/>
            </a:pPr>
            <a:r>
              <a:rPr lang="en-IN" sz="1050" b="1" dirty="0"/>
              <a:t>	AREA program, CODE, READONLY	  </a:t>
            </a:r>
          </a:p>
          <a:p>
            <a:pPr marL="0" indent="0">
              <a:buNone/>
            </a:pPr>
            <a:r>
              <a:rPr lang="en-IN" sz="1050" b="1" dirty="0"/>
              <a:t>	; AREA is a directive which helps in specifying region where the code has </a:t>
            </a:r>
          </a:p>
          <a:p>
            <a:pPr marL="0" indent="0">
              <a:buNone/>
            </a:pPr>
            <a:r>
              <a:rPr lang="en-IN" sz="1050" b="1" dirty="0"/>
              <a:t>	; to be stored. Here it is RESET. it can be PROGRAM also.</a:t>
            </a:r>
          </a:p>
          <a:p>
            <a:pPr marL="0" indent="0">
              <a:buNone/>
            </a:pPr>
            <a:r>
              <a:rPr lang="en-IN" sz="1050" b="1" dirty="0"/>
              <a:t>	ENTRY</a:t>
            </a:r>
          </a:p>
          <a:p>
            <a:pPr marL="0" indent="0">
              <a:buNone/>
            </a:pPr>
            <a:endParaRPr lang="en-IN" sz="1050" b="1" dirty="0"/>
          </a:p>
          <a:p>
            <a:pPr marL="0" indent="0">
              <a:buNone/>
            </a:pPr>
            <a:r>
              <a:rPr lang="en-IN" sz="1050" b="1" dirty="0"/>
              <a:t>Main</a:t>
            </a:r>
          </a:p>
          <a:p>
            <a:pPr marL="0" indent="0">
              <a:buNone/>
            </a:pPr>
            <a:r>
              <a:rPr lang="en-IN" sz="1050" b="1" dirty="0"/>
              <a:t>	LDRB R1, Value 	; Loading the value to be moved. </a:t>
            </a:r>
          </a:p>
          <a:p>
            <a:pPr marL="0" indent="0">
              <a:buNone/>
            </a:pPr>
            <a:r>
              <a:rPr lang="en-IN" sz="1050" b="1" dirty="0"/>
              <a:t>	STR R1, Result	; Store it back. </a:t>
            </a:r>
          </a:p>
          <a:p>
            <a:pPr marL="0" indent="0">
              <a:buNone/>
            </a:pPr>
            <a:r>
              <a:rPr lang="en-IN" sz="1050" b="1" dirty="0"/>
              <a:t>	SWI &amp;11		; Software Interrupt instead of loop option seen earlier. </a:t>
            </a:r>
          </a:p>
          <a:p>
            <a:pPr marL="0" indent="0">
              <a:buNone/>
            </a:pPr>
            <a:r>
              <a:rPr lang="en-IN" sz="1050" b="1" dirty="0"/>
              <a:t>	</a:t>
            </a:r>
          </a:p>
          <a:p>
            <a:pPr marL="0" indent="0">
              <a:buNone/>
            </a:pPr>
            <a:r>
              <a:rPr lang="en-IN" sz="1050" b="1" dirty="0"/>
              <a:t>Value	DCW	&amp;C123</a:t>
            </a:r>
          </a:p>
          <a:p>
            <a:pPr marL="0" indent="0">
              <a:buNone/>
            </a:pPr>
            <a:r>
              <a:rPr lang="en-IN" sz="1050" b="1" dirty="0"/>
              <a:t>	ALIGN 		; This will support 16 bit execution in ARM mode. </a:t>
            </a:r>
          </a:p>
          <a:p>
            <a:pPr marL="0" indent="0">
              <a:buNone/>
            </a:pPr>
            <a:r>
              <a:rPr lang="en-IN" sz="1050" b="1" dirty="0"/>
              <a:t>Result	DCW	0	; Storage </a:t>
            </a:r>
          </a:p>
          <a:p>
            <a:pPr marL="0" indent="0">
              <a:buNone/>
            </a:pPr>
            <a:r>
              <a:rPr lang="en-IN" sz="1050" b="1" dirty="0"/>
              <a:t>	END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C3E7-DE8B-4E59-BD10-1B252344E94F}" type="datetime1">
              <a:rPr lang="en-US" smtClean="0"/>
              <a:t>2/27/2018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ARM by Shriram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07B-C644-4C1A-8832-5F21DBCCF5FD}" type="slidenum">
              <a:rPr lang="en-IN" smtClean="0"/>
              <a:t>7</a:t>
            </a:fld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134" y="5733256"/>
            <a:ext cx="6993235" cy="108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43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Simple One’s complement in a different way.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037474"/>
            <a:ext cx="10178322" cy="3593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; Ones complement Example. </a:t>
            </a:r>
          </a:p>
          <a:p>
            <a:pPr marL="0" indent="0">
              <a:buNone/>
            </a:pPr>
            <a:r>
              <a:rPr lang="en-IN" sz="1400" dirty="0"/>
              <a:t>	TTL  </a:t>
            </a:r>
            <a:r>
              <a:rPr lang="en-IN" sz="1400" dirty="0" err="1"/>
              <a:t>onescomplement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	AREA program, CODE, READONLY	  </a:t>
            </a:r>
          </a:p>
          <a:p>
            <a:pPr marL="0" indent="0">
              <a:buNone/>
            </a:pPr>
            <a:r>
              <a:rPr lang="en-IN" sz="1400" dirty="0"/>
              <a:t>	; AREA is a directive which helps in specifying region where the code has </a:t>
            </a:r>
          </a:p>
          <a:p>
            <a:pPr marL="0" indent="0">
              <a:buNone/>
            </a:pPr>
            <a:r>
              <a:rPr lang="en-IN" sz="1400" dirty="0"/>
              <a:t>	; to be stored. Here it is RESET. it can be PROGRAM also.</a:t>
            </a:r>
          </a:p>
          <a:p>
            <a:pPr marL="0" indent="0">
              <a:buNone/>
            </a:pPr>
            <a:r>
              <a:rPr lang="en-IN" sz="1400" dirty="0"/>
              <a:t>	ENTRY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Main</a:t>
            </a:r>
          </a:p>
          <a:p>
            <a:pPr marL="0" indent="0">
              <a:buNone/>
            </a:pPr>
            <a:r>
              <a:rPr lang="en-IN" sz="1400" dirty="0"/>
              <a:t>	LDRB R1, Value 	; Loading the value to be complemented. </a:t>
            </a:r>
          </a:p>
          <a:p>
            <a:pPr marL="0" indent="0">
              <a:buNone/>
            </a:pPr>
            <a:r>
              <a:rPr lang="en-IN" sz="1400" dirty="0"/>
              <a:t>	MVN R1, R1 	; See the way I used R1 and R1. MVN is NOT. </a:t>
            </a:r>
          </a:p>
          <a:p>
            <a:pPr marL="0" indent="0">
              <a:buNone/>
            </a:pPr>
            <a:r>
              <a:rPr lang="en-IN" sz="1400" dirty="0"/>
              <a:t>	SWI &amp;11		; Software Interrupt instead of loop option seen earlier. </a:t>
            </a:r>
          </a:p>
          <a:p>
            <a:pPr marL="0" indent="0">
              <a:buNone/>
            </a:pPr>
            <a:r>
              <a:rPr lang="en-IN" sz="1400" dirty="0"/>
              <a:t>	</a:t>
            </a:r>
          </a:p>
          <a:p>
            <a:pPr marL="0" indent="0">
              <a:buNone/>
            </a:pPr>
            <a:r>
              <a:rPr lang="en-IN" sz="1400" dirty="0"/>
              <a:t>Value	DCW	&amp;0000</a:t>
            </a:r>
          </a:p>
          <a:p>
            <a:pPr marL="0" indent="0">
              <a:buNone/>
            </a:pPr>
            <a:r>
              <a:rPr lang="en-IN" sz="1400" dirty="0"/>
              <a:t>	ALIGN 		; This will support 16 bit execution in ARM mode. </a:t>
            </a:r>
          </a:p>
          <a:p>
            <a:pPr marL="0" indent="0">
              <a:buNone/>
            </a:pPr>
            <a:r>
              <a:rPr lang="en-IN" sz="1400" dirty="0"/>
              <a:t>	END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C3E7-DE8B-4E59-BD10-1B252344E94F}" type="datetime1">
              <a:rPr lang="en-US" smtClean="0"/>
              <a:t>2/27/2018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ARM by Shriram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07B-C644-4C1A-8832-5F21DBCCF5FD}" type="slidenum">
              <a:rPr lang="en-IN" smtClean="0"/>
              <a:t>8</a:t>
            </a:fld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412776"/>
            <a:ext cx="3744416" cy="509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67608" y="6511174"/>
            <a:ext cx="250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Execution </a:t>
            </a:r>
            <a:endParaRPr lang="en-IN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1367854"/>
            <a:ext cx="4176464" cy="5188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722700" y="6480042"/>
            <a:ext cx="166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0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Left One Bit.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603" y="1556792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; Shift Left One Bit!</a:t>
            </a:r>
          </a:p>
          <a:p>
            <a:pPr marL="0" indent="0">
              <a:buNone/>
            </a:pPr>
            <a:r>
              <a:rPr lang="en-IN" dirty="0"/>
              <a:t>	TTL  shift left one bit</a:t>
            </a:r>
          </a:p>
          <a:p>
            <a:pPr marL="0" indent="0">
              <a:buNone/>
            </a:pPr>
            <a:r>
              <a:rPr lang="en-IN" dirty="0"/>
              <a:t>	AREA RESET, CODE, READONLY	  </a:t>
            </a:r>
          </a:p>
          <a:p>
            <a:pPr marL="0" indent="0">
              <a:buNone/>
            </a:pPr>
            <a:r>
              <a:rPr lang="en-IN" dirty="0" smtClean="0"/>
              <a:t>; </a:t>
            </a:r>
            <a:r>
              <a:rPr lang="en-IN" dirty="0"/>
              <a:t>AREA is a directive which helps in specifying region where the code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; has  to </a:t>
            </a:r>
            <a:r>
              <a:rPr lang="en-IN" dirty="0"/>
              <a:t>be stored. Here it is RESET. it can be PROGRAM also.</a:t>
            </a:r>
          </a:p>
          <a:p>
            <a:pPr marL="0" indent="0">
              <a:buNone/>
            </a:pPr>
            <a:r>
              <a:rPr lang="en-IN" dirty="0"/>
              <a:t>	ENTRY</a:t>
            </a:r>
          </a:p>
          <a:p>
            <a:pPr marL="0" indent="0">
              <a:buNone/>
            </a:pPr>
            <a:r>
              <a:rPr lang="en-IN" dirty="0" smtClean="0"/>
              <a:t>Main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LDRB R1, Value </a:t>
            </a:r>
            <a:r>
              <a:rPr lang="en-IN" dirty="0" smtClean="0"/>
              <a:t>; </a:t>
            </a:r>
            <a:r>
              <a:rPr lang="en-IN" dirty="0"/>
              <a:t>Loading the value to be complemented. </a:t>
            </a:r>
          </a:p>
          <a:p>
            <a:pPr marL="0" indent="0">
              <a:buNone/>
            </a:pPr>
            <a:r>
              <a:rPr lang="en-IN" dirty="0"/>
              <a:t>	MOV R1, R1, LSL#0X1 ; one bit shift. </a:t>
            </a:r>
          </a:p>
          <a:p>
            <a:pPr marL="0" indent="0">
              <a:buNone/>
            </a:pPr>
            <a:r>
              <a:rPr lang="en-IN" dirty="0"/>
              <a:t>	SWI &amp;11</a:t>
            </a:r>
          </a:p>
          <a:p>
            <a:pPr marL="0" indent="0">
              <a:buNone/>
            </a:pPr>
            <a:r>
              <a:rPr lang="en-IN" dirty="0"/>
              <a:t>				 </a:t>
            </a:r>
          </a:p>
          <a:p>
            <a:pPr marL="0" indent="0">
              <a:buNone/>
            </a:pPr>
            <a:r>
              <a:rPr lang="en-IN" dirty="0"/>
              <a:t>Value	DCD	&amp;0001</a:t>
            </a:r>
          </a:p>
          <a:p>
            <a:pPr marL="0" indent="0">
              <a:buNone/>
            </a:pPr>
            <a:r>
              <a:rPr lang="en-IN" dirty="0"/>
              <a:t>	END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C3E7-DE8B-4E59-BD10-1B252344E94F}" type="datetime1">
              <a:rPr lang="en-US" smtClean="0"/>
              <a:t>2/27/2018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ARM by Shriram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D07B-C644-4C1A-8832-5F21DBCCF5FD}" type="slidenum">
              <a:rPr lang="en-IN" smtClean="0"/>
              <a:t>9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055" y="1556792"/>
            <a:ext cx="3418000" cy="4621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28436" y="624365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Execution 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7" y="1485143"/>
            <a:ext cx="3092549" cy="478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40017" y="6364848"/>
            <a:ext cx="309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Execution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29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39</TotalTime>
  <Words>378</Words>
  <Application>Microsoft Office PowerPoint</Application>
  <PresentationFormat>Custom</PresentationFormat>
  <Paragraphs>117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Badge</vt:lpstr>
      <vt:lpstr>Assembler directives IN ARM7</vt:lpstr>
      <vt:lpstr>Why and what?</vt:lpstr>
      <vt:lpstr>Most common directives</vt:lpstr>
      <vt:lpstr>Define constant</vt:lpstr>
      <vt:lpstr>Contd.,</vt:lpstr>
      <vt:lpstr>Contd.,</vt:lpstr>
      <vt:lpstr>16 bit operation in ARM </vt:lpstr>
      <vt:lpstr>A Simple One’s complement in a different way. </vt:lpstr>
      <vt:lpstr>Shift Left One Bit. </vt:lpstr>
      <vt:lpstr>The equate directive</vt:lpstr>
      <vt:lpstr>Contd.,</vt:lpstr>
      <vt:lpstr>Area directive</vt:lpstr>
      <vt:lpstr>Housekeeping</vt:lpstr>
      <vt:lpstr>Lets move to the next topic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directives</dc:title>
  <dc:creator>Shriram K V</dc:creator>
  <cp:lastModifiedBy>Shriram K Vasudevan</cp:lastModifiedBy>
  <cp:revision>7</cp:revision>
  <dcterms:created xsi:type="dcterms:W3CDTF">2017-04-17T00:51:33Z</dcterms:created>
  <dcterms:modified xsi:type="dcterms:W3CDTF">2018-02-27T09:09:17Z</dcterms:modified>
</cp:coreProperties>
</file>