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  <a:endParaRPr lang="en-US" smtClean="0">
              <a:uFillTx/>
            </a:endParaRPr>
          </a:p>
          <a:p>
            <a:pPr lvl="1"/>
            <a:r>
              <a:rPr lang="en-US" smtClean="0">
                <a:uFillTx/>
              </a:rPr>
              <a:t>Second level</a:t>
            </a:r>
            <a:endParaRPr lang="en-US" smtClean="0">
              <a:uFillTx/>
            </a:endParaRPr>
          </a:p>
          <a:p>
            <a:pPr lvl="2"/>
            <a:r>
              <a:rPr lang="en-US" smtClean="0">
                <a:uFillTx/>
              </a:rPr>
              <a:t>Third level</a:t>
            </a:r>
            <a:endParaRPr lang="en-US" smtClean="0">
              <a:uFillTx/>
            </a:endParaRPr>
          </a:p>
          <a:p>
            <a:pPr lvl="3"/>
            <a:r>
              <a:rPr lang="en-US" smtClean="0">
                <a:uFillTx/>
              </a:rPr>
              <a:t>Fourth level</a:t>
            </a:r>
            <a:endParaRPr lang="en-US" smtClean="0">
              <a:uFillTx/>
            </a:endParaRP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857FE67F-A5F6-4256-A298-F0EB32A85AE6}" type="datetimeFigureOut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8A9B917-EC8E-4414-92E5-B1BA38D26988}" type="slidenum">
              <a:rPr lang="en-US" smtClean="0">
                <a:uFillTx/>
              </a:rPr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ADOLESCENT SEXUALITY</a:t>
            </a:r>
            <a:endParaRPr lang="en-US" b="1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8" y="16371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Sexuality is not just restricted to genital sex alone.</a:t>
            </a:r>
            <a:endParaRPr lang="en-US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encompasses one’s actions, thoughts and functioning as male or female.</a:t>
            </a:r>
            <a:endParaRPr lang="en-US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Adolescent boys and girls have to recognize their sexual feelings as normal</a:t>
            </a:r>
            <a:endParaRPr lang="en-US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They become more curious and develop intense desire to explore and experiment with sex.</a:t>
            </a:r>
            <a:endParaRPr lang="en-US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390" y="1835785"/>
            <a:ext cx="7665720" cy="3676650"/>
          </a:xfrm>
        </p:spPr>
        <p:txBody>
          <a:bodyPr>
            <a:normAutofit fontScale="65000" lnSpcReduction="10000"/>
          </a:bodyPr>
          <a:lstStyle/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Along with secondary sex characteristics, gender related emotions and social behavior appears.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Every adolescent desire to win the opposite sex’s attraction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Adolescents get tremendously influenced by peer group, books, magazines, movies and internet exclusively in the aspect of sex.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Today’s adolescents throw away the social, ethical and religious norms about sex and indulge in ‘free sex’.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49" y="-42710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Hence they are at high risk regarding sexual misbehaviors like eve teasing, sexual crimes, teenage pregnancy….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Many adolescents who experiment with sex suffer from severe guilt and from depression.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Infatuation is very common during this stage.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Homosexual inclinations and practices are seen both in boys and girls. This may lead to severe emotional disturbance which may impair the future marital life.</a:t>
            </a:r>
            <a:endParaRPr lang="en-US" sz="35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67" y="-211652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 present, a number of provocative and sexually stimulating atmosphere and opportunities are offered through the mass media.</a:t>
            </a:r>
            <a:endParaRPr lang="en-US" sz="33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the name of fashion, western life styles, young boys and girls are coming closer leading to sexual promiscuity.</a:t>
            </a:r>
            <a:endParaRPr lang="en-US" sz="33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Safe and multiple methods of avoiding unwanted pregnancy have also contributed to promiscuity.</a:t>
            </a:r>
            <a:endParaRPr lang="en-US" sz="33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dirty="0" smtClean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Such atmosphere force adolescents to commit sexual crimes like molestation, rape, sexual offenses against children,vauyerism,exhibitionis,etc. So proper sex education is essential for adolescents.</a:t>
            </a:r>
            <a:endParaRPr lang="en-US" sz="3300" dirty="0" smtClean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Presentation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ADOLESCENT SEXUALITY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SEXUALITY</dc:title>
  <dc:creator>cs_sowndaram</dc:creator>
  <cp:lastModifiedBy>HARSHA VARDHAN</cp:lastModifiedBy>
  <cp:revision>14</cp:revision>
  <dcterms:created xsi:type="dcterms:W3CDTF">2014-07-21T08:52:00Z</dcterms:created>
  <dcterms:modified xsi:type="dcterms:W3CDTF">2019-10-12T07:52:25Z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