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3C2721D-F883-4A7B-B359-AAD207B677A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2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79E054E-B370-464A-BCF9-190AF879C0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2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14B4B1C-EFF9-4B94-9FED-A6F6F94A45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2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</a:pPr>
            <a:fld id="{2AABF098-6E08-4A4F-8595-ED244E93DBD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894400" y="457200"/>
            <a:ext cx="25581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Hallucinations</a:t>
            </a:r>
            <a:endParaRPr b="0" lang="en-US" sz="32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3960" y="1547640"/>
            <a:ext cx="832644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Definition: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a sensory perception that has the compelling </a:t>
            </a:r>
            <a:endParaRPr b="0" lang="en-US" sz="28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sense of reality without external stimulation of </a:t>
            </a:r>
            <a:endParaRPr b="0" lang="en-US" sz="28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relevant sensory organ</a:t>
            </a:r>
            <a:endParaRPr b="0" lang="en-US" sz="28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70960" y="3581280"/>
            <a:ext cx="799416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individual may or may not realize that the percept </a:t>
            </a:r>
            <a:endParaRPr b="0" lang="en-US" sz="28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hallucinatory in nature.</a:t>
            </a:r>
            <a:endParaRPr b="0" lang="en-US" sz="28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047040" y="228600"/>
            <a:ext cx="25581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Hallucinations</a:t>
            </a:r>
            <a:endParaRPr b="0" lang="en-US" sz="32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3880" y="1676520"/>
            <a:ext cx="758088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lvl="1" marL="457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most common type in schizophrenia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457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may involve two or more voices arguing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457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commentary of one’s actions and thoughts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457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constant criticism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457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most dangerous: gives instructions that must be obeyed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09840" y="3581280"/>
            <a:ext cx="10371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Visual 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09480" y="1295280"/>
            <a:ext cx="1249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Auditory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17360" y="3962520"/>
            <a:ext cx="77090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often involve distortions of body or environment rather than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appearance of things that are not there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685440" y="4724280"/>
            <a:ext cx="1029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Tactile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932040" y="5029200"/>
            <a:ext cx="489240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may accompany somatic delusions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insects crawling under skin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609480" y="5791320"/>
            <a:ext cx="13510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Olfactory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983520" y="6095880"/>
            <a:ext cx="54961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most common: one is emitting a foul odor</a:t>
            </a:r>
            <a:endParaRPr b="0" lang="en-US" sz="2400" spc="-1" strike="noStrike">
              <a:solidFill>
                <a:srgbClr val="fdf82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Application>LibreOffice/5.3.4.2$Linux_X86_64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2004-07-21T15:09:44Z</dcterms:created>
  <dc:creator>Shelley Carson</dc:creator>
  <dc:description/>
  <dc:language>en-US</dc:language>
  <cp:lastModifiedBy>C.S SOWNDARAM</cp:lastModifiedBy>
  <dcterms:modified xsi:type="dcterms:W3CDTF">2016-11-15T04:37:48Z</dcterms:modified>
  <cp:revision>54</cp:revision>
  <dc:subject/>
  <dc:title>Slide 1</dc:title>
</cp:coreProperties>
</file>